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Raleway"/>
      <p:regular r:id="rId15"/>
    </p:embeddedFont>
    <p:embeddedFont>
      <p:font typeface="Raleway"/>
      <p:regular r:id="rId16"/>
    </p:embeddedFont>
    <p:embeddedFont>
      <p:font typeface="Raleway"/>
      <p:regular r:id="rId17"/>
    </p:embeddedFont>
    <p:embeddedFont>
      <p:font typeface="Raleway"/>
      <p:regular r:id="rId18"/>
    </p:embeddedFont>
    <p:embeddedFont>
      <p:font typeface="Roboto"/>
      <p:regular r:id="rId19"/>
    </p:embeddedFont>
    <p:embeddedFont>
      <p:font typeface="Roboto"/>
      <p:regular r:id="rId20"/>
    </p:embeddedFont>
    <p:embeddedFont>
      <p:font typeface="Roboto"/>
      <p:regular r:id="rId21"/>
    </p:embeddedFont>
    <p:embeddedFont>
      <p:font typeface="Robot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92348"/>
            <a:ext cx="66960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Python GUI Programming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64128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Python GUI programming to create interactive desktop applications.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62224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Unlock the potential of user-friendly interfaces with Python.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5257205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72F104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14519" y="5389840"/>
            <a:ext cx="121325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ps</a:t>
            </a:r>
            <a:endParaRPr lang="en-US" sz="750" dirty="0"/>
          </a:p>
        </p:txBody>
      </p:sp>
      <p:sp>
        <p:nvSpPr>
          <p:cNvPr id="8" name="Text 5"/>
          <p:cNvSpPr/>
          <p:nvPr/>
        </p:nvSpPr>
        <p:spPr>
          <a:xfrm>
            <a:off x="1270040" y="5240298"/>
            <a:ext cx="171509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C3939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prem shah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65105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Popular GUI Frameworks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Tkinter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Simple, built-in, cross-platform, but limited features.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PyQt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39685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Extensive features, cross-platform, but complex API.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Kivy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Multi-touch support, modern UI, steep learning curve.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wxPython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39685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Native look and feel, comprehensive, large codebase.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71485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Getting Started with Tkinter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Import tkinter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Start by importing the necessary module.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327838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Create a window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Instantiate the main application window.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4639270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Add widgets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Include labels, buttons, and other elements.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6000155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544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Run mainloop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7754422" y="671738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Start the event loop to display the GUI.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85323"/>
            <a:ext cx="67039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Common Tkinter Widgets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363426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428053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Entry Fields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918472"/>
            <a:ext cx="22919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 text input.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304" y="3634264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4428053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Checkboxes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12304" y="4918472"/>
            <a:ext cx="22920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boolean options.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538" y="3634264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4428053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Text Areas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4538" y="4918472"/>
            <a:ext cx="22919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 multi-line text.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0034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Layout Management in Tkinter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558064"/>
            <a:ext cx="3664863" cy="1322189"/>
          </a:xfrm>
          <a:prstGeom prst="roundRect">
            <a:avLst>
              <a:gd name="adj" fmla="val 72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792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pack()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4282916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Simple layout, can be inflexible.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558064"/>
            <a:ext cx="3664863" cy="1322189"/>
          </a:xfrm>
          <a:prstGeom prst="roundRect">
            <a:avLst>
              <a:gd name="adj" fmla="val 72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792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grid()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4282916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Table-like, precise control.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107067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3415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place()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83191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Absolute positioning, less common.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38720"/>
            <a:ext cx="65287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Event Handling in Tkinter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535341" y="3187660"/>
            <a:ext cx="30480" cy="290322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5" name="Shape 2"/>
          <p:cNvSpPr/>
          <p:nvPr/>
        </p:nvSpPr>
        <p:spPr>
          <a:xfrm>
            <a:off x="6760012" y="3682722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6" name="Shape 3"/>
          <p:cNvSpPr/>
          <p:nvPr/>
        </p:nvSpPr>
        <p:spPr>
          <a:xfrm>
            <a:off x="6280190" y="34428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60" y="3485317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669411" y="341447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Bind events to widgets.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6760012" y="4726067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10" name="Shape 6"/>
          <p:cNvSpPr/>
          <p:nvPr/>
        </p:nvSpPr>
        <p:spPr>
          <a:xfrm>
            <a:off x="6280190" y="448615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60" y="4528661"/>
            <a:ext cx="340162" cy="42529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669411" y="4457819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Define functions for events.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6760012" y="5769412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14" name="Shape 9"/>
          <p:cNvSpPr/>
          <p:nvPr/>
        </p:nvSpPr>
        <p:spPr>
          <a:xfrm>
            <a:off x="6280190" y="55295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5572006"/>
            <a:ext cx="340162" cy="425291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7669411" y="550116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dynamic interfaces.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72201"/>
            <a:ext cx="87796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Building a Simple GUI Application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5762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78860" y="561879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Define Window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6066711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the main window.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5762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302032" y="561879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Add Widgets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6066711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Include buttons and labels.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55762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725204" y="561879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Handle Events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606671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Connect button clicks to functions.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7758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1638" y="3144560"/>
            <a:ext cx="6320671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 and Resources</a:t>
            </a:r>
            <a:endParaRPr lang="en-US" sz="40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38" y="4134207"/>
            <a:ext cx="515422" cy="51542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43157" y="4098131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Official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1443157" y="4544020"/>
            <a:ext cx="12465606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Tkinter documentation.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8" y="5528548"/>
            <a:ext cx="515422" cy="51542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443157" y="5492472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Online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1443157" y="5938361"/>
            <a:ext cx="12465606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 GUI courses.</a:t>
            </a:r>
            <a:endParaRPr lang="en-US" sz="16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38" y="6922889"/>
            <a:ext cx="515422" cy="51542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443157" y="6886813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Community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1443157" y="7332702"/>
            <a:ext cx="12465606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Help online.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2025-03-27T13:31:42Z</dcterms:created>
  <dcterms:modified xsi:type="dcterms:W3CDTF">2025-03-27T13:31:42Z</dcterms:modified>
</cp:coreProperties>
</file>