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30" r:id="rId6"/>
    <p:sldId id="329" r:id="rId7"/>
    <p:sldId id="331" r:id="rId8"/>
    <p:sldId id="335" r:id="rId9"/>
    <p:sldId id="336" r:id="rId10"/>
    <p:sldId id="316" r:id="rId11"/>
    <p:sldId id="344" r:id="rId12"/>
    <p:sldId id="345" r:id="rId13"/>
    <p:sldId id="328" r:id="rId1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882" autoAdjust="0"/>
  </p:normalViewPr>
  <p:slideViewPr>
    <p:cSldViewPr snapToObjects="1" showGuides="1">
      <p:cViewPr varScale="1">
        <p:scale>
          <a:sx n="43" d="100"/>
          <a:sy n="43" d="100"/>
        </p:scale>
        <p:origin x="64" y="392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32379-D385-46EB-9CAE-EB7D87312570}" type="datetime1">
              <a:rPr lang="en-US" smtClean="0">
                <a:latin typeface="Arial"/>
                <a:cs typeface="Arial"/>
              </a:rPr>
              <a:t>12/7/2019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AA14EFFD-1EF1-415A-9C58-A7C7304C7FB1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7,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VISIT TRACKING APPLICATION</a:t>
            </a:r>
          </a:p>
          <a:p>
            <a:endParaRPr lang="en-US" dirty="0"/>
          </a:p>
          <a:p>
            <a:r>
              <a:rPr lang="en-US" sz="2800" dirty="0"/>
              <a:t>Presented by:</a:t>
            </a:r>
          </a:p>
        </p:txBody>
      </p:sp>
      <p:pic>
        <p:nvPicPr>
          <p:cNvPr id="1026" name="Picture 2" descr="Image result for CLIENT VISIT">
            <a:extLst>
              <a:ext uri="{FF2B5EF4-FFF2-40B4-BE49-F238E27FC236}">
                <a16:creationId xmlns:a16="http://schemas.microsoft.com/office/drawing/2014/main" id="{171B4CB6-C789-4963-B35A-84C25BCA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828800"/>
            <a:ext cx="365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4440" y="2606040"/>
            <a:ext cx="73152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Need Of Client Visit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Implementation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4.    Modules</a:t>
            </a:r>
          </a:p>
          <a:p>
            <a:pPr marL="457200" indent="-457200">
              <a:buAutoNum type="arabicPeriod" startAt="5"/>
            </a:pPr>
            <a:r>
              <a:rPr lang="en-US" sz="2000" dirty="0">
                <a:solidFill>
                  <a:schemeClr val="bg1"/>
                </a:solidFill>
              </a:rPr>
              <a:t>Flow Diagram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solidFill>
                  <a:schemeClr val="bg1"/>
                </a:solidFill>
              </a:rPr>
              <a:t>Features of The Application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solidFill>
                  <a:schemeClr val="bg1"/>
                </a:solidFill>
              </a:rPr>
              <a:t>Project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4440" y="1136591"/>
            <a:ext cx="4343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229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03120" y="457200"/>
            <a:ext cx="11201400" cy="1463040"/>
          </a:xfrm>
        </p:spPr>
        <p:txBody>
          <a:bodyPr>
            <a:normAutofit/>
          </a:bodyPr>
          <a:lstStyle/>
          <a:p>
            <a:r>
              <a:rPr lang="en-US" dirty="0"/>
              <a:t>       What is Client Visit ?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2206" y="3847035"/>
            <a:ext cx="43059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is Health Insurance</a:t>
            </a:r>
          </a:p>
        </p:txBody>
      </p:sp>
      <p:pic>
        <p:nvPicPr>
          <p:cNvPr id="2050" name="Picture 2" descr="Image result for CLIENT VISIT">
            <a:extLst>
              <a:ext uri="{FF2B5EF4-FFF2-40B4-BE49-F238E27FC236}">
                <a16:creationId xmlns:a16="http://schemas.microsoft.com/office/drawing/2014/main" id="{A6B0D1DA-5910-4EF3-946F-B8E43C1F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775573"/>
            <a:ext cx="10317480" cy="53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9185" y="38820"/>
            <a:ext cx="12390120" cy="197286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  Why We Need Client Visit Tracking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160" y="2331720"/>
            <a:ext cx="112471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Much More Analysis can be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Satisfaction can be measured.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 Progress can be tracked.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Feedback are given to the respective project teams.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57400" y="320040"/>
            <a:ext cx="11201400" cy="1234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Modules of Client Visit </a:t>
            </a:r>
          </a:p>
          <a:p>
            <a:r>
              <a:rPr lang="en-US" dirty="0"/>
              <a:t>	Tracking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568852"/>
            <a:ext cx="7315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Basically there are  5 MODULES: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Client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Project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Client Visit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Feedback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1007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10" y="239775"/>
            <a:ext cx="13258800" cy="857505"/>
          </a:xfrm>
        </p:spPr>
        <p:txBody>
          <a:bodyPr/>
          <a:lstStyle/>
          <a:p>
            <a:r>
              <a:rPr lang="en-US" dirty="0"/>
              <a:t>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AB468-69E6-4BA6-96B1-A207ADA2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11658600" cy="61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06040" y="162127"/>
            <a:ext cx="11201400" cy="194099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 Advantages of  the Application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4440" y="1136591"/>
            <a:ext cx="4343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209800"/>
            <a:ext cx="73152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Visits Between Two Given Dates can be Tracked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 Visit Based On The Project Chapter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Canceled Visits Can be Tracked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Upcoming Client Visits are given priority</a:t>
            </a:r>
          </a:p>
        </p:txBody>
      </p:sp>
    </p:spTree>
    <p:extLst>
      <p:ext uri="{BB962C8B-B14F-4D97-AF65-F5344CB8AC3E}">
        <p14:creationId xmlns:p14="http://schemas.microsoft.com/office/powerpoint/2010/main" val="13348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77109" y="609600"/>
            <a:ext cx="12435840" cy="1645921"/>
          </a:xfrm>
        </p:spPr>
        <p:txBody>
          <a:bodyPr>
            <a:normAutofit/>
          </a:bodyPr>
          <a:lstStyle/>
          <a:p>
            <a:r>
              <a:rPr lang="en-US" dirty="0"/>
              <a:t>Project Demo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1828801"/>
            <a:ext cx="7674989" cy="5577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1828801"/>
            <a:ext cx="2057400" cy="2221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3200400"/>
            <a:ext cx="73152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ADD/UPDATE/DELETE/READ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ADD/UPDATE/DELETE/READ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ADD/UPDATE/DELETE/READ CLIENTVISIT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SEARCH BASED ON PROJECT CHAPTER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SEARCH BETWEEN TWO 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FEEDBACK FROM THE CLIENT ADDED TO THE CLIENT VISIT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990601"/>
            <a:ext cx="11201400" cy="6188074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181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Insurance PPT.potx" id="{1FB7315C-39E0-4F63-AC2F-998BDE3EA318}" vid="{CB0B2918-8601-4ACF-AD02-949F3555E5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SC_x0020_Classification xmlns="168e0357-5b39-4600-91c2-bfff6e896513">Low Sensitivity</CSC_x0020_Classification>
    <a2fbff1def3e4d2da90f9f80ade6b5bb xmlns="168e0357-5b39-4600-91c2-bfff6e896513">
      <Terms xmlns="http://schemas.microsoft.com/office/infopath/2007/PartnerControls"/>
    </a2fbff1def3e4d2da90f9f80ade6b5bb>
    <TaxCatchAll xmlns="168e0357-5b39-4600-91c2-bfff6e896513"/>
    <i197e11bdb404a658e317b56bc78a103 xmlns="168e0357-5b39-4600-91c2-bfff6e896513">
      <Terms xmlns="http://schemas.microsoft.com/office/infopath/2007/PartnerControls"/>
    </i197e11bdb404a658e317b56bc78a10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18f211cb-e08d-4e65-a875-32590ca7bbf7" ContentTypeId="0x01010014A374DEA043E640B2891CD3FD4BCAD708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Human Resources" ma:contentTypeID="0x01010014A374DEA043E640B2891CD3FD4BCAD708005214ABF604980B43A3F470D29F25FC26" ma:contentTypeVersion="6" ma:contentTypeDescription="" ma:contentTypeScope="" ma:versionID="2a6c5a85019ad272e532af7d297cc5d2">
  <xsd:schema xmlns:xsd="http://www.w3.org/2001/XMLSchema" xmlns:xs="http://www.w3.org/2001/XMLSchema" xmlns:p="http://schemas.microsoft.com/office/2006/metadata/properties" xmlns:ns2="168e0357-5b39-4600-91c2-bfff6e896513" targetNamespace="http://schemas.microsoft.com/office/2006/metadata/properties" ma:root="true" ma:fieldsID="8b28819f329b17e70bc6b5caa6a3b07d" ns2:_=""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a2fbff1def3e4d2da90f9f80ade6b5bb" minOccurs="0"/>
                <xsd:element ref="ns2:TaxCatchAll" minOccurs="0"/>
                <xsd:element ref="ns2:TaxCatchAllLabel" minOccurs="0"/>
                <xsd:element ref="ns2:CSC_x0020_Classification"/>
                <xsd:element ref="ns2:i197e11bdb404a658e317b56bc78a10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a2fbff1def3e4d2da90f9f80ade6b5bb" ma:index="8" nillable="true" ma:taxonomy="true" ma:internalName="a2fbff1def3e4d2da90f9f80ade6b5bb" ma:taxonomyFieldName="Human_x0020_Resources_x0020_DocType" ma:displayName="Human Resources DocType" ma:readOnly="false" ma:default="" ma:fieldId="{a2fbff1d-ef3e-4d2d-a90f-9f80ade6b5bb}" ma:sspId="18f211cb-e08d-4e65-a875-32590ca7bbf7" ma:termSetId="bb9152df-29c1-4915-9ef3-1baf65f61995" ma:anchorId="2439869a-e4dc-4141-afec-a922b834d15b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915817aa-a35d-482b-b7e2-85f1f31e115d}" ma:internalName="TaxCatchAll" ma:showField="CatchAllData" ma:web="1663c6a9-a62e-4951-aa65-b358c303d8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915817aa-a35d-482b-b7e2-85f1f31e115d}" ma:internalName="TaxCatchAllLabel" ma:readOnly="true" ma:showField="CatchAllDataLabel" ma:web="1663c6a9-a62e-4951-aa65-b358c303d8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SC_x0020_Classification" ma:index="12" ma:displayName="CSC Information Classification" ma:default="Low Sensitivity" ma:description="Select the appropriate level of sensitivity for the documents." ma:format="Dropdown" ma:internalName="CSC_x0020_Classification" ma:readOnly="false">
      <xsd:simpleType>
        <xsd:restriction base="dms:Choice">
          <xsd:enumeration value="Low Sensitivity"/>
          <xsd:enumeration value="Medium Sensitivity"/>
          <xsd:enumeration value="High Sensitivity"/>
          <xsd:enumeration value="No Sensitivity"/>
        </xsd:restriction>
      </xsd:simpleType>
    </xsd:element>
    <xsd:element name="i197e11bdb404a658e317b56bc78a103" ma:index="13" nillable="true" ma:taxonomy="true" ma:internalName="i197e11bdb404a658e317b56bc78a103" ma:taxonomyFieldName="Global_x0020_Keywords" ma:displayName="Global Keywords" ma:default="" ma:fieldId="{2197e11b-db40-4a65-8e31-7b56bc78a103}" ma:taxonomyMulti="true" ma:sspId="18f211cb-e08d-4e65-a875-32590ca7bbf7" ma:termSetId="ac03c3be-0c78-4049-8d37-5824bb8dd3e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89ED5C-8703-4F12-B096-96AB5B2DF03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168e0357-5b39-4600-91c2-bfff6e896513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304354-281E-4D24-BC66-C882A25FC2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4BACD-71CC-4339-877C-370C51B68D84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5EB90A0-DEC2-4DBA-B267-817D5CD82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8e0357-5b39-4600-91c2-bfff6e89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Insurance PPT</Template>
  <TotalTime>101</TotalTime>
  <Words>175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DXC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Flow Diagram</vt:lpstr>
      <vt:lpstr>PowerPoint Presentation</vt:lpstr>
      <vt:lpstr>PowerPoint Presentation</vt:lpstr>
      <vt:lpstr>PowerPoint Presentation</vt:lpstr>
    </vt:vector>
  </TitlesOfParts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 Kumari</dc:creator>
  <cp:lastModifiedBy>Balaji, Prem</cp:lastModifiedBy>
  <cp:revision>16</cp:revision>
  <dcterms:created xsi:type="dcterms:W3CDTF">2017-04-03T20:51:01Z</dcterms:created>
  <dcterms:modified xsi:type="dcterms:W3CDTF">2019-12-07T18:25:42Z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0x01010014A374DEA043E640B2891CD3FD4BCAD708005214ABF604980B43A3F470D29F25FC26</vt:lpwstr>
  </property>
  <property fmtid="{D5CDD505-2E9C-101B-9397-08002B2CF9AE}" pid="3" name="Human Resources DocType">
    <vt:lpwstr/>
  </property>
  <property fmtid="{D5CDD505-2E9C-101B-9397-08002B2CF9AE}" pid="4" name="Global Keywords">
    <vt:lpwstr/>
  </property>
  <property fmtid="{D5CDD505-2E9C-101B-9397-08002B2CF9AE}" pid="5" name="SharedWithUsers">
    <vt:lpwstr>6843;#Raja, Ahmad;#8247;#Kumar R, Muthu</vt:lpwstr>
  </property>
</Properties>
</file>