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58" r:id="rId7"/>
    <p:sldId id="260" r:id="rId8"/>
    <p:sldId id="261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0610A7-2F9D-4A81-8E1B-5ED80250AB87}">
          <p14:sldIdLst>
            <p14:sldId id="257"/>
            <p14:sldId id="259"/>
            <p14:sldId id="258"/>
            <p14:sldId id="260"/>
            <p14:sldId id="261"/>
            <p14:sldId id="262"/>
            <p14:sldId id="265"/>
            <p14:sldId id="267"/>
          </p14:sldIdLst>
        </p14:section>
        <p14:section name="Untitled Section" id="{A255D830-2DBA-4373-9216-71AA7C6797B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FINANACE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041E06-D338-42F6-F667-968027DBD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10213BE-6B97-29CD-30AF-FB77B561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A5BD14A-230E-0586-94E6-C242066A4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83C5E-D5F0-72A3-E070-EB91487DC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B5EE64-C3B0-DF35-8525-B1FA8B4F9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976528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# TASKBAR:-</a:t>
            </a:r>
            <a:br>
              <a:rPr lang="en-US" sz="3600" dirty="0"/>
            </a:br>
            <a:r>
              <a:rPr lang="en-US" sz="3600" dirty="0"/>
              <a:t>* The task bar is present in the HOME, ABOUT, ACCOUNT ,BANK , MESSAGE.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solidFill>
                  <a:srgbClr val="0070C0"/>
                </a:solidFill>
              </a:rPr>
              <a:t>#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CARD:-</a:t>
            </a:r>
            <a:br>
              <a:rPr lang="en-US" sz="3600" dirty="0"/>
            </a:br>
            <a:r>
              <a:rPr lang="en-US" sz="3600" dirty="0"/>
              <a:t>* Sum of the annual income in represent the card.</a:t>
            </a:r>
            <a:br>
              <a:rPr lang="en-US" sz="3600" dirty="0"/>
            </a:br>
            <a:r>
              <a:rPr lang="en-US" sz="3600" dirty="0"/>
              <a:t>*Sum Of the tax paid is represent the card.</a:t>
            </a:r>
            <a:br>
              <a:rPr lang="en-US" sz="3600" dirty="0"/>
            </a:br>
            <a:r>
              <a:rPr lang="en-US" sz="3600" dirty="0"/>
              <a:t>* Average of </a:t>
            </a:r>
            <a:r>
              <a:rPr lang="en-US" sz="3600" dirty="0" err="1"/>
              <a:t>retirement_saving</a:t>
            </a:r>
            <a:r>
              <a:rPr lang="en-US" sz="3600" dirty="0"/>
              <a:t> is represent the card.</a:t>
            </a:r>
            <a:br>
              <a:rPr lang="en-US" sz="3600" dirty="0"/>
            </a:br>
            <a:r>
              <a:rPr lang="en-US" sz="3600" dirty="0"/>
              <a:t>* Average of debit represent the card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814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39"/>
            <a:ext cx="10058400" cy="13359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This graph show the sum of the </a:t>
            </a:r>
            <a:r>
              <a:rPr lang="en-US" dirty="0" err="1">
                <a:solidFill>
                  <a:srgbClr val="FFFFFF"/>
                </a:solidFill>
              </a:rPr>
              <a:t>annual_income</a:t>
            </a:r>
            <a:r>
              <a:rPr lang="en-US" dirty="0">
                <a:solidFill>
                  <a:srgbClr val="FFFFFF"/>
                </a:solidFill>
              </a:rPr>
              <a:t>  by the </a:t>
            </a:r>
            <a:r>
              <a:rPr lang="en-US" dirty="0" err="1">
                <a:solidFill>
                  <a:srgbClr val="FFFFFF"/>
                </a:solidFill>
              </a:rPr>
              <a:t>account_holder</a:t>
            </a:r>
            <a:r>
              <a:rPr lang="en-US" dirty="0">
                <a:solidFill>
                  <a:srgbClr val="FFFFFF"/>
                </a:solidFill>
              </a:rPr>
              <a:t> and x axis is represent the Account holder and y I axis is the sum of annual income.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24E113-1912-52BC-5870-EF03CFCF3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305" y="758952"/>
            <a:ext cx="10658375" cy="356616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# GRAPHS:-</a:t>
            </a: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endParaRPr lang="en-IN" sz="3600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EB301C-D475-C023-5D37-2078733C7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49" y="47803"/>
            <a:ext cx="8058046" cy="488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4D6858-AC81-D729-B200-54BC5C60E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1A770EDC-B946-C9D9-5EA1-47D09309A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32F5B-88FE-2E2B-3978-61049452E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C533B-5DEF-AACB-14E0-B5A65B9B2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358" y="4967025"/>
            <a:ext cx="10260093" cy="234817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LINE graph show the sum of INVESTMENT BY THE YEAR WISE REPRESENT.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BAR graph show the sum of INCOME BY THE YEAR WISE REPRESENT.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4AC991-1931-8B3C-EBB5-7B8E876E5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305" y="758952"/>
            <a:ext cx="10658375" cy="356616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# GRAPHS</a:t>
            </a: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endParaRPr lang="en-IN" sz="36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C4FEC-C5A0-85B5-F756-AC8195139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914" y="150143"/>
            <a:ext cx="5780666" cy="46667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E86F31-C626-053A-72E1-28A410C4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0" y="136668"/>
            <a:ext cx="6042365" cy="468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9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E479FB-DCBD-4908-B0B7-26ECE6DEA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85BF0F6-9FA8-F307-B6CD-9E51C7AE8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ECD17F-0C91-017A-57D4-EB00FE4A4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70C43-8559-FF45-917C-AEFA66834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358" y="4967025"/>
            <a:ext cx="10260093" cy="234817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DONAT graph show the COUNT of MONTHLY EXPENSES BY THE LOAN_STATUS REPRESENT.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DONAT graph show the sum of TAX BY THE ACCOUNT_HOLDER  REPRESENT THE DATA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125000-DD61-6825-1734-08D6E874A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305" y="758952"/>
            <a:ext cx="10658375" cy="356616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# GRAPHS</a:t>
            </a: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endParaRPr lang="en-IN" sz="36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AD27D-63D3-1A0B-AC3C-369A2EDC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84" y="-1"/>
            <a:ext cx="6312784" cy="49670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2683A7-AC92-08D7-725F-33EA950BE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910" y="18770"/>
            <a:ext cx="5879216" cy="493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1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296C8-51BB-FAAD-2DDA-7CA6F4DD2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DEA6190-1EA8-52DB-A222-F9FFFD563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32E929-287B-CCFE-54C1-1F0EFD671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64B5B-9207-E306-15E2-50CF8F1FB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134" y="4976469"/>
            <a:ext cx="10091695" cy="1881531"/>
          </a:xfrm>
        </p:spPr>
        <p:txBody>
          <a:bodyPr>
            <a:normAutofit fontScale="77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FFFF"/>
                </a:solidFill>
              </a:rPr>
              <a:t>THE </a:t>
            </a:r>
            <a:r>
              <a:rPr lang="en-US" sz="2100" dirty="0" err="1">
                <a:solidFill>
                  <a:srgbClr val="FFFFFF"/>
                </a:solidFill>
              </a:rPr>
              <a:t>kpi</a:t>
            </a:r>
            <a:r>
              <a:rPr lang="en-US" sz="2100" dirty="0">
                <a:solidFill>
                  <a:srgbClr val="FFFFFF"/>
                </a:solidFill>
              </a:rPr>
              <a:t> show the sum of retirement saving BY THE account holder REPRESENT the target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FFFF"/>
                </a:solidFill>
              </a:rPr>
              <a:t>THE </a:t>
            </a:r>
            <a:r>
              <a:rPr lang="en-US" sz="2100" dirty="0" err="1">
                <a:solidFill>
                  <a:srgbClr val="FFFFFF"/>
                </a:solidFill>
              </a:rPr>
              <a:t>kpi</a:t>
            </a:r>
            <a:r>
              <a:rPr lang="en-US" sz="2100" dirty="0">
                <a:solidFill>
                  <a:srgbClr val="FFFFFF"/>
                </a:solidFill>
              </a:rPr>
              <a:t> show the sum of credit score BY THE account holder REPRESENT the target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FFFFFF"/>
                </a:solidFill>
              </a:rPr>
              <a:t>Slicer is created account holder and year  that  select the value of slicer  to dashboard all data show only select value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DA60E5-AC20-A0E7-6248-9BE565B91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305" y="758952"/>
            <a:ext cx="10658375" cy="356616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# GRAPHS</a:t>
            </a: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endParaRPr lang="en-IN" sz="36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0D1EF-B245-8D24-186C-512159E0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5149517" cy="3581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57476B-0138-F245-4E02-CF7CF9859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14" y="0"/>
            <a:ext cx="2685944" cy="35895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FBB512-D259-18E4-E1AA-0A388584C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19" y="3721767"/>
            <a:ext cx="11935327" cy="11140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EF4F91-BEB6-DE88-0527-B5B646916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056" y="12032"/>
            <a:ext cx="4081590" cy="165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7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8D4723-471E-0ADB-2F6F-5724FD68B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27F307-F649-56FB-A8C0-FCBE5CCDDE5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4976813"/>
            <a:ext cx="10090150" cy="1881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9E7E80-3FB4-67A6-7644-A1E1657F352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758825"/>
            <a:ext cx="10658475" cy="356552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# GRAPHS</a:t>
            </a: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endParaRPr lang="en-IN" sz="36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5C7D0C-D44B-786C-2493-E5998F72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05"/>
            <a:ext cx="12192000" cy="68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9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7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8BC85A-3EAD-1D4B-C30E-39FDC6DD7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B12173-5A66-6489-3076-BD18E39C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336798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8900" dirty="0">
                <a:solidFill>
                  <a:schemeClr val="bg2">
                    <a:lumMod val="25000"/>
                  </a:schemeClr>
                </a:solidFill>
              </a:rPr>
              <a:t>THANK YOU</a:t>
            </a:r>
            <a:endParaRPr lang="en-IN" sz="8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7F1DF-E1E9-CBE9-2862-9F9A4CD7F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23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{BF3E0E37-CA35-46D1-97B2-8FAEB1E494DE}tf56160789_win32</Template>
  <TotalTime>56</TotalTime>
  <Words>291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Custom</vt:lpstr>
      <vt:lpstr>FINANACE DATA ANALYSIS</vt:lpstr>
      <vt:lpstr> # TASKBAR:- * The task bar is present in the HOME, ABOUT, ACCOUNT ,BANK , MESSAGE.  # CARD:- * Sum of the annual income in represent the card. *Sum Of the tax paid is represent the card. * Average of retirement_saving is represent the card. * Average of debit represent the card</vt:lpstr>
      <vt:lpstr># GRAPHS:-        </vt:lpstr>
      <vt:lpstr># GRAPHS        </vt:lpstr>
      <vt:lpstr># GRAPHS        </vt:lpstr>
      <vt:lpstr># GRAPHS        </vt:lpstr>
      <vt:lpstr># GRAPHS        </vt:lpstr>
      <vt:lpstr>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prem thakre</dc:creator>
  <cp:lastModifiedBy>prem thakre</cp:lastModifiedBy>
  <cp:revision>1</cp:revision>
  <dcterms:created xsi:type="dcterms:W3CDTF">2025-06-26T14:59:18Z</dcterms:created>
  <dcterms:modified xsi:type="dcterms:W3CDTF">2025-06-26T15:55:57Z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