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CBD9-7306-A3EC-01AD-4358D6A72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BEAC4-A8E1-B73F-D294-6CA44E394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7E86-56D9-21AE-BB57-9FA0D05A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755CA-CD97-96CB-EFA6-A5AF298B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5600-E642-CC1D-D4C8-C354BFDF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8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3856-ED99-F994-8744-DC6875FA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17A92-D993-EE77-437E-5BADC5A8E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99BA-E34B-4026-3C32-369E660B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A5ECE-CA6C-0CFE-FA93-A0E8328C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E16E-6CC7-4EEB-A331-FF6C27E6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4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E4E99-8C0A-A089-EA25-8ED2A47B7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3240C-C37C-0957-93D4-3893F7238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6030-34F4-AA4A-E579-CE80EF65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446E-128B-EB3C-856F-82463CB6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3FD4-FE45-B7AC-8F83-1E9FB329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3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26FB-1F77-6884-B704-9EC18539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B947-871B-929E-09CA-77EAB6C7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1B92-48BE-F897-0935-5818A0B6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96120-86CD-0B7F-36C9-332ECE9A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37A9-3657-1E4F-86E0-D84D9427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5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ACB6-0D7E-68C2-197C-CBE37656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E8F18-F5A1-374F-E0F3-4C82B9D9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596A-E239-E6C5-BBE2-79CD950E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3F6A-F376-6BAB-0305-A2FEEB3D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D7BD-1568-45D1-2A76-4553CBE4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1B42-4C0E-F56F-D49A-434D2D14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7D9D-4925-23AE-6DBD-E2AE42885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06D2-5CE4-9426-6783-BD314CF1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8DA4D-9C26-940C-93A4-BB73DBD7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B3E66-CCE6-D501-47A7-2241D1B6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CB13C-D63B-0F98-005A-4770DA0D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2FD3-C00F-D7B9-110F-6EA434E5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79639-96E1-8DBC-91C4-E482BD23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B234-8D5C-ADE8-1C72-A3F1FC79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AB61F-C552-DBC0-349A-D7691325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19F47-0805-41AB-3455-DB8B9F27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D32E5-F3B9-3535-B7A2-955A9AD4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D61E0-B326-AE6F-B585-1EDAB26C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34B4A-E71E-547E-D6C5-FED6F695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8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8B41-B4CA-3DA2-2770-FF94A062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2A480-3BAD-6499-B858-75C2C07B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6C0B2-A4F2-2935-6074-0D6B1533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C66EE-9C88-C992-93D9-25250E6B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5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85F6E-77B7-7DC9-7F98-9A79160E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32D1-A68E-F936-30A7-29F9A6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A567F-FF91-DB48-80FB-FC03A4E9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4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4374-D3B5-7EF9-0F67-5B40CDAE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F104-8783-22B7-BDE6-632569CA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D14CA-EEF7-AACF-83D4-56D810E53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DAE1B-B907-434D-E073-663DFAFD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4C33C-5EC1-DC77-09F8-807D4B1B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05B0-E8E3-0879-1F91-EF8E0A98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2809-7BF9-FF36-F296-F94E4EDD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BE1BD-042E-7AC1-0365-181874544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3CA5B-1364-5144-D835-B4FC09103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619B3-9BA9-B6B2-2A22-E249034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C384A-C4E5-C8F9-D606-A859F0F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3E4F-30DB-6395-5658-DA334D50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5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D0736-5F93-C5C4-54FE-660776FF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DFA39-9ADC-715F-7712-4EB53BCD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B194-F033-ED15-71D5-DD1837936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C7C1-3423-4A40-A21E-D829A1ADA72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847-2E24-E41D-3030-6F3ED9873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F56F-CAD6-D7B5-B030-F8D96A9C1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60F1-C610-4561-827A-50D569A8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0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B3AF1-6C67-9E08-7EA9-B6DAFE26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187B04-42DC-F07D-F14C-0C4A61437D59}"/>
              </a:ext>
            </a:extLst>
          </p:cNvPr>
          <p:cNvSpPr/>
          <p:nvPr/>
        </p:nvSpPr>
        <p:spPr>
          <a:xfrm>
            <a:off x="6757260" y="0"/>
            <a:ext cx="54347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1A7AD6-67EE-18AF-E44A-70CAD67CE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241" y="2212199"/>
            <a:ext cx="4556776" cy="147639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India Crop Production Report : 1997-2015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5F0-8699-9895-B8BE-836CA33A8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545" y="3906433"/>
            <a:ext cx="5887454" cy="1005668"/>
          </a:xfrm>
          <a:effectLst>
            <a:glow rad="1625600">
              <a:schemeClr val="accent5">
                <a:satMod val="175000"/>
                <a:alpha val="0"/>
              </a:schemeClr>
            </a:glow>
          </a:effectLst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accent1"/>
                </a:solidFill>
              </a:rPr>
              <a:t>By,  Prem Ghadge </a:t>
            </a:r>
          </a:p>
          <a:p>
            <a:r>
              <a:rPr lang="en-US" dirty="0">
                <a:solidFill>
                  <a:schemeClr val="accent1"/>
                </a:solidFill>
              </a:rPr>
              <a:t>  UNID </a:t>
            </a:r>
            <a:r>
              <a:rPr lang="en-US">
                <a:solidFill>
                  <a:schemeClr val="accent1"/>
                </a:solidFill>
              </a:rPr>
              <a:t>: UMIP23583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0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CF0BCC-1FA0-30BE-5A1F-319D5B89F971}"/>
              </a:ext>
            </a:extLst>
          </p:cNvPr>
          <p:cNvSpPr/>
          <p:nvPr/>
        </p:nvSpPr>
        <p:spPr>
          <a:xfrm>
            <a:off x="201478" y="232475"/>
            <a:ext cx="11763214" cy="6385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EF060-9127-7DD9-50BE-1579C923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083" y="2694538"/>
            <a:ext cx="6446004" cy="1461173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</a:rPr>
              <a:t>Thank You</a:t>
            </a:r>
            <a:endParaRPr lang="en-IN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8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F060-9127-7DD9-50BE-1579C923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Introduction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969D7-622E-E46B-C02E-71F54BAF06E6}"/>
              </a:ext>
            </a:extLst>
          </p:cNvPr>
          <p:cNvSpPr txBox="1"/>
          <p:nvPr/>
        </p:nvSpPr>
        <p:spPr>
          <a:xfrm>
            <a:off x="994610" y="1690687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This dashboard offers deep insights into the agricultural landscape across various states and districts, helping to visualize and understand crop production trends and dynamics.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F060-9127-7DD9-50BE-1579C923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Details of Data </a:t>
            </a:r>
            <a:endParaRPr lang="en-IN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2EE6F5-9B4A-5489-390F-24E6C5D9B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46538"/>
              </p:ext>
            </p:extLst>
          </p:nvPr>
        </p:nvGraphicFramePr>
        <p:xfrm>
          <a:off x="2385447" y="1711523"/>
          <a:ext cx="3094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495">
                  <a:extLst>
                    <a:ext uri="{9D8B030D-6E8A-4147-A177-3AD203B41FA5}">
                      <a16:colId xmlns:a16="http://schemas.microsoft.com/office/drawing/2014/main" val="406790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TimeLine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5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1997 -2015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820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34F92E-B23F-3EA1-50C8-CA4EF42A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51890"/>
              </p:ext>
            </p:extLst>
          </p:nvPr>
        </p:nvGraphicFramePr>
        <p:xfrm>
          <a:off x="2385447" y="2826370"/>
          <a:ext cx="30944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494">
                  <a:extLst>
                    <a:ext uri="{9D8B030D-6E8A-4147-A177-3AD203B41FA5}">
                      <a16:colId xmlns:a16="http://schemas.microsoft.com/office/drawing/2014/main" val="243788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Demography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8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6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45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612B60-59C6-740F-2290-73E53EC49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09598"/>
              </p:ext>
            </p:extLst>
          </p:nvPr>
        </p:nvGraphicFramePr>
        <p:xfrm>
          <a:off x="6712060" y="1713850"/>
          <a:ext cx="30944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494">
                  <a:extLst>
                    <a:ext uri="{9D8B030D-6E8A-4147-A177-3AD203B41FA5}">
                      <a16:colId xmlns:a16="http://schemas.microsoft.com/office/drawing/2014/main" val="425526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3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Production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8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6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4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3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0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F060-9127-7DD9-50BE-1579C923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464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Main KPI’s 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7B20E-5B6A-6336-F400-C9021D3AA93B}"/>
              </a:ext>
            </a:extLst>
          </p:cNvPr>
          <p:cNvSpPr txBox="1"/>
          <p:nvPr/>
        </p:nvSpPr>
        <p:spPr>
          <a:xfrm>
            <a:off x="994611" y="1690687"/>
            <a:ext cx="856784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Total Production: </a:t>
            </a:r>
            <a:r>
              <a:rPr lang="en-US" sz="2400" dirty="0">
                <a:latin typeface="+mj-lt"/>
              </a:rPr>
              <a:t>Total production of crops.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Total Area Cultivated: </a:t>
            </a:r>
            <a:r>
              <a:rPr lang="en-US" sz="2400" dirty="0">
                <a:latin typeface="+mj-lt"/>
              </a:rPr>
              <a:t>Total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area cultivated for crops.</a:t>
            </a:r>
          </a:p>
        </p:txBody>
      </p:sp>
    </p:spTree>
    <p:extLst>
      <p:ext uri="{BB962C8B-B14F-4D97-AF65-F5344CB8AC3E}">
        <p14:creationId xmlns:p14="http://schemas.microsoft.com/office/powerpoint/2010/main" val="371164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F060-9127-7DD9-50BE-1579C923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464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Mock-up Dashboard 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40C17-02A5-A393-7BAC-9DDAD8925137}"/>
              </a:ext>
            </a:extLst>
          </p:cNvPr>
          <p:cNvSpPr txBox="1"/>
          <p:nvPr/>
        </p:nvSpPr>
        <p:spPr>
          <a:xfrm>
            <a:off x="9493405" y="1103050"/>
            <a:ext cx="238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(Same for all pages)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1A102-E54B-DCBB-2646-7489D69BEE88}"/>
              </a:ext>
            </a:extLst>
          </p:cNvPr>
          <p:cNvSpPr/>
          <p:nvPr/>
        </p:nvSpPr>
        <p:spPr>
          <a:xfrm>
            <a:off x="604434" y="1565328"/>
            <a:ext cx="11050291" cy="4917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40268-9F3B-8D2F-D3DC-9A3931CD0FB7}"/>
              </a:ext>
            </a:extLst>
          </p:cNvPr>
          <p:cNvSpPr/>
          <p:nvPr/>
        </p:nvSpPr>
        <p:spPr>
          <a:xfrm>
            <a:off x="690803" y="1701027"/>
            <a:ext cx="1986365" cy="4654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0EC8C-4D3D-BAFA-428C-179952D9A4E2}"/>
              </a:ext>
            </a:extLst>
          </p:cNvPr>
          <p:cNvSpPr/>
          <p:nvPr/>
        </p:nvSpPr>
        <p:spPr>
          <a:xfrm>
            <a:off x="1312026" y="5477338"/>
            <a:ext cx="743918" cy="593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5D1FA-1836-C451-145D-3537F0DDA6FA}"/>
              </a:ext>
            </a:extLst>
          </p:cNvPr>
          <p:cNvSpPr/>
          <p:nvPr/>
        </p:nvSpPr>
        <p:spPr>
          <a:xfrm>
            <a:off x="8354555" y="1725010"/>
            <a:ext cx="1462006" cy="1055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EA110-F0AF-412D-6E97-2A5FBFAAFE03}"/>
              </a:ext>
            </a:extLst>
          </p:cNvPr>
          <p:cNvSpPr/>
          <p:nvPr/>
        </p:nvSpPr>
        <p:spPr>
          <a:xfrm>
            <a:off x="10010615" y="1725010"/>
            <a:ext cx="1462006" cy="1055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12C3B-C0C8-ADB3-F0E8-829D5E4ED431}"/>
              </a:ext>
            </a:extLst>
          </p:cNvPr>
          <p:cNvSpPr/>
          <p:nvPr/>
        </p:nvSpPr>
        <p:spPr>
          <a:xfrm>
            <a:off x="2755062" y="3060003"/>
            <a:ext cx="3588829" cy="3295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DBD176-5EC2-20F3-4694-E6A5B1E6BE0E}"/>
              </a:ext>
            </a:extLst>
          </p:cNvPr>
          <p:cNvSpPr/>
          <p:nvPr/>
        </p:nvSpPr>
        <p:spPr>
          <a:xfrm>
            <a:off x="8891505" y="3060004"/>
            <a:ext cx="2526225" cy="1479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ED6B32-AB55-CC91-23D0-DF6CC0A594DA}"/>
              </a:ext>
            </a:extLst>
          </p:cNvPr>
          <p:cNvSpPr/>
          <p:nvPr/>
        </p:nvSpPr>
        <p:spPr>
          <a:xfrm>
            <a:off x="8891505" y="4734980"/>
            <a:ext cx="2526225" cy="15524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C0068-DA6F-3957-6B66-B083F7442E48}"/>
              </a:ext>
            </a:extLst>
          </p:cNvPr>
          <p:cNvSpPr/>
          <p:nvPr/>
        </p:nvSpPr>
        <p:spPr>
          <a:xfrm>
            <a:off x="2871222" y="1736062"/>
            <a:ext cx="3588830" cy="593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4DA02-68F6-9648-1395-E963990664B1}"/>
              </a:ext>
            </a:extLst>
          </p:cNvPr>
          <p:cNvSpPr txBox="1"/>
          <p:nvPr/>
        </p:nvSpPr>
        <p:spPr>
          <a:xfrm>
            <a:off x="1000286" y="2129164"/>
            <a:ext cx="1443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Filter Panel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49CC2-78F4-A9C4-712F-4B66EF48876D}"/>
              </a:ext>
            </a:extLst>
          </p:cNvPr>
          <p:cNvSpPr txBox="1"/>
          <p:nvPr/>
        </p:nvSpPr>
        <p:spPr>
          <a:xfrm>
            <a:off x="4196729" y="1848074"/>
            <a:ext cx="6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76746-A7FE-FF8F-F41E-AA2342C55310}"/>
              </a:ext>
            </a:extLst>
          </p:cNvPr>
          <p:cNvSpPr txBox="1"/>
          <p:nvPr/>
        </p:nvSpPr>
        <p:spPr>
          <a:xfrm>
            <a:off x="1377894" y="5438417"/>
            <a:ext cx="74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Filter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E1FCD-8D83-4406-07C2-940C20CABE4A}"/>
              </a:ext>
            </a:extLst>
          </p:cNvPr>
          <p:cNvSpPr txBox="1"/>
          <p:nvPr/>
        </p:nvSpPr>
        <p:spPr>
          <a:xfrm>
            <a:off x="8892473" y="2068118"/>
            <a:ext cx="6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KPI1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E8BC8-7540-5353-3B0C-AF7A941C9A55}"/>
              </a:ext>
            </a:extLst>
          </p:cNvPr>
          <p:cNvSpPr txBox="1"/>
          <p:nvPr/>
        </p:nvSpPr>
        <p:spPr>
          <a:xfrm>
            <a:off x="10514954" y="2002108"/>
            <a:ext cx="6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KPI2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736E3A-2BDE-68B5-1B7F-0379B30D2D55}"/>
              </a:ext>
            </a:extLst>
          </p:cNvPr>
          <p:cNvSpPr/>
          <p:nvPr/>
        </p:nvSpPr>
        <p:spPr>
          <a:xfrm>
            <a:off x="838200" y="2910221"/>
            <a:ext cx="1605369" cy="515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DCC5B-A5AF-9867-EABD-B2A9F245DC1A}"/>
              </a:ext>
            </a:extLst>
          </p:cNvPr>
          <p:cNvSpPr/>
          <p:nvPr/>
        </p:nvSpPr>
        <p:spPr>
          <a:xfrm>
            <a:off x="838200" y="4378091"/>
            <a:ext cx="1605369" cy="515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5AC90A-1FE1-2079-7D6C-A28B4B4C54D4}"/>
              </a:ext>
            </a:extLst>
          </p:cNvPr>
          <p:cNvSpPr/>
          <p:nvPr/>
        </p:nvSpPr>
        <p:spPr>
          <a:xfrm>
            <a:off x="838200" y="3642896"/>
            <a:ext cx="1605369" cy="515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8183B9-15EA-59B7-2A22-F622B5510BEE}"/>
              </a:ext>
            </a:extLst>
          </p:cNvPr>
          <p:cNvSpPr txBox="1"/>
          <p:nvPr/>
        </p:nvSpPr>
        <p:spPr>
          <a:xfrm>
            <a:off x="1219293" y="3002467"/>
            <a:ext cx="10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District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385D2-191F-2A55-3080-CFFB533F231B}"/>
              </a:ext>
            </a:extLst>
          </p:cNvPr>
          <p:cNvSpPr txBox="1"/>
          <p:nvPr/>
        </p:nvSpPr>
        <p:spPr>
          <a:xfrm>
            <a:off x="1181351" y="3737662"/>
            <a:ext cx="10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C3E8F2-510F-7CBF-4B09-8AEBDF36B790}"/>
              </a:ext>
            </a:extLst>
          </p:cNvPr>
          <p:cNvSpPr txBox="1"/>
          <p:nvPr/>
        </p:nvSpPr>
        <p:spPr>
          <a:xfrm>
            <a:off x="1181350" y="4376997"/>
            <a:ext cx="10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Season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021211-CDC7-C221-4A6B-D4F189CE3C32}"/>
              </a:ext>
            </a:extLst>
          </p:cNvPr>
          <p:cNvSpPr txBox="1"/>
          <p:nvPr/>
        </p:nvSpPr>
        <p:spPr>
          <a:xfrm>
            <a:off x="4211096" y="4451314"/>
            <a:ext cx="6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4D5DD1-57FB-7656-CA72-D48EDDC5084D}"/>
              </a:ext>
            </a:extLst>
          </p:cNvPr>
          <p:cNvSpPr/>
          <p:nvPr/>
        </p:nvSpPr>
        <p:spPr>
          <a:xfrm>
            <a:off x="6460052" y="3082032"/>
            <a:ext cx="2306577" cy="1479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F108F8-8102-C0D1-E24F-D17376FCF26D}"/>
              </a:ext>
            </a:extLst>
          </p:cNvPr>
          <p:cNvSpPr/>
          <p:nvPr/>
        </p:nvSpPr>
        <p:spPr>
          <a:xfrm>
            <a:off x="6473082" y="4787013"/>
            <a:ext cx="2293547" cy="15524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56831-D2D2-EB7E-2B4B-3963673084E9}"/>
              </a:ext>
            </a:extLst>
          </p:cNvPr>
          <p:cNvSpPr txBox="1"/>
          <p:nvPr/>
        </p:nvSpPr>
        <p:spPr>
          <a:xfrm>
            <a:off x="7155624" y="3615153"/>
            <a:ext cx="10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Chart 1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FC14E2-4891-724D-0354-4DE33070C2DF}"/>
              </a:ext>
            </a:extLst>
          </p:cNvPr>
          <p:cNvSpPr txBox="1"/>
          <p:nvPr/>
        </p:nvSpPr>
        <p:spPr>
          <a:xfrm>
            <a:off x="7133894" y="5322370"/>
            <a:ext cx="10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Chart 2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E27821-F19E-5924-9A91-C1FF7A223004}"/>
              </a:ext>
            </a:extLst>
          </p:cNvPr>
          <p:cNvSpPr txBox="1"/>
          <p:nvPr/>
        </p:nvSpPr>
        <p:spPr>
          <a:xfrm>
            <a:off x="9720019" y="3642896"/>
            <a:ext cx="10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Chart 3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567EF1-0DEE-68BA-6C09-8F9964A75CFC}"/>
              </a:ext>
            </a:extLst>
          </p:cNvPr>
          <p:cNvSpPr txBox="1"/>
          <p:nvPr/>
        </p:nvSpPr>
        <p:spPr>
          <a:xfrm>
            <a:off x="9681508" y="5322370"/>
            <a:ext cx="10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Chart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91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E40C17-02A5-A393-7BAC-9DDAD8925137}"/>
              </a:ext>
            </a:extLst>
          </p:cNvPr>
          <p:cNvSpPr txBox="1"/>
          <p:nvPr/>
        </p:nvSpPr>
        <p:spPr>
          <a:xfrm>
            <a:off x="10008030" y="1195996"/>
            <a:ext cx="238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1A102-E54B-DCBB-2646-7489D69BEE88}"/>
              </a:ext>
            </a:extLst>
          </p:cNvPr>
          <p:cNvSpPr/>
          <p:nvPr/>
        </p:nvSpPr>
        <p:spPr>
          <a:xfrm>
            <a:off x="604434" y="1565328"/>
            <a:ext cx="11050291" cy="4917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E3625-99FC-F6BC-F087-EC54C4BC4BF8}"/>
              </a:ext>
            </a:extLst>
          </p:cNvPr>
          <p:cNvSpPr/>
          <p:nvPr/>
        </p:nvSpPr>
        <p:spPr>
          <a:xfrm>
            <a:off x="732939" y="1672960"/>
            <a:ext cx="10718832" cy="46658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AB56F4-3BD8-40D1-E6A4-D86090D7C771}"/>
              </a:ext>
            </a:extLst>
          </p:cNvPr>
          <p:cNvSpPr/>
          <p:nvPr/>
        </p:nvSpPr>
        <p:spPr>
          <a:xfrm>
            <a:off x="4964236" y="1831647"/>
            <a:ext cx="2330686" cy="1972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E33428-4A2B-939B-31DA-DE2EDBDCB363}"/>
              </a:ext>
            </a:extLst>
          </p:cNvPr>
          <p:cNvSpPr/>
          <p:nvPr/>
        </p:nvSpPr>
        <p:spPr>
          <a:xfrm>
            <a:off x="3643029" y="4117639"/>
            <a:ext cx="5164767" cy="500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8721F2-C64B-6587-85EA-75392C5A666D}"/>
              </a:ext>
            </a:extLst>
          </p:cNvPr>
          <p:cNvSpPr/>
          <p:nvPr/>
        </p:nvSpPr>
        <p:spPr>
          <a:xfrm>
            <a:off x="1624680" y="5042510"/>
            <a:ext cx="2018349" cy="8717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8EC921-DFD0-5CFE-CE97-E83F7A885550}"/>
              </a:ext>
            </a:extLst>
          </p:cNvPr>
          <p:cNvSpPr txBox="1"/>
          <p:nvPr/>
        </p:nvSpPr>
        <p:spPr>
          <a:xfrm>
            <a:off x="5464442" y="2572322"/>
            <a:ext cx="13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4BDB50-A549-0946-7635-7B2F93A762E9}"/>
              </a:ext>
            </a:extLst>
          </p:cNvPr>
          <p:cNvSpPr txBox="1"/>
          <p:nvPr/>
        </p:nvSpPr>
        <p:spPr>
          <a:xfrm>
            <a:off x="5560277" y="4214191"/>
            <a:ext cx="13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575A64-E3DE-3698-ADC2-E0E7882887EF}"/>
              </a:ext>
            </a:extLst>
          </p:cNvPr>
          <p:cNvSpPr txBox="1"/>
          <p:nvPr/>
        </p:nvSpPr>
        <p:spPr>
          <a:xfrm>
            <a:off x="2050332" y="5231709"/>
            <a:ext cx="145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Button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037BB5-C852-30C7-B193-F04E9888A7CF}"/>
              </a:ext>
            </a:extLst>
          </p:cNvPr>
          <p:cNvSpPr/>
          <p:nvPr/>
        </p:nvSpPr>
        <p:spPr>
          <a:xfrm>
            <a:off x="4034726" y="5051526"/>
            <a:ext cx="2018349" cy="8717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06549D-7304-C826-BD7C-BB992FE2137D}"/>
              </a:ext>
            </a:extLst>
          </p:cNvPr>
          <p:cNvSpPr/>
          <p:nvPr/>
        </p:nvSpPr>
        <p:spPr>
          <a:xfrm>
            <a:off x="6444773" y="5042508"/>
            <a:ext cx="2018349" cy="8717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AAC92-165E-17BA-CCC0-27328167E1BF}"/>
              </a:ext>
            </a:extLst>
          </p:cNvPr>
          <p:cNvSpPr/>
          <p:nvPr/>
        </p:nvSpPr>
        <p:spPr>
          <a:xfrm>
            <a:off x="8791282" y="5042509"/>
            <a:ext cx="2018349" cy="8717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FF3D2-35DA-279B-AB5F-14275D2F5726}"/>
              </a:ext>
            </a:extLst>
          </p:cNvPr>
          <p:cNvSpPr txBox="1"/>
          <p:nvPr/>
        </p:nvSpPr>
        <p:spPr>
          <a:xfrm>
            <a:off x="1953747" y="5546271"/>
            <a:ext cx="168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(for navigation)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D06DF-20A4-50D9-5406-DB50195AF1BC}"/>
              </a:ext>
            </a:extLst>
          </p:cNvPr>
          <p:cNvSpPr txBox="1"/>
          <p:nvPr/>
        </p:nvSpPr>
        <p:spPr>
          <a:xfrm>
            <a:off x="4350391" y="5231709"/>
            <a:ext cx="145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Button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8C3A0-2BED-E964-AFC2-995D5FFA7ACE}"/>
              </a:ext>
            </a:extLst>
          </p:cNvPr>
          <p:cNvSpPr txBox="1"/>
          <p:nvPr/>
        </p:nvSpPr>
        <p:spPr>
          <a:xfrm>
            <a:off x="6727826" y="5231709"/>
            <a:ext cx="145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Button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FB1C0-0549-2B7B-4323-0EE0D8DF0146}"/>
              </a:ext>
            </a:extLst>
          </p:cNvPr>
          <p:cNvSpPr txBox="1"/>
          <p:nvPr/>
        </p:nvSpPr>
        <p:spPr>
          <a:xfrm>
            <a:off x="9074335" y="5231709"/>
            <a:ext cx="145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08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F060-9127-7DD9-50BE-1579C923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464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My Design 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3FD0E-2A85-8ADA-AFAE-2C59EB7BD972}"/>
              </a:ext>
            </a:extLst>
          </p:cNvPr>
          <p:cNvSpPr txBox="1"/>
          <p:nvPr/>
        </p:nvSpPr>
        <p:spPr>
          <a:xfrm>
            <a:off x="1961827" y="5427524"/>
            <a:ext cx="238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 Page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50BA2-D3A5-4CBF-AA1D-8D81F251BB19}"/>
              </a:ext>
            </a:extLst>
          </p:cNvPr>
          <p:cNvSpPr txBox="1"/>
          <p:nvPr/>
        </p:nvSpPr>
        <p:spPr>
          <a:xfrm>
            <a:off x="7843436" y="5427524"/>
            <a:ext cx="238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Stat-wise Production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49053-DF5E-FC1C-6917-10A70884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8" y="1590564"/>
            <a:ext cx="5945663" cy="3804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942C8-2538-24F5-267C-4D2C9FCE4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26" y="1588094"/>
            <a:ext cx="5642366" cy="3804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28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53FD0E-2A85-8ADA-AFAE-2C59EB7BD972}"/>
              </a:ext>
            </a:extLst>
          </p:cNvPr>
          <p:cNvSpPr txBox="1"/>
          <p:nvPr/>
        </p:nvSpPr>
        <p:spPr>
          <a:xfrm>
            <a:off x="1961827" y="5427524"/>
            <a:ext cx="238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Coconut Production Page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50BA2-D3A5-4CBF-AA1D-8D81F251BB19}"/>
              </a:ext>
            </a:extLst>
          </p:cNvPr>
          <p:cNvSpPr txBox="1"/>
          <p:nvPr/>
        </p:nvSpPr>
        <p:spPr>
          <a:xfrm>
            <a:off x="7843436" y="5427524"/>
            <a:ext cx="238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Crop Distribution 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D22FB8-FEF1-283C-D5EF-CA2469569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17" y="1662043"/>
            <a:ext cx="5676255" cy="3661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B9BC76-7E8B-E8D5-AA54-C4B085E0D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8" y="1662043"/>
            <a:ext cx="5676255" cy="3661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629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53FD0E-2A85-8ADA-AFAE-2C59EB7BD972}"/>
              </a:ext>
            </a:extLst>
          </p:cNvPr>
          <p:cNvSpPr txBox="1"/>
          <p:nvPr/>
        </p:nvSpPr>
        <p:spPr>
          <a:xfrm>
            <a:off x="4627532" y="5259753"/>
            <a:ext cx="238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District-wise Production Page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F73EF-46CC-BB19-A671-9E4C74EEF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35" y="1598246"/>
            <a:ext cx="5770535" cy="3661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321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135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India Crop Production Report : 1997-2015</vt:lpstr>
      <vt:lpstr>Introduction </vt:lpstr>
      <vt:lpstr>Details of Data </vt:lpstr>
      <vt:lpstr>Main KPI’s </vt:lpstr>
      <vt:lpstr>Mock-up Dashboard </vt:lpstr>
      <vt:lpstr>PowerPoint Presentation</vt:lpstr>
      <vt:lpstr>My Design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Aniket Alvekar</dc:creator>
  <cp:lastModifiedBy>Prem Ghadge</cp:lastModifiedBy>
  <cp:revision>10</cp:revision>
  <dcterms:created xsi:type="dcterms:W3CDTF">2024-07-11T03:10:55Z</dcterms:created>
  <dcterms:modified xsi:type="dcterms:W3CDTF">2024-11-29T16:22:36Z</dcterms:modified>
</cp:coreProperties>
</file>