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>
      <p:cViewPr varScale="1">
        <p:scale>
          <a:sx n="52" d="100"/>
          <a:sy n="52" d="100"/>
        </p:scale>
        <p:origin x="85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 u="heavy">
                <a:solidFill>
                  <a:srgbClr val="2B2C2F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B2C2F"/>
                </a:solidFill>
                <a:latin typeface="Arial MT"/>
                <a:cs typeface="Arial MT"/>
              </a:defRPr>
            </a:lvl1pPr>
          </a:lstStyle>
          <a:p>
            <a:pPr marL="93980">
              <a:lnSpc>
                <a:spcPct val="100000"/>
              </a:lnSpc>
              <a:spcBef>
                <a:spcPts val="265"/>
              </a:spcBef>
            </a:pPr>
            <a:r>
              <a:rPr dirty="0"/>
              <a:t>Page</a:t>
            </a:r>
            <a:r>
              <a:rPr spc="-75" dirty="0"/>
              <a:t> </a:t>
            </a:r>
            <a:fld id="{81D60167-4931-47E6-BA6A-407CBD079E47}" type="slidenum">
              <a:rPr spc="110" dirty="0"/>
              <a:t>‹#›</a:t>
            </a:fld>
            <a:r>
              <a:rPr spc="-140" dirty="0"/>
              <a:t> </a:t>
            </a:r>
            <a:r>
              <a:rPr spc="185" dirty="0"/>
              <a:t>of</a:t>
            </a:r>
            <a:r>
              <a:rPr spc="-65" dirty="0"/>
              <a:t> </a:t>
            </a:r>
            <a:r>
              <a:rPr spc="-25" dirty="0"/>
              <a:t>22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 u="heavy">
                <a:solidFill>
                  <a:srgbClr val="2B2C2F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B2C2F"/>
                </a:solidFill>
                <a:latin typeface="Arial MT"/>
                <a:cs typeface="Arial MT"/>
              </a:defRPr>
            </a:lvl1pPr>
          </a:lstStyle>
          <a:p>
            <a:pPr marL="93980">
              <a:lnSpc>
                <a:spcPct val="100000"/>
              </a:lnSpc>
              <a:spcBef>
                <a:spcPts val="265"/>
              </a:spcBef>
            </a:pPr>
            <a:r>
              <a:rPr dirty="0"/>
              <a:t>Page</a:t>
            </a:r>
            <a:r>
              <a:rPr spc="-75" dirty="0"/>
              <a:t> </a:t>
            </a:r>
            <a:fld id="{81D60167-4931-47E6-BA6A-407CBD079E47}" type="slidenum">
              <a:rPr spc="110" dirty="0"/>
              <a:t>‹#›</a:t>
            </a:fld>
            <a:r>
              <a:rPr spc="-140" dirty="0"/>
              <a:t> </a:t>
            </a:r>
            <a:r>
              <a:rPr spc="185" dirty="0"/>
              <a:t>of</a:t>
            </a:r>
            <a:r>
              <a:rPr spc="-65" dirty="0"/>
              <a:t> </a:t>
            </a:r>
            <a:r>
              <a:rPr spc="-25" dirty="0"/>
              <a:t>22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 u="heavy">
                <a:solidFill>
                  <a:srgbClr val="2B2C2F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B2C2F"/>
                </a:solidFill>
                <a:latin typeface="Arial MT"/>
                <a:cs typeface="Arial MT"/>
              </a:defRPr>
            </a:lvl1pPr>
          </a:lstStyle>
          <a:p>
            <a:pPr marL="93980">
              <a:lnSpc>
                <a:spcPct val="100000"/>
              </a:lnSpc>
              <a:spcBef>
                <a:spcPts val="265"/>
              </a:spcBef>
            </a:pPr>
            <a:r>
              <a:rPr dirty="0"/>
              <a:t>Page</a:t>
            </a:r>
            <a:r>
              <a:rPr spc="-75" dirty="0"/>
              <a:t> </a:t>
            </a:r>
            <a:fld id="{81D60167-4931-47E6-BA6A-407CBD079E47}" type="slidenum">
              <a:rPr spc="110" dirty="0"/>
              <a:t>‹#›</a:t>
            </a:fld>
            <a:r>
              <a:rPr spc="-140" dirty="0"/>
              <a:t> </a:t>
            </a:r>
            <a:r>
              <a:rPr spc="185" dirty="0"/>
              <a:t>of</a:t>
            </a:r>
            <a:r>
              <a:rPr spc="-65" dirty="0"/>
              <a:t> </a:t>
            </a:r>
            <a:r>
              <a:rPr spc="-25" dirty="0"/>
              <a:t>22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 u="heavy">
                <a:solidFill>
                  <a:srgbClr val="2B2C2F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B2C2F"/>
                </a:solidFill>
                <a:latin typeface="Arial MT"/>
                <a:cs typeface="Arial MT"/>
              </a:defRPr>
            </a:lvl1pPr>
          </a:lstStyle>
          <a:p>
            <a:pPr marL="93980">
              <a:lnSpc>
                <a:spcPct val="100000"/>
              </a:lnSpc>
              <a:spcBef>
                <a:spcPts val="265"/>
              </a:spcBef>
            </a:pPr>
            <a:r>
              <a:rPr dirty="0"/>
              <a:t>Page</a:t>
            </a:r>
            <a:r>
              <a:rPr spc="-75" dirty="0"/>
              <a:t> </a:t>
            </a:r>
            <a:fld id="{81D60167-4931-47E6-BA6A-407CBD079E47}" type="slidenum">
              <a:rPr spc="110" dirty="0"/>
              <a:t>‹#›</a:t>
            </a:fld>
            <a:r>
              <a:rPr spc="-140" dirty="0"/>
              <a:t> </a:t>
            </a:r>
            <a:r>
              <a:rPr spc="185" dirty="0"/>
              <a:t>of</a:t>
            </a:r>
            <a:r>
              <a:rPr spc="-65" dirty="0"/>
              <a:t> </a:t>
            </a:r>
            <a:r>
              <a:rPr spc="-25" dirty="0"/>
              <a:t>22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B2C2F"/>
                </a:solidFill>
                <a:latin typeface="Arial MT"/>
                <a:cs typeface="Arial MT"/>
              </a:defRPr>
            </a:lvl1pPr>
          </a:lstStyle>
          <a:p>
            <a:pPr marL="93980">
              <a:lnSpc>
                <a:spcPct val="100000"/>
              </a:lnSpc>
              <a:spcBef>
                <a:spcPts val="265"/>
              </a:spcBef>
            </a:pPr>
            <a:r>
              <a:rPr dirty="0"/>
              <a:t>Page</a:t>
            </a:r>
            <a:r>
              <a:rPr spc="-75" dirty="0"/>
              <a:t> </a:t>
            </a:r>
            <a:fld id="{81D60167-4931-47E6-BA6A-407CBD079E47}" type="slidenum">
              <a:rPr spc="110" dirty="0"/>
              <a:t>‹#›</a:t>
            </a:fld>
            <a:r>
              <a:rPr spc="-140" dirty="0"/>
              <a:t> </a:t>
            </a:r>
            <a:r>
              <a:rPr spc="185" dirty="0"/>
              <a:t>of</a:t>
            </a:r>
            <a:r>
              <a:rPr spc="-65" dirty="0"/>
              <a:t> </a:t>
            </a:r>
            <a:r>
              <a:rPr spc="-25" dirty="0"/>
              <a:t>22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0540" y="349567"/>
            <a:ext cx="15715869" cy="14608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 u="heavy">
                <a:solidFill>
                  <a:srgbClr val="2B2C2F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9322" y="2072161"/>
            <a:ext cx="12370435" cy="3542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5184119" y="9198344"/>
            <a:ext cx="1652269" cy="376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B2C2F"/>
                </a:solidFill>
                <a:latin typeface="Arial MT"/>
                <a:cs typeface="Arial MT"/>
              </a:defRPr>
            </a:lvl1pPr>
          </a:lstStyle>
          <a:p>
            <a:pPr marL="93980">
              <a:lnSpc>
                <a:spcPct val="100000"/>
              </a:lnSpc>
              <a:spcBef>
                <a:spcPts val="265"/>
              </a:spcBef>
            </a:pPr>
            <a:r>
              <a:rPr dirty="0"/>
              <a:t>Page</a:t>
            </a:r>
            <a:r>
              <a:rPr spc="-75" dirty="0"/>
              <a:t> </a:t>
            </a:r>
            <a:fld id="{81D60167-4931-47E6-BA6A-407CBD079E47}" type="slidenum">
              <a:rPr spc="110" dirty="0"/>
              <a:t>‹#›</a:t>
            </a:fld>
            <a:r>
              <a:rPr spc="-140" dirty="0"/>
              <a:t> </a:t>
            </a:r>
            <a:r>
              <a:rPr spc="185" dirty="0"/>
              <a:t>of</a:t>
            </a:r>
            <a:r>
              <a:rPr spc="-65" dirty="0"/>
              <a:t> </a:t>
            </a:r>
            <a:r>
              <a:rPr spc="-25" dirty="0"/>
              <a:t>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12" Type="http://schemas.openxmlformats.org/officeDocument/2006/relationships/image" Target="../media/image2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45iKHdz" TargetMode="External"/><Relationship Id="rId2" Type="http://schemas.openxmlformats.org/officeDocument/2006/relationships/hyperlink" Target="https://bit.ly/3IHsIEV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40yRUUa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5862" y="2043048"/>
            <a:ext cx="16230600" cy="38100"/>
          </a:xfrm>
          <a:custGeom>
            <a:avLst/>
            <a:gdLst/>
            <a:ahLst/>
            <a:cxnLst/>
            <a:rect l="l" t="t" r="r" b="b"/>
            <a:pathLst>
              <a:path w="16230600" h="38100">
                <a:moveTo>
                  <a:pt x="0" y="38100"/>
                </a:moveTo>
                <a:lnTo>
                  <a:pt x="16230536" y="0"/>
                </a:lnTo>
              </a:path>
            </a:pathLst>
          </a:custGeom>
          <a:ln w="66675">
            <a:solidFill>
              <a:srgbClr val="5353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98490" y="2295524"/>
            <a:ext cx="7030720" cy="878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2750" b="1" dirty="0">
                <a:latin typeface="Times New Roman"/>
                <a:cs typeface="Times New Roman"/>
              </a:rPr>
              <a:t>Under the</a:t>
            </a:r>
            <a:r>
              <a:rPr sz="2750" b="1" spc="10" dirty="0">
                <a:latin typeface="Times New Roman"/>
                <a:cs typeface="Times New Roman"/>
              </a:rPr>
              <a:t> </a:t>
            </a:r>
            <a:r>
              <a:rPr sz="2750" b="1" dirty="0">
                <a:latin typeface="Times New Roman"/>
                <a:cs typeface="Times New Roman"/>
              </a:rPr>
              <a:t>guidance</a:t>
            </a:r>
            <a:r>
              <a:rPr sz="2750" b="1" spc="90" dirty="0">
                <a:latin typeface="Times New Roman"/>
                <a:cs typeface="Times New Roman"/>
              </a:rPr>
              <a:t> </a:t>
            </a:r>
            <a:r>
              <a:rPr sz="2750" b="1" dirty="0">
                <a:latin typeface="Times New Roman"/>
                <a:cs typeface="Times New Roman"/>
              </a:rPr>
              <a:t>of</a:t>
            </a:r>
            <a:r>
              <a:rPr sz="2750" b="1" spc="85" dirty="0">
                <a:latin typeface="Times New Roman"/>
                <a:cs typeface="Times New Roman"/>
              </a:rPr>
              <a:t> </a:t>
            </a:r>
            <a:r>
              <a:rPr sz="2750" b="1" spc="-20" dirty="0">
                <a:latin typeface="Times New Roman"/>
                <a:cs typeface="Times New Roman"/>
              </a:rPr>
              <a:t>Mr.</a:t>
            </a:r>
            <a:r>
              <a:rPr sz="2750" b="1" spc="110" dirty="0">
                <a:latin typeface="Times New Roman"/>
                <a:cs typeface="Times New Roman"/>
              </a:rPr>
              <a:t> </a:t>
            </a:r>
            <a:r>
              <a:rPr sz="2750" b="1" dirty="0">
                <a:latin typeface="Times New Roman"/>
                <a:cs typeface="Times New Roman"/>
              </a:rPr>
              <a:t>Mithun</a:t>
            </a:r>
            <a:r>
              <a:rPr sz="2750" b="1" spc="75" dirty="0">
                <a:latin typeface="Times New Roman"/>
                <a:cs typeface="Times New Roman"/>
              </a:rPr>
              <a:t> </a:t>
            </a:r>
            <a:r>
              <a:rPr sz="2750" b="1" spc="-10" dirty="0">
                <a:latin typeface="Times New Roman"/>
                <a:cs typeface="Times New Roman"/>
              </a:rPr>
              <a:t>Mukherjee</a:t>
            </a:r>
            <a:endParaRPr sz="2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2750" dirty="0">
                <a:latin typeface="Times New Roman"/>
                <a:cs typeface="Times New Roman"/>
              </a:rPr>
              <a:t>Scientist-D</a:t>
            </a:r>
            <a:r>
              <a:rPr sz="2750" spc="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&amp;</a:t>
            </a:r>
            <a:r>
              <a:rPr sz="2750" spc="1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DIO</a:t>
            </a:r>
            <a:r>
              <a:rPr sz="2750" spc="1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of</a:t>
            </a:r>
            <a:r>
              <a:rPr sz="2750" spc="6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NIC,</a:t>
            </a:r>
            <a:r>
              <a:rPr sz="2750" spc="7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Lakhimpur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221" rIns="0" bIns="0" rtlCol="0">
            <a:spAutoFit/>
          </a:bodyPr>
          <a:lstStyle/>
          <a:p>
            <a:pPr marL="1711960">
              <a:lnSpc>
                <a:spcPct val="100000"/>
              </a:lnSpc>
              <a:spcBef>
                <a:spcPts val="130"/>
              </a:spcBef>
            </a:pPr>
            <a:r>
              <a:rPr sz="8000" u="none" spc="-550" dirty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sz="8000" u="none" spc="90" dirty="0">
                <a:solidFill>
                  <a:srgbClr val="000000"/>
                </a:solidFill>
                <a:latin typeface="Times New Roman"/>
                <a:cs typeface="Times New Roman"/>
              </a:rPr>
              <a:t>ACE</a:t>
            </a:r>
            <a:r>
              <a:rPr sz="8000" u="none" spc="-3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8000" u="none" dirty="0">
                <a:solidFill>
                  <a:srgbClr val="000000"/>
                </a:solidFill>
                <a:latin typeface="Times New Roman"/>
                <a:cs typeface="Times New Roman"/>
              </a:rPr>
              <a:t>RECOGNITION</a:t>
            </a:r>
            <a:r>
              <a:rPr sz="8000" u="none" spc="-3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8000" u="none" spc="-10" dirty="0">
                <a:solidFill>
                  <a:srgbClr val="000000"/>
                </a:solidFill>
                <a:latin typeface="Times New Roman"/>
                <a:cs typeface="Times New Roman"/>
              </a:rPr>
              <a:t>SYSTEM</a:t>
            </a:r>
            <a:endParaRPr sz="8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3941" y="5779465"/>
            <a:ext cx="4623435" cy="256476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1540"/>
              </a:spcBef>
            </a:pPr>
            <a:r>
              <a:rPr sz="3600" b="1" spc="285" dirty="0">
                <a:solidFill>
                  <a:srgbClr val="2B2C2F"/>
                </a:solidFill>
                <a:latin typeface="Trebuchet MS"/>
                <a:cs typeface="Trebuchet MS"/>
              </a:rPr>
              <a:t>PRESENTED</a:t>
            </a:r>
            <a:r>
              <a:rPr sz="3600" b="1" spc="-295" dirty="0">
                <a:solidFill>
                  <a:srgbClr val="2B2C2F"/>
                </a:solidFill>
                <a:latin typeface="Trebuchet MS"/>
                <a:cs typeface="Trebuchet MS"/>
              </a:rPr>
              <a:t> </a:t>
            </a:r>
            <a:r>
              <a:rPr sz="3600" b="1" spc="210" dirty="0">
                <a:solidFill>
                  <a:srgbClr val="2B2C2F"/>
                </a:solidFill>
                <a:latin typeface="Trebuchet MS"/>
                <a:cs typeface="Trebuchet MS"/>
              </a:rPr>
              <a:t>BY</a:t>
            </a:r>
            <a:endParaRPr sz="3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955"/>
              </a:spcBef>
            </a:pPr>
            <a:r>
              <a:rPr sz="2300" i="1" dirty="0">
                <a:solidFill>
                  <a:srgbClr val="2B2C2F"/>
                </a:solidFill>
                <a:latin typeface="Trebuchet MS"/>
                <a:cs typeface="Trebuchet MS"/>
              </a:rPr>
              <a:t>Prem</a:t>
            </a:r>
            <a:r>
              <a:rPr sz="2300" i="1" spc="-75" dirty="0">
                <a:solidFill>
                  <a:srgbClr val="2B2C2F"/>
                </a:solidFill>
                <a:latin typeface="Trebuchet MS"/>
                <a:cs typeface="Trebuchet MS"/>
              </a:rPr>
              <a:t> </a:t>
            </a:r>
            <a:r>
              <a:rPr sz="2300" i="1" spc="75" dirty="0">
                <a:solidFill>
                  <a:srgbClr val="2B2C2F"/>
                </a:solidFill>
                <a:latin typeface="Trebuchet MS"/>
                <a:cs typeface="Trebuchet MS"/>
              </a:rPr>
              <a:t>Kr</a:t>
            </a:r>
            <a:r>
              <a:rPr sz="2300" i="1" spc="-70" dirty="0">
                <a:solidFill>
                  <a:srgbClr val="2B2C2F"/>
                </a:solidFill>
                <a:latin typeface="Trebuchet MS"/>
                <a:cs typeface="Trebuchet MS"/>
              </a:rPr>
              <a:t> </a:t>
            </a:r>
            <a:r>
              <a:rPr sz="2300" i="1" spc="110" dirty="0">
                <a:solidFill>
                  <a:srgbClr val="2B2C2F"/>
                </a:solidFill>
                <a:latin typeface="Trebuchet MS"/>
                <a:cs typeface="Trebuchet MS"/>
              </a:rPr>
              <a:t>Sah-222010007033</a:t>
            </a:r>
            <a:endParaRPr sz="2300">
              <a:latin typeface="Trebuchet MS"/>
              <a:cs typeface="Trebuchet MS"/>
            </a:endParaRPr>
          </a:p>
          <a:p>
            <a:pPr marL="12700" marR="5080" algn="ctr">
              <a:lnSpc>
                <a:spcPct val="126499"/>
              </a:lnSpc>
              <a:spcBef>
                <a:spcPts val="40"/>
              </a:spcBef>
            </a:pPr>
            <a:r>
              <a:rPr sz="2300" i="1" dirty="0">
                <a:solidFill>
                  <a:srgbClr val="2B2C2F"/>
                </a:solidFill>
                <a:latin typeface="Trebuchet MS"/>
                <a:cs typeface="Trebuchet MS"/>
              </a:rPr>
              <a:t>Hirak</a:t>
            </a:r>
            <a:r>
              <a:rPr sz="2300" i="1" spc="-25" dirty="0">
                <a:solidFill>
                  <a:srgbClr val="2B2C2F"/>
                </a:solidFill>
                <a:latin typeface="Trebuchet MS"/>
                <a:cs typeface="Trebuchet MS"/>
              </a:rPr>
              <a:t> </a:t>
            </a:r>
            <a:r>
              <a:rPr sz="2300" i="1" spc="-65" dirty="0">
                <a:solidFill>
                  <a:srgbClr val="2B2C2F"/>
                </a:solidFill>
                <a:latin typeface="Trebuchet MS"/>
                <a:cs typeface="Trebuchet MS"/>
              </a:rPr>
              <a:t>Jyoti</a:t>
            </a:r>
            <a:r>
              <a:rPr sz="2300" i="1" spc="-50" dirty="0">
                <a:solidFill>
                  <a:srgbClr val="2B2C2F"/>
                </a:solidFill>
                <a:latin typeface="Trebuchet MS"/>
                <a:cs typeface="Trebuchet MS"/>
              </a:rPr>
              <a:t> </a:t>
            </a:r>
            <a:r>
              <a:rPr sz="2300" i="1" spc="70" dirty="0">
                <a:solidFill>
                  <a:srgbClr val="2B2C2F"/>
                </a:solidFill>
                <a:latin typeface="Trebuchet MS"/>
                <a:cs typeface="Trebuchet MS"/>
              </a:rPr>
              <a:t>Sarmah-</a:t>
            </a:r>
            <a:r>
              <a:rPr sz="2300" i="1" spc="65" dirty="0">
                <a:solidFill>
                  <a:srgbClr val="2B2C2F"/>
                </a:solidFill>
                <a:latin typeface="Trebuchet MS"/>
                <a:cs typeface="Trebuchet MS"/>
              </a:rPr>
              <a:t>222010007021 </a:t>
            </a:r>
            <a:r>
              <a:rPr sz="2300" i="1" spc="60" dirty="0">
                <a:solidFill>
                  <a:srgbClr val="2B2C2F"/>
                </a:solidFill>
                <a:latin typeface="Trebuchet MS"/>
                <a:cs typeface="Trebuchet MS"/>
              </a:rPr>
              <a:t>Sahil</a:t>
            </a:r>
            <a:r>
              <a:rPr sz="2300" i="1" spc="-60" dirty="0">
                <a:solidFill>
                  <a:srgbClr val="2B2C2F"/>
                </a:solidFill>
                <a:latin typeface="Trebuchet MS"/>
                <a:cs typeface="Trebuchet MS"/>
              </a:rPr>
              <a:t> </a:t>
            </a:r>
            <a:r>
              <a:rPr sz="2300" i="1" spc="60" dirty="0">
                <a:solidFill>
                  <a:srgbClr val="2B2C2F"/>
                </a:solidFill>
                <a:latin typeface="Trebuchet MS"/>
                <a:cs typeface="Trebuchet MS"/>
              </a:rPr>
              <a:t>Prasad-</a:t>
            </a:r>
            <a:r>
              <a:rPr sz="2300" i="1" spc="160" dirty="0">
                <a:solidFill>
                  <a:srgbClr val="2B2C2F"/>
                </a:solidFill>
                <a:latin typeface="Trebuchet MS"/>
                <a:cs typeface="Trebuchet MS"/>
              </a:rPr>
              <a:t>232050007039 </a:t>
            </a:r>
            <a:r>
              <a:rPr sz="2300" i="1" spc="55" dirty="0">
                <a:solidFill>
                  <a:srgbClr val="2B2C2F"/>
                </a:solidFill>
                <a:latin typeface="Trebuchet MS"/>
                <a:cs typeface="Trebuchet MS"/>
              </a:rPr>
              <a:t>Anupom</a:t>
            </a:r>
            <a:r>
              <a:rPr sz="2300" i="1" spc="65" dirty="0">
                <a:solidFill>
                  <a:srgbClr val="2B2C2F"/>
                </a:solidFill>
                <a:latin typeface="Trebuchet MS"/>
                <a:cs typeface="Trebuchet MS"/>
              </a:rPr>
              <a:t> </a:t>
            </a:r>
            <a:r>
              <a:rPr sz="2300" i="1" dirty="0">
                <a:solidFill>
                  <a:srgbClr val="2B2C2F"/>
                </a:solidFill>
                <a:latin typeface="Trebuchet MS"/>
                <a:cs typeface="Trebuchet MS"/>
              </a:rPr>
              <a:t>Paul-</a:t>
            </a:r>
            <a:r>
              <a:rPr sz="2300" i="1" spc="165" dirty="0">
                <a:solidFill>
                  <a:srgbClr val="2B2C2F"/>
                </a:solidFill>
                <a:latin typeface="Trebuchet MS"/>
                <a:cs typeface="Trebuchet MS"/>
              </a:rPr>
              <a:t>232050007008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75306" y="9216072"/>
            <a:ext cx="147129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solidFill>
                  <a:srgbClr val="2B2C2F"/>
                </a:solidFill>
                <a:latin typeface="Arial MT"/>
                <a:cs typeface="Arial MT"/>
              </a:rPr>
              <a:t>Page</a:t>
            </a:r>
            <a:r>
              <a:rPr sz="2000" spc="-75" dirty="0">
                <a:solidFill>
                  <a:srgbClr val="2B2C2F"/>
                </a:solidFill>
                <a:latin typeface="Arial MT"/>
                <a:cs typeface="Arial MT"/>
              </a:rPr>
              <a:t> </a:t>
            </a:r>
            <a:r>
              <a:rPr sz="2000" spc="-50" dirty="0">
                <a:solidFill>
                  <a:srgbClr val="2B2C2F"/>
                </a:solidFill>
                <a:latin typeface="Arial MT"/>
                <a:cs typeface="Arial MT"/>
              </a:rPr>
              <a:t>1</a:t>
            </a:r>
            <a:r>
              <a:rPr sz="2000" spc="-135" dirty="0">
                <a:solidFill>
                  <a:srgbClr val="2B2C2F"/>
                </a:solidFill>
                <a:latin typeface="Arial MT"/>
                <a:cs typeface="Arial MT"/>
              </a:rPr>
              <a:t> </a:t>
            </a:r>
            <a:r>
              <a:rPr sz="2000" spc="185" dirty="0">
                <a:solidFill>
                  <a:srgbClr val="2B2C2F"/>
                </a:solidFill>
                <a:latin typeface="Arial MT"/>
                <a:cs typeface="Arial MT"/>
              </a:rPr>
              <a:t>of</a:t>
            </a:r>
            <a:r>
              <a:rPr sz="2000" spc="-70" dirty="0">
                <a:solidFill>
                  <a:srgbClr val="2B2C2F"/>
                </a:solidFill>
                <a:latin typeface="Arial MT"/>
                <a:cs typeface="Arial MT"/>
              </a:rPr>
              <a:t> </a:t>
            </a:r>
            <a:r>
              <a:rPr lang="en-US" sz="2000" spc="-25" dirty="0">
                <a:solidFill>
                  <a:srgbClr val="2B2C2F"/>
                </a:solidFill>
                <a:latin typeface="Arial MT"/>
                <a:cs typeface="Arial MT"/>
              </a:rPr>
              <a:t>17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63209" y="8713458"/>
            <a:ext cx="6553834" cy="90233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sz="2750" i="1" spc="70" dirty="0">
                <a:solidFill>
                  <a:srgbClr val="2B2C2F"/>
                </a:solidFill>
                <a:latin typeface="Trebuchet MS"/>
                <a:cs typeface="Trebuchet MS"/>
              </a:rPr>
              <a:t>Barak</a:t>
            </a:r>
            <a:r>
              <a:rPr sz="2750" i="1" spc="-60" dirty="0">
                <a:solidFill>
                  <a:srgbClr val="2B2C2F"/>
                </a:solidFill>
                <a:latin typeface="Trebuchet MS"/>
                <a:cs typeface="Trebuchet MS"/>
              </a:rPr>
              <a:t> </a:t>
            </a:r>
            <a:r>
              <a:rPr sz="2750" i="1" dirty="0">
                <a:solidFill>
                  <a:srgbClr val="2B2C2F"/>
                </a:solidFill>
                <a:latin typeface="Trebuchet MS"/>
                <a:cs typeface="Trebuchet MS"/>
              </a:rPr>
              <a:t>Valley</a:t>
            </a:r>
            <a:r>
              <a:rPr sz="2750" i="1" spc="-125" dirty="0">
                <a:solidFill>
                  <a:srgbClr val="2B2C2F"/>
                </a:solidFill>
                <a:latin typeface="Trebuchet MS"/>
                <a:cs typeface="Trebuchet MS"/>
              </a:rPr>
              <a:t> </a:t>
            </a:r>
            <a:r>
              <a:rPr sz="2750" i="1" spc="65" dirty="0">
                <a:solidFill>
                  <a:srgbClr val="2B2C2F"/>
                </a:solidFill>
                <a:latin typeface="Trebuchet MS"/>
                <a:cs typeface="Trebuchet MS"/>
              </a:rPr>
              <a:t>Engineering</a:t>
            </a:r>
            <a:r>
              <a:rPr sz="2750" i="1" spc="-130" dirty="0">
                <a:solidFill>
                  <a:srgbClr val="2B2C2F"/>
                </a:solidFill>
                <a:latin typeface="Trebuchet MS"/>
                <a:cs typeface="Trebuchet MS"/>
              </a:rPr>
              <a:t> </a:t>
            </a:r>
            <a:r>
              <a:rPr sz="2750" i="1" dirty="0">
                <a:solidFill>
                  <a:srgbClr val="2B2C2F"/>
                </a:solidFill>
                <a:latin typeface="Trebuchet MS"/>
                <a:cs typeface="Trebuchet MS"/>
              </a:rPr>
              <a:t>College,</a:t>
            </a:r>
            <a:r>
              <a:rPr sz="2750" i="1" spc="-35" dirty="0">
                <a:solidFill>
                  <a:srgbClr val="2B2C2F"/>
                </a:solidFill>
                <a:latin typeface="Trebuchet MS"/>
                <a:cs typeface="Trebuchet MS"/>
              </a:rPr>
              <a:t> </a:t>
            </a:r>
            <a:r>
              <a:rPr sz="2750" i="1" spc="-10" dirty="0">
                <a:solidFill>
                  <a:srgbClr val="2B2C2F"/>
                </a:solidFill>
                <a:latin typeface="Trebuchet MS"/>
                <a:cs typeface="Trebuchet MS"/>
              </a:rPr>
              <a:t>Nirala</a:t>
            </a:r>
            <a:endParaRPr sz="2750">
              <a:latin typeface="Trebuchet MS"/>
              <a:cs typeface="Trebuchet MS"/>
            </a:endParaRPr>
          </a:p>
          <a:p>
            <a:pPr marL="6985" algn="ctr">
              <a:lnSpc>
                <a:spcPct val="100000"/>
              </a:lnSpc>
              <a:spcBef>
                <a:spcPts val="455"/>
              </a:spcBef>
            </a:pPr>
            <a:r>
              <a:rPr sz="2150" i="1" dirty="0">
                <a:solidFill>
                  <a:srgbClr val="2B2C2F"/>
                </a:solidFill>
                <a:latin typeface="Trebuchet MS"/>
                <a:cs typeface="Trebuchet MS"/>
              </a:rPr>
              <a:t>Sribhumi,</a:t>
            </a:r>
            <a:r>
              <a:rPr sz="2150" i="1" spc="-100" dirty="0">
                <a:solidFill>
                  <a:srgbClr val="2B2C2F"/>
                </a:solidFill>
                <a:latin typeface="Trebuchet MS"/>
                <a:cs typeface="Trebuchet MS"/>
              </a:rPr>
              <a:t> </a:t>
            </a:r>
            <a:r>
              <a:rPr sz="2150" i="1" spc="130" dirty="0">
                <a:solidFill>
                  <a:srgbClr val="2B2C2F"/>
                </a:solidFill>
                <a:latin typeface="Trebuchet MS"/>
                <a:cs typeface="Trebuchet MS"/>
              </a:rPr>
              <a:t>Assam</a:t>
            </a:r>
            <a:r>
              <a:rPr sz="2150" i="1" spc="-114" dirty="0">
                <a:solidFill>
                  <a:srgbClr val="2B2C2F"/>
                </a:solidFill>
                <a:latin typeface="Trebuchet MS"/>
                <a:cs typeface="Trebuchet MS"/>
              </a:rPr>
              <a:t> </a:t>
            </a:r>
            <a:r>
              <a:rPr sz="2150" i="1" spc="35" dirty="0">
                <a:solidFill>
                  <a:srgbClr val="2B2C2F"/>
                </a:solidFill>
                <a:latin typeface="Trebuchet MS"/>
                <a:cs typeface="Trebuchet MS"/>
              </a:rPr>
              <a:t>(788701)</a:t>
            </a:r>
            <a:endParaRPr sz="21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0150" y="2562225"/>
            <a:ext cx="8258175" cy="39719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240000" y="9198344"/>
            <a:ext cx="1652269" cy="3417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265"/>
              </a:spcBef>
            </a:pPr>
            <a:r>
              <a:rPr dirty="0"/>
              <a:t>Page</a:t>
            </a:r>
            <a:r>
              <a:rPr spc="-100" dirty="0"/>
              <a:t> </a:t>
            </a:r>
            <a:r>
              <a:rPr lang="en-US" spc="-20" dirty="0"/>
              <a:t>10</a:t>
            </a:r>
            <a:r>
              <a:rPr spc="-80" dirty="0"/>
              <a:t> </a:t>
            </a:r>
            <a:r>
              <a:rPr spc="150" dirty="0"/>
              <a:t>of</a:t>
            </a:r>
            <a:r>
              <a:rPr spc="-85" dirty="0"/>
              <a:t> </a:t>
            </a:r>
            <a:r>
              <a:rPr lang="en-US" spc="-25" dirty="0"/>
              <a:t>17</a:t>
            </a:r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062" y="940688"/>
            <a:ext cx="13406755" cy="792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3393419" algn="l"/>
              </a:tabLst>
            </a:pPr>
            <a:r>
              <a:rPr spc="-390" dirty="0"/>
              <a:t>IMPLEMENTATION</a:t>
            </a:r>
            <a:r>
              <a:rPr spc="-505" dirty="0"/>
              <a:t> </a:t>
            </a:r>
            <a:r>
              <a:rPr spc="-440" dirty="0"/>
              <a:t>DETAILS</a:t>
            </a:r>
            <a:r>
              <a:rPr dirty="0"/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6287" y="2285682"/>
            <a:ext cx="14923135" cy="402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8435" indent="-174625">
              <a:lnSpc>
                <a:spcPct val="100000"/>
              </a:lnSpc>
              <a:spcBef>
                <a:spcPts val="100"/>
              </a:spcBef>
              <a:buSzPct val="97333"/>
              <a:buFont typeface="Arial MT"/>
              <a:buChar char="•"/>
              <a:tabLst>
                <a:tab pos="178435" algn="l"/>
              </a:tabLst>
            </a:pPr>
            <a:r>
              <a:rPr sz="3750" dirty="0">
                <a:solidFill>
                  <a:srgbClr val="2B2C2F"/>
                </a:solidFill>
                <a:latin typeface="Calibri"/>
                <a:cs typeface="Calibri"/>
              </a:rPr>
              <a:t>Built</a:t>
            </a:r>
            <a:r>
              <a:rPr sz="3750" spc="-6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dirty="0">
                <a:solidFill>
                  <a:srgbClr val="2B2C2F"/>
                </a:solidFill>
                <a:latin typeface="Calibri"/>
                <a:cs typeface="Calibri"/>
              </a:rPr>
              <a:t>with</a:t>
            </a:r>
            <a:r>
              <a:rPr sz="3750" spc="-1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b="1" dirty="0">
                <a:solidFill>
                  <a:srgbClr val="2B2C2F"/>
                </a:solidFill>
                <a:latin typeface="Calibri"/>
                <a:cs typeface="Calibri"/>
              </a:rPr>
              <a:t>Flask</a:t>
            </a:r>
            <a:r>
              <a:rPr sz="3750" b="1" spc="-5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dirty="0">
                <a:solidFill>
                  <a:srgbClr val="2B2C2F"/>
                </a:solidFill>
                <a:latin typeface="Calibri"/>
                <a:cs typeface="Calibri"/>
              </a:rPr>
              <a:t>for</a:t>
            </a:r>
            <a:r>
              <a:rPr sz="3750" spc="-10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spc="-10" dirty="0">
                <a:solidFill>
                  <a:srgbClr val="2B2C2F"/>
                </a:solidFill>
                <a:latin typeface="Calibri"/>
                <a:cs typeface="Calibri"/>
              </a:rPr>
              <a:t>web-</a:t>
            </a:r>
            <a:r>
              <a:rPr sz="3750" dirty="0">
                <a:solidFill>
                  <a:srgbClr val="2B2C2F"/>
                </a:solidFill>
                <a:latin typeface="Calibri"/>
                <a:cs typeface="Calibri"/>
              </a:rPr>
              <a:t>based</a:t>
            </a:r>
            <a:r>
              <a:rPr sz="3750" spc="-8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dirty="0">
                <a:solidFill>
                  <a:srgbClr val="2B2C2F"/>
                </a:solidFill>
                <a:latin typeface="Calibri"/>
                <a:cs typeface="Calibri"/>
              </a:rPr>
              <a:t>PDF</a:t>
            </a:r>
            <a:r>
              <a:rPr sz="3750" spc="-8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dirty="0">
                <a:solidFill>
                  <a:srgbClr val="2B2C2F"/>
                </a:solidFill>
                <a:latin typeface="Calibri"/>
                <a:cs typeface="Calibri"/>
              </a:rPr>
              <a:t>upload</a:t>
            </a:r>
            <a:r>
              <a:rPr sz="3750" spc="-2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dirty="0">
                <a:solidFill>
                  <a:srgbClr val="2B2C2F"/>
                </a:solidFill>
                <a:latin typeface="Calibri"/>
                <a:cs typeface="Calibri"/>
              </a:rPr>
              <a:t>and</a:t>
            </a:r>
            <a:r>
              <a:rPr sz="3750" spc="-2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spc="-10" dirty="0">
                <a:solidFill>
                  <a:srgbClr val="2B2C2F"/>
                </a:solidFill>
                <a:latin typeface="Calibri"/>
                <a:cs typeface="Calibri"/>
              </a:rPr>
              <a:t>processing.</a:t>
            </a:r>
            <a:endParaRPr sz="3750">
              <a:latin typeface="Calibri"/>
              <a:cs typeface="Calibri"/>
            </a:endParaRPr>
          </a:p>
          <a:p>
            <a:pPr marL="178435" indent="-174625">
              <a:lnSpc>
                <a:spcPct val="100000"/>
              </a:lnSpc>
              <a:spcBef>
                <a:spcPts val="5"/>
              </a:spcBef>
              <a:buSzPct val="97333"/>
              <a:buFont typeface="Arial MT"/>
              <a:buChar char="•"/>
              <a:tabLst>
                <a:tab pos="178435" algn="l"/>
              </a:tabLst>
            </a:pPr>
            <a:r>
              <a:rPr sz="3750" dirty="0">
                <a:solidFill>
                  <a:srgbClr val="2B2C2F"/>
                </a:solidFill>
                <a:latin typeface="Calibri"/>
                <a:cs typeface="Calibri"/>
              </a:rPr>
              <a:t>Used</a:t>
            </a:r>
            <a:r>
              <a:rPr sz="3750" spc="-5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b="1" dirty="0">
                <a:solidFill>
                  <a:srgbClr val="2B2C2F"/>
                </a:solidFill>
                <a:latin typeface="Calibri"/>
                <a:cs typeface="Calibri"/>
              </a:rPr>
              <a:t>PyMuPDF</a:t>
            </a:r>
            <a:r>
              <a:rPr sz="3750" b="1" spc="-4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dirty="0">
                <a:solidFill>
                  <a:srgbClr val="2B2C2F"/>
                </a:solidFill>
                <a:latin typeface="Calibri"/>
                <a:cs typeface="Calibri"/>
              </a:rPr>
              <a:t>to</a:t>
            </a:r>
            <a:r>
              <a:rPr sz="3750" spc="-7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dirty="0">
                <a:solidFill>
                  <a:srgbClr val="2B2C2F"/>
                </a:solidFill>
                <a:latin typeface="Calibri"/>
                <a:cs typeface="Calibri"/>
              </a:rPr>
              <a:t>extract</a:t>
            </a:r>
            <a:r>
              <a:rPr sz="3750" spc="-9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dirty="0">
                <a:solidFill>
                  <a:srgbClr val="2B2C2F"/>
                </a:solidFill>
                <a:latin typeface="Calibri"/>
                <a:cs typeface="Calibri"/>
              </a:rPr>
              <a:t>images</a:t>
            </a:r>
            <a:r>
              <a:rPr sz="3750" spc="-8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dirty="0">
                <a:solidFill>
                  <a:srgbClr val="2B2C2F"/>
                </a:solidFill>
                <a:latin typeface="Calibri"/>
                <a:cs typeface="Calibri"/>
              </a:rPr>
              <a:t>and</a:t>
            </a:r>
            <a:r>
              <a:rPr sz="3750" spc="-13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dirty="0">
                <a:solidFill>
                  <a:srgbClr val="2B2C2F"/>
                </a:solidFill>
                <a:latin typeface="Calibri"/>
                <a:cs typeface="Calibri"/>
              </a:rPr>
              <a:t>text</a:t>
            </a:r>
            <a:r>
              <a:rPr sz="3750" spc="-9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dirty="0">
                <a:solidFill>
                  <a:srgbClr val="2B2C2F"/>
                </a:solidFill>
                <a:latin typeface="Calibri"/>
                <a:cs typeface="Calibri"/>
              </a:rPr>
              <a:t>from</a:t>
            </a:r>
            <a:r>
              <a:rPr sz="3750" spc="-11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dirty="0">
                <a:solidFill>
                  <a:srgbClr val="2B2C2F"/>
                </a:solidFill>
                <a:latin typeface="Calibri"/>
                <a:cs typeface="Calibri"/>
              </a:rPr>
              <a:t>voter</a:t>
            </a:r>
            <a:r>
              <a:rPr sz="3750" spc="-6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dirty="0">
                <a:solidFill>
                  <a:srgbClr val="2B2C2F"/>
                </a:solidFill>
                <a:latin typeface="Calibri"/>
                <a:cs typeface="Calibri"/>
              </a:rPr>
              <a:t>list</a:t>
            </a:r>
            <a:r>
              <a:rPr sz="3750" spc="-9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spc="-10" dirty="0">
                <a:solidFill>
                  <a:srgbClr val="2B2C2F"/>
                </a:solidFill>
                <a:latin typeface="Calibri"/>
                <a:cs typeface="Calibri"/>
              </a:rPr>
              <a:t>PDFs.</a:t>
            </a:r>
            <a:endParaRPr sz="3750">
              <a:latin typeface="Calibri"/>
              <a:cs typeface="Calibri"/>
            </a:endParaRPr>
          </a:p>
          <a:p>
            <a:pPr marL="178435" indent="-174625">
              <a:lnSpc>
                <a:spcPct val="100000"/>
              </a:lnSpc>
              <a:spcBef>
                <a:spcPts val="5"/>
              </a:spcBef>
              <a:buSzPct val="97333"/>
              <a:buFont typeface="Arial MT"/>
              <a:buChar char="•"/>
              <a:tabLst>
                <a:tab pos="178435" algn="l"/>
              </a:tabLst>
            </a:pPr>
            <a:r>
              <a:rPr sz="3750" dirty="0">
                <a:solidFill>
                  <a:srgbClr val="2B2C2F"/>
                </a:solidFill>
                <a:latin typeface="Calibri"/>
                <a:cs typeface="Calibri"/>
              </a:rPr>
              <a:t>Applied</a:t>
            </a:r>
            <a:r>
              <a:rPr sz="3750" spc="-11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b="1" spc="-10" dirty="0">
                <a:solidFill>
                  <a:srgbClr val="2B2C2F"/>
                </a:solidFill>
                <a:latin typeface="Calibri"/>
                <a:cs typeface="Calibri"/>
              </a:rPr>
              <a:t>InsightFace</a:t>
            </a:r>
            <a:r>
              <a:rPr sz="3750" b="1" spc="-6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dirty="0">
                <a:solidFill>
                  <a:srgbClr val="2B2C2F"/>
                </a:solidFill>
                <a:latin typeface="Calibri"/>
                <a:cs typeface="Calibri"/>
              </a:rPr>
              <a:t>for</a:t>
            </a:r>
            <a:r>
              <a:rPr sz="3750" spc="-14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dirty="0">
                <a:solidFill>
                  <a:srgbClr val="2B2C2F"/>
                </a:solidFill>
                <a:latin typeface="Calibri"/>
                <a:cs typeface="Calibri"/>
              </a:rPr>
              <a:t>face</a:t>
            </a:r>
            <a:r>
              <a:rPr sz="3750" spc="-10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dirty="0">
                <a:solidFill>
                  <a:srgbClr val="2B2C2F"/>
                </a:solidFill>
                <a:latin typeface="Calibri"/>
                <a:cs typeface="Calibri"/>
              </a:rPr>
              <a:t>detection</a:t>
            </a:r>
            <a:r>
              <a:rPr sz="3750" spc="-13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dirty="0">
                <a:solidFill>
                  <a:srgbClr val="2B2C2F"/>
                </a:solidFill>
                <a:latin typeface="Calibri"/>
                <a:cs typeface="Calibri"/>
              </a:rPr>
              <a:t>and</a:t>
            </a:r>
            <a:r>
              <a:rPr sz="3750" spc="-13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spc="-10" dirty="0">
                <a:solidFill>
                  <a:srgbClr val="2B2C2F"/>
                </a:solidFill>
                <a:latin typeface="Calibri"/>
                <a:cs typeface="Calibri"/>
              </a:rPr>
              <a:t>embedding.</a:t>
            </a:r>
            <a:endParaRPr sz="3750">
              <a:latin typeface="Calibri"/>
              <a:cs typeface="Calibri"/>
            </a:endParaRPr>
          </a:p>
          <a:p>
            <a:pPr marL="178435" indent="-174625">
              <a:lnSpc>
                <a:spcPct val="100000"/>
              </a:lnSpc>
              <a:spcBef>
                <a:spcPts val="5"/>
              </a:spcBef>
              <a:buSzPct val="97333"/>
              <a:buFont typeface="Arial MT"/>
              <a:buChar char="•"/>
              <a:tabLst>
                <a:tab pos="178435" algn="l"/>
              </a:tabLst>
            </a:pPr>
            <a:r>
              <a:rPr sz="3750" dirty="0">
                <a:solidFill>
                  <a:srgbClr val="2B2C2F"/>
                </a:solidFill>
                <a:latin typeface="Calibri"/>
                <a:cs typeface="Calibri"/>
              </a:rPr>
              <a:t>Extracted</a:t>
            </a:r>
            <a:r>
              <a:rPr sz="3750" spc="-9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b="1" spc="-20" dirty="0">
                <a:solidFill>
                  <a:srgbClr val="2B2C2F"/>
                </a:solidFill>
                <a:latin typeface="Calibri"/>
                <a:cs typeface="Calibri"/>
              </a:rPr>
              <a:t>Voter</a:t>
            </a:r>
            <a:r>
              <a:rPr sz="3750" b="1" spc="-13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b="1" dirty="0">
                <a:solidFill>
                  <a:srgbClr val="2B2C2F"/>
                </a:solidFill>
                <a:latin typeface="Calibri"/>
                <a:cs typeface="Calibri"/>
              </a:rPr>
              <a:t>IDs</a:t>
            </a:r>
            <a:r>
              <a:rPr sz="3750" b="1" spc="-12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dirty="0">
                <a:solidFill>
                  <a:srgbClr val="2B2C2F"/>
                </a:solidFill>
                <a:latin typeface="Calibri"/>
                <a:cs typeface="Calibri"/>
              </a:rPr>
              <a:t>using</a:t>
            </a:r>
            <a:r>
              <a:rPr sz="3750" spc="-12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dirty="0">
                <a:solidFill>
                  <a:srgbClr val="2B2C2F"/>
                </a:solidFill>
                <a:latin typeface="Calibri"/>
                <a:cs typeface="Calibri"/>
              </a:rPr>
              <a:t>regular</a:t>
            </a:r>
            <a:r>
              <a:rPr sz="3750" spc="-17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dirty="0">
                <a:solidFill>
                  <a:srgbClr val="2B2C2F"/>
                </a:solidFill>
                <a:latin typeface="Calibri"/>
                <a:cs typeface="Calibri"/>
              </a:rPr>
              <a:t>expressions</a:t>
            </a:r>
            <a:r>
              <a:rPr sz="3750" spc="-12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dirty="0">
                <a:solidFill>
                  <a:srgbClr val="2B2C2F"/>
                </a:solidFill>
                <a:latin typeface="Calibri"/>
                <a:cs typeface="Calibri"/>
              </a:rPr>
              <a:t>from</a:t>
            </a:r>
            <a:r>
              <a:rPr sz="3750" spc="-8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dirty="0">
                <a:solidFill>
                  <a:srgbClr val="2B2C2F"/>
                </a:solidFill>
                <a:latin typeface="Calibri"/>
                <a:cs typeface="Calibri"/>
              </a:rPr>
              <a:t>nearby</a:t>
            </a:r>
            <a:r>
              <a:rPr sz="3750" spc="-12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spc="-10" dirty="0">
                <a:solidFill>
                  <a:srgbClr val="2B2C2F"/>
                </a:solidFill>
                <a:latin typeface="Calibri"/>
                <a:cs typeface="Calibri"/>
              </a:rPr>
              <a:t>text.</a:t>
            </a:r>
            <a:endParaRPr sz="3750">
              <a:latin typeface="Calibri"/>
              <a:cs typeface="Calibri"/>
            </a:endParaRPr>
          </a:p>
          <a:p>
            <a:pPr marL="12700" marR="5080" indent="-8890">
              <a:lnSpc>
                <a:spcPct val="100000"/>
              </a:lnSpc>
              <a:buSzPct val="97333"/>
              <a:buFont typeface="Arial MT"/>
              <a:buChar char="•"/>
              <a:tabLst>
                <a:tab pos="178435" algn="l"/>
              </a:tabLst>
            </a:pPr>
            <a:r>
              <a:rPr sz="3750" dirty="0">
                <a:solidFill>
                  <a:srgbClr val="2B2C2F"/>
                </a:solidFill>
                <a:latin typeface="Calibri"/>
                <a:cs typeface="Calibri"/>
              </a:rPr>
              <a:t>	Matched</a:t>
            </a:r>
            <a:r>
              <a:rPr sz="3750" spc="-13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dirty="0">
                <a:solidFill>
                  <a:srgbClr val="2B2C2F"/>
                </a:solidFill>
                <a:latin typeface="Calibri"/>
                <a:cs typeface="Calibri"/>
              </a:rPr>
              <a:t>faces</a:t>
            </a:r>
            <a:r>
              <a:rPr sz="3750" spc="-16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dirty="0">
                <a:solidFill>
                  <a:srgbClr val="2B2C2F"/>
                </a:solidFill>
                <a:latin typeface="Calibri"/>
                <a:cs typeface="Calibri"/>
              </a:rPr>
              <a:t>using</a:t>
            </a:r>
            <a:r>
              <a:rPr sz="3750" spc="-8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b="1" dirty="0">
                <a:solidFill>
                  <a:srgbClr val="2B2C2F"/>
                </a:solidFill>
                <a:latin typeface="Calibri"/>
                <a:cs typeface="Calibri"/>
              </a:rPr>
              <a:t>cosine</a:t>
            </a:r>
            <a:r>
              <a:rPr sz="3750" b="1" spc="-12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b="1" dirty="0">
                <a:solidFill>
                  <a:srgbClr val="2B2C2F"/>
                </a:solidFill>
                <a:latin typeface="Calibri"/>
                <a:cs typeface="Calibri"/>
              </a:rPr>
              <a:t>similarity</a:t>
            </a:r>
            <a:r>
              <a:rPr sz="3750" b="1" spc="-9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dirty="0">
                <a:solidFill>
                  <a:srgbClr val="2B2C2F"/>
                </a:solidFill>
                <a:latin typeface="Calibri"/>
                <a:cs typeface="Calibri"/>
              </a:rPr>
              <a:t>and</a:t>
            </a:r>
            <a:r>
              <a:rPr sz="3750" spc="-7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dirty="0">
                <a:solidFill>
                  <a:srgbClr val="2B2C2F"/>
                </a:solidFill>
                <a:latin typeface="Calibri"/>
                <a:cs typeface="Calibri"/>
              </a:rPr>
              <a:t>displayed</a:t>
            </a:r>
            <a:r>
              <a:rPr sz="3750" spc="-6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dirty="0">
                <a:solidFill>
                  <a:srgbClr val="2B2C2F"/>
                </a:solidFill>
                <a:latin typeface="Calibri"/>
                <a:cs typeface="Calibri"/>
              </a:rPr>
              <a:t>matched</a:t>
            </a:r>
            <a:r>
              <a:rPr sz="3750" spc="-13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dirty="0">
                <a:solidFill>
                  <a:srgbClr val="2B2C2F"/>
                </a:solidFill>
                <a:latin typeface="Calibri"/>
                <a:cs typeface="Calibri"/>
              </a:rPr>
              <a:t>results</a:t>
            </a:r>
            <a:r>
              <a:rPr sz="3750" spc="-9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dirty="0">
                <a:solidFill>
                  <a:srgbClr val="2B2C2F"/>
                </a:solidFill>
                <a:latin typeface="Calibri"/>
                <a:cs typeface="Calibri"/>
              </a:rPr>
              <a:t>with</a:t>
            </a:r>
            <a:r>
              <a:rPr sz="3750" spc="-13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spc="-25" dirty="0">
                <a:solidFill>
                  <a:srgbClr val="2B2C2F"/>
                </a:solidFill>
                <a:latin typeface="Calibri"/>
                <a:cs typeface="Calibri"/>
              </a:rPr>
              <a:t>ID </a:t>
            </a:r>
            <a:r>
              <a:rPr sz="3750" dirty="0">
                <a:solidFill>
                  <a:srgbClr val="2B2C2F"/>
                </a:solidFill>
                <a:latin typeface="Calibri"/>
                <a:cs typeface="Calibri"/>
              </a:rPr>
              <a:t>and</a:t>
            </a:r>
            <a:r>
              <a:rPr sz="3750" spc="-6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spc="-10" dirty="0">
                <a:solidFill>
                  <a:srgbClr val="2B2C2F"/>
                </a:solidFill>
                <a:latin typeface="Calibri"/>
                <a:cs typeface="Calibri"/>
              </a:rPr>
              <a:t>accuracy.</a:t>
            </a:r>
            <a:endParaRPr sz="3750">
              <a:latin typeface="Calibri"/>
              <a:cs typeface="Calibri"/>
            </a:endParaRPr>
          </a:p>
          <a:p>
            <a:pPr marL="178435" indent="-174625">
              <a:lnSpc>
                <a:spcPct val="100000"/>
              </a:lnSpc>
              <a:spcBef>
                <a:spcPts val="10"/>
              </a:spcBef>
              <a:buSzPct val="97333"/>
              <a:buFont typeface="Arial MT"/>
              <a:buChar char="•"/>
              <a:tabLst>
                <a:tab pos="178435" algn="l"/>
              </a:tabLst>
            </a:pPr>
            <a:r>
              <a:rPr sz="3750" b="1" spc="-20" dirty="0">
                <a:solidFill>
                  <a:srgbClr val="2B2C2F"/>
                </a:solidFill>
                <a:latin typeface="Calibri"/>
                <a:cs typeface="Calibri"/>
              </a:rPr>
              <a:t>Voter</a:t>
            </a:r>
            <a:r>
              <a:rPr sz="3750" b="1" spc="-9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b="1" dirty="0">
                <a:solidFill>
                  <a:srgbClr val="2B2C2F"/>
                </a:solidFill>
                <a:latin typeface="Calibri"/>
                <a:cs typeface="Calibri"/>
              </a:rPr>
              <a:t>IDs</a:t>
            </a:r>
            <a:r>
              <a:rPr sz="3750" b="1" spc="-9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b="1" dirty="0">
                <a:solidFill>
                  <a:srgbClr val="2B2C2F"/>
                </a:solidFill>
                <a:latin typeface="Calibri"/>
                <a:cs typeface="Calibri"/>
              </a:rPr>
              <a:t>saved</a:t>
            </a:r>
            <a:r>
              <a:rPr sz="3750" b="1" spc="-10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dirty="0">
                <a:solidFill>
                  <a:srgbClr val="2B2C2F"/>
                </a:solidFill>
                <a:latin typeface="Calibri"/>
                <a:cs typeface="Calibri"/>
              </a:rPr>
              <a:t>in</a:t>
            </a:r>
            <a:r>
              <a:rPr sz="3750" spc="-114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dirty="0">
                <a:solidFill>
                  <a:srgbClr val="2B2C2F"/>
                </a:solidFill>
                <a:latin typeface="Calibri"/>
                <a:cs typeface="Calibri"/>
              </a:rPr>
              <a:t>a</a:t>
            </a:r>
            <a:r>
              <a:rPr sz="3750" spc="-2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dirty="0">
                <a:solidFill>
                  <a:srgbClr val="2B2C2F"/>
                </a:solidFill>
                <a:latin typeface="Calibri"/>
                <a:cs typeface="Calibri"/>
              </a:rPr>
              <a:t>CSV</a:t>
            </a:r>
            <a:r>
              <a:rPr sz="3750" spc="-12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dirty="0">
                <a:solidFill>
                  <a:srgbClr val="2B2C2F"/>
                </a:solidFill>
                <a:latin typeface="Calibri"/>
                <a:cs typeface="Calibri"/>
              </a:rPr>
              <a:t>file;</a:t>
            </a:r>
            <a:r>
              <a:rPr sz="3750" spc="-8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b="1" dirty="0">
                <a:solidFill>
                  <a:srgbClr val="2B2C2F"/>
                </a:solidFill>
                <a:latin typeface="Calibri"/>
                <a:cs typeface="Calibri"/>
              </a:rPr>
              <a:t>unmatched</a:t>
            </a:r>
            <a:r>
              <a:rPr sz="3750" b="1" spc="-9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b="1" dirty="0">
                <a:solidFill>
                  <a:srgbClr val="2B2C2F"/>
                </a:solidFill>
                <a:latin typeface="Calibri"/>
                <a:cs typeface="Calibri"/>
              </a:rPr>
              <a:t>faces</a:t>
            </a:r>
            <a:r>
              <a:rPr sz="3750" b="1" spc="-4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dirty="0">
                <a:solidFill>
                  <a:srgbClr val="2B2C2F"/>
                </a:solidFill>
                <a:latin typeface="Calibri"/>
                <a:cs typeface="Calibri"/>
              </a:rPr>
              <a:t>stored</a:t>
            </a:r>
            <a:r>
              <a:rPr sz="3750" spc="-5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dirty="0">
                <a:solidFill>
                  <a:srgbClr val="2B2C2F"/>
                </a:solidFill>
                <a:latin typeface="Calibri"/>
                <a:cs typeface="Calibri"/>
              </a:rPr>
              <a:t>in</a:t>
            </a:r>
            <a:r>
              <a:rPr sz="3750" spc="-5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dirty="0">
                <a:solidFill>
                  <a:srgbClr val="2B2C2F"/>
                </a:solidFill>
                <a:latin typeface="Calibri"/>
                <a:cs typeface="Calibri"/>
              </a:rPr>
              <a:t>a</a:t>
            </a:r>
            <a:r>
              <a:rPr sz="3750" spc="-9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spc="-10" dirty="0">
                <a:solidFill>
                  <a:srgbClr val="2B2C2F"/>
                </a:solidFill>
                <a:latin typeface="Calibri"/>
                <a:cs typeface="Calibri"/>
              </a:rPr>
              <a:t>separate</a:t>
            </a:r>
            <a:r>
              <a:rPr sz="3750" spc="-9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750" spc="-10" dirty="0">
                <a:solidFill>
                  <a:srgbClr val="2B2C2F"/>
                </a:solidFill>
                <a:latin typeface="Calibri"/>
                <a:cs typeface="Calibri"/>
              </a:rPr>
              <a:t>folder.</a:t>
            </a:r>
            <a:endParaRPr sz="3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530" y="349567"/>
            <a:ext cx="670305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70" dirty="0"/>
              <a:t>PROJECT</a:t>
            </a:r>
            <a:r>
              <a:rPr sz="4800" spc="-445" dirty="0"/>
              <a:t> </a:t>
            </a:r>
            <a:r>
              <a:rPr sz="4800" spc="-430" dirty="0"/>
              <a:t>SNAPSHOTS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809625" y="1476375"/>
            <a:ext cx="9672955" cy="8477250"/>
            <a:chOff x="809625" y="1476375"/>
            <a:chExt cx="9672955" cy="84772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625" y="1476375"/>
              <a:ext cx="4629150" cy="84772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29225" y="1647761"/>
              <a:ext cx="5100701" cy="26193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291073" y="1719834"/>
              <a:ext cx="4907280" cy="88900"/>
            </a:xfrm>
            <a:custGeom>
              <a:avLst/>
              <a:gdLst/>
              <a:ahLst/>
              <a:cxnLst/>
              <a:rect l="l" t="t" r="r" b="b"/>
              <a:pathLst>
                <a:path w="4907280" h="88900">
                  <a:moveTo>
                    <a:pt x="4830656" y="25372"/>
                  </a:moveTo>
                  <a:lnTo>
                    <a:pt x="0" y="63500"/>
                  </a:lnTo>
                  <a:lnTo>
                    <a:pt x="126" y="88900"/>
                  </a:lnTo>
                  <a:lnTo>
                    <a:pt x="4830868" y="50772"/>
                  </a:lnTo>
                  <a:lnTo>
                    <a:pt x="4830757" y="37465"/>
                  </a:lnTo>
                  <a:lnTo>
                    <a:pt x="4830656" y="25372"/>
                  </a:lnTo>
                  <a:close/>
                </a:path>
                <a:path w="4907280" h="88900">
                  <a:moveTo>
                    <a:pt x="4830445" y="0"/>
                  </a:moveTo>
                  <a:lnTo>
                    <a:pt x="4830656" y="25372"/>
                  </a:lnTo>
                  <a:lnTo>
                    <a:pt x="4830757" y="37465"/>
                  </a:lnTo>
                  <a:lnTo>
                    <a:pt x="4830868" y="50772"/>
                  </a:lnTo>
                  <a:lnTo>
                    <a:pt x="4830974" y="63500"/>
                  </a:lnTo>
                  <a:lnTo>
                    <a:pt x="4831080" y="76200"/>
                  </a:lnTo>
                  <a:lnTo>
                    <a:pt x="4880850" y="50772"/>
                  </a:lnTo>
                  <a:lnTo>
                    <a:pt x="4843526" y="50772"/>
                  </a:lnTo>
                  <a:lnTo>
                    <a:pt x="4843393" y="37465"/>
                  </a:lnTo>
                  <a:lnTo>
                    <a:pt x="4843272" y="25372"/>
                  </a:lnTo>
                  <a:lnTo>
                    <a:pt x="4882222" y="25372"/>
                  </a:lnTo>
                  <a:lnTo>
                    <a:pt x="4830445" y="0"/>
                  </a:lnTo>
                  <a:close/>
                </a:path>
                <a:path w="4907280" h="88900">
                  <a:moveTo>
                    <a:pt x="4882222" y="25372"/>
                  </a:moveTo>
                  <a:lnTo>
                    <a:pt x="4843272" y="25372"/>
                  </a:lnTo>
                  <a:lnTo>
                    <a:pt x="4843526" y="50772"/>
                  </a:lnTo>
                  <a:lnTo>
                    <a:pt x="4880850" y="50772"/>
                  </a:lnTo>
                  <a:lnTo>
                    <a:pt x="4906899" y="37465"/>
                  </a:lnTo>
                  <a:lnTo>
                    <a:pt x="4882222" y="25372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29225" y="4257611"/>
              <a:ext cx="5100701" cy="26193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291073" y="4329683"/>
              <a:ext cx="4907280" cy="88900"/>
            </a:xfrm>
            <a:custGeom>
              <a:avLst/>
              <a:gdLst/>
              <a:ahLst/>
              <a:cxnLst/>
              <a:rect l="l" t="t" r="r" b="b"/>
              <a:pathLst>
                <a:path w="4907280" h="88900">
                  <a:moveTo>
                    <a:pt x="4830656" y="25372"/>
                  </a:moveTo>
                  <a:lnTo>
                    <a:pt x="0" y="63500"/>
                  </a:lnTo>
                  <a:lnTo>
                    <a:pt x="126" y="88900"/>
                  </a:lnTo>
                  <a:lnTo>
                    <a:pt x="4830868" y="50772"/>
                  </a:lnTo>
                  <a:lnTo>
                    <a:pt x="4830757" y="37464"/>
                  </a:lnTo>
                  <a:lnTo>
                    <a:pt x="4830656" y="25372"/>
                  </a:lnTo>
                  <a:close/>
                </a:path>
                <a:path w="4907280" h="88900">
                  <a:moveTo>
                    <a:pt x="4830445" y="0"/>
                  </a:moveTo>
                  <a:lnTo>
                    <a:pt x="4830656" y="25372"/>
                  </a:lnTo>
                  <a:lnTo>
                    <a:pt x="4830757" y="37464"/>
                  </a:lnTo>
                  <a:lnTo>
                    <a:pt x="4830868" y="50772"/>
                  </a:lnTo>
                  <a:lnTo>
                    <a:pt x="4830974" y="63500"/>
                  </a:lnTo>
                  <a:lnTo>
                    <a:pt x="4831080" y="76200"/>
                  </a:lnTo>
                  <a:lnTo>
                    <a:pt x="4880850" y="50772"/>
                  </a:lnTo>
                  <a:lnTo>
                    <a:pt x="4843526" y="50772"/>
                  </a:lnTo>
                  <a:lnTo>
                    <a:pt x="4843393" y="37464"/>
                  </a:lnTo>
                  <a:lnTo>
                    <a:pt x="4843272" y="25372"/>
                  </a:lnTo>
                  <a:lnTo>
                    <a:pt x="4882222" y="25372"/>
                  </a:lnTo>
                  <a:lnTo>
                    <a:pt x="4830445" y="0"/>
                  </a:lnTo>
                  <a:close/>
                </a:path>
                <a:path w="4907280" h="88900">
                  <a:moveTo>
                    <a:pt x="4882222" y="25372"/>
                  </a:moveTo>
                  <a:lnTo>
                    <a:pt x="4843272" y="25372"/>
                  </a:lnTo>
                  <a:lnTo>
                    <a:pt x="4843526" y="50772"/>
                  </a:lnTo>
                  <a:lnTo>
                    <a:pt x="4880850" y="50772"/>
                  </a:lnTo>
                  <a:lnTo>
                    <a:pt x="4906899" y="37464"/>
                  </a:lnTo>
                  <a:lnTo>
                    <a:pt x="4882222" y="25372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1625" y="7705661"/>
              <a:ext cx="5100701" cy="26193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443473" y="7777734"/>
              <a:ext cx="4907280" cy="88900"/>
            </a:xfrm>
            <a:custGeom>
              <a:avLst/>
              <a:gdLst/>
              <a:ahLst/>
              <a:cxnLst/>
              <a:rect l="l" t="t" r="r" b="b"/>
              <a:pathLst>
                <a:path w="4907280" h="88900">
                  <a:moveTo>
                    <a:pt x="4830656" y="25372"/>
                  </a:moveTo>
                  <a:lnTo>
                    <a:pt x="0" y="63500"/>
                  </a:lnTo>
                  <a:lnTo>
                    <a:pt x="126" y="88900"/>
                  </a:lnTo>
                  <a:lnTo>
                    <a:pt x="4830868" y="50772"/>
                  </a:lnTo>
                  <a:lnTo>
                    <a:pt x="4830757" y="37465"/>
                  </a:lnTo>
                  <a:lnTo>
                    <a:pt x="4830656" y="25372"/>
                  </a:lnTo>
                  <a:close/>
                </a:path>
                <a:path w="4907280" h="88900">
                  <a:moveTo>
                    <a:pt x="4830445" y="0"/>
                  </a:moveTo>
                  <a:lnTo>
                    <a:pt x="4830656" y="25372"/>
                  </a:lnTo>
                  <a:lnTo>
                    <a:pt x="4830757" y="37465"/>
                  </a:lnTo>
                  <a:lnTo>
                    <a:pt x="4830868" y="50772"/>
                  </a:lnTo>
                  <a:lnTo>
                    <a:pt x="4830974" y="63500"/>
                  </a:lnTo>
                  <a:lnTo>
                    <a:pt x="4831080" y="76200"/>
                  </a:lnTo>
                  <a:lnTo>
                    <a:pt x="4880850" y="50772"/>
                  </a:lnTo>
                  <a:lnTo>
                    <a:pt x="4843526" y="50772"/>
                  </a:lnTo>
                  <a:lnTo>
                    <a:pt x="4843393" y="37465"/>
                  </a:lnTo>
                  <a:lnTo>
                    <a:pt x="4843272" y="25372"/>
                  </a:lnTo>
                  <a:lnTo>
                    <a:pt x="4882222" y="25372"/>
                  </a:lnTo>
                  <a:lnTo>
                    <a:pt x="4830445" y="0"/>
                  </a:lnTo>
                  <a:close/>
                </a:path>
                <a:path w="4907280" h="88900">
                  <a:moveTo>
                    <a:pt x="4882222" y="25372"/>
                  </a:moveTo>
                  <a:lnTo>
                    <a:pt x="4843272" y="25372"/>
                  </a:lnTo>
                  <a:lnTo>
                    <a:pt x="4843526" y="50772"/>
                  </a:lnTo>
                  <a:lnTo>
                    <a:pt x="4880850" y="50772"/>
                  </a:lnTo>
                  <a:lnTo>
                    <a:pt x="4906899" y="37465"/>
                  </a:lnTo>
                  <a:lnTo>
                    <a:pt x="4882222" y="25372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455909" y="3909123"/>
            <a:ext cx="2469515" cy="1125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8895" marR="5080" indent="-36830" algn="just">
              <a:lnSpc>
                <a:spcPct val="100299"/>
              </a:lnSpc>
              <a:spcBef>
                <a:spcPts val="90"/>
              </a:spcBef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Upload</a:t>
            </a:r>
            <a:r>
              <a:rPr sz="24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4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photo</a:t>
            </a:r>
            <a:r>
              <a:rPr sz="24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assign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Voter</a:t>
            </a:r>
            <a:r>
              <a:rPr sz="24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ID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add</a:t>
            </a:r>
            <a:r>
              <a:rPr sz="24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new</a:t>
            </a:r>
            <a:r>
              <a:rPr sz="24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entry.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38765" y="7202106"/>
            <a:ext cx="2818130" cy="1150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indent="1905" algn="ctr">
              <a:lnSpc>
                <a:spcPct val="99500"/>
              </a:lnSpc>
              <a:spcBef>
                <a:spcPts val="114"/>
              </a:spcBef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Upload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PDF</a:t>
            </a:r>
            <a:r>
              <a:rPr sz="24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extract</a:t>
            </a:r>
            <a:r>
              <a:rPr sz="24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4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store</a:t>
            </a:r>
            <a:r>
              <a:rPr sz="24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faces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with</a:t>
            </a:r>
            <a:r>
              <a:rPr sz="24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Voter</a:t>
            </a:r>
            <a:r>
              <a:rPr sz="24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IDs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71708" y="1305877"/>
            <a:ext cx="2938780" cy="1487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99900"/>
              </a:lnSpc>
              <a:spcBef>
                <a:spcPts val="105"/>
              </a:spcBef>
            </a:pP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Upload</a:t>
            </a:r>
            <a:r>
              <a:rPr sz="2400" spc="-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images/PDFs</a:t>
            </a:r>
            <a:r>
              <a:rPr sz="2400" spc="-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06FC0"/>
                </a:solidFill>
                <a:latin typeface="Times New Roman"/>
                <a:cs typeface="Times New Roman"/>
              </a:rPr>
              <a:t>to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detect</a:t>
            </a:r>
            <a:r>
              <a:rPr sz="2400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faces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sz="2400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Times New Roman"/>
                <a:cs typeface="Times New Roman"/>
              </a:rPr>
              <a:t>display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matched</a:t>
            </a:r>
            <a:r>
              <a:rPr sz="2400" spc="-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006FC0"/>
                </a:solidFill>
                <a:latin typeface="Times New Roman"/>
                <a:cs typeface="Times New Roman"/>
              </a:rPr>
              <a:t>Voter</a:t>
            </a:r>
            <a:r>
              <a:rPr sz="2400" spc="-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IDs</a:t>
            </a:r>
            <a:r>
              <a:rPr sz="2400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Times New Roman"/>
                <a:cs typeface="Times New Roman"/>
              </a:rPr>
              <a:t>with </a:t>
            </a:r>
            <a:r>
              <a:rPr sz="2400" spc="-10" dirty="0">
                <a:solidFill>
                  <a:srgbClr val="006FC0"/>
                </a:solidFill>
                <a:latin typeface="Times New Roman"/>
                <a:cs typeface="Times New Roman"/>
              </a:rPr>
              <a:t>accuracy.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930376" y="976375"/>
            <a:ext cx="942975" cy="7648575"/>
          </a:xfrm>
          <a:custGeom>
            <a:avLst/>
            <a:gdLst/>
            <a:ahLst/>
            <a:cxnLst/>
            <a:rect l="l" t="t" r="r" b="b"/>
            <a:pathLst>
              <a:path w="942975" h="7648575">
                <a:moveTo>
                  <a:pt x="0" y="0"/>
                </a:moveTo>
                <a:lnTo>
                  <a:pt x="76426" y="1024"/>
                </a:lnTo>
                <a:lnTo>
                  <a:pt x="148927" y="3992"/>
                </a:lnTo>
                <a:lnTo>
                  <a:pt x="216531" y="8743"/>
                </a:lnTo>
                <a:lnTo>
                  <a:pt x="278268" y="15118"/>
                </a:lnTo>
                <a:lnTo>
                  <a:pt x="333168" y="22955"/>
                </a:lnTo>
                <a:lnTo>
                  <a:pt x="380262" y="32095"/>
                </a:lnTo>
                <a:lnTo>
                  <a:pt x="418579" y="42378"/>
                </a:lnTo>
                <a:lnTo>
                  <a:pt x="465003" y="65733"/>
                </a:lnTo>
                <a:lnTo>
                  <a:pt x="471169" y="78485"/>
                </a:lnTo>
                <a:lnTo>
                  <a:pt x="471169" y="3745738"/>
                </a:lnTo>
                <a:lnTo>
                  <a:pt x="477340" y="3758459"/>
                </a:lnTo>
                <a:lnTo>
                  <a:pt x="523788" y="3781789"/>
                </a:lnTo>
                <a:lnTo>
                  <a:pt x="562122" y="3792073"/>
                </a:lnTo>
                <a:lnTo>
                  <a:pt x="609234" y="3801221"/>
                </a:lnTo>
                <a:lnTo>
                  <a:pt x="664154" y="3809069"/>
                </a:lnTo>
                <a:lnTo>
                  <a:pt x="725908" y="3815456"/>
                </a:lnTo>
                <a:lnTo>
                  <a:pt x="793526" y="3820218"/>
                </a:lnTo>
                <a:lnTo>
                  <a:pt x="866036" y="3823195"/>
                </a:lnTo>
                <a:lnTo>
                  <a:pt x="942466" y="3824224"/>
                </a:lnTo>
                <a:lnTo>
                  <a:pt x="866036" y="3825252"/>
                </a:lnTo>
                <a:lnTo>
                  <a:pt x="793526" y="3828229"/>
                </a:lnTo>
                <a:lnTo>
                  <a:pt x="725908" y="3832991"/>
                </a:lnTo>
                <a:lnTo>
                  <a:pt x="664154" y="3839378"/>
                </a:lnTo>
                <a:lnTo>
                  <a:pt x="609234" y="3847226"/>
                </a:lnTo>
                <a:lnTo>
                  <a:pt x="562122" y="3856374"/>
                </a:lnTo>
                <a:lnTo>
                  <a:pt x="523788" y="3866658"/>
                </a:lnTo>
                <a:lnTo>
                  <a:pt x="477340" y="3889988"/>
                </a:lnTo>
                <a:lnTo>
                  <a:pt x="471169" y="3902710"/>
                </a:lnTo>
                <a:lnTo>
                  <a:pt x="471169" y="7569961"/>
                </a:lnTo>
                <a:lnTo>
                  <a:pt x="465003" y="7582714"/>
                </a:lnTo>
                <a:lnTo>
                  <a:pt x="418579" y="7606069"/>
                </a:lnTo>
                <a:lnTo>
                  <a:pt x="380262" y="7616352"/>
                </a:lnTo>
                <a:lnTo>
                  <a:pt x="333168" y="7625492"/>
                </a:lnTo>
                <a:lnTo>
                  <a:pt x="278268" y="7633329"/>
                </a:lnTo>
                <a:lnTo>
                  <a:pt x="216531" y="7639704"/>
                </a:lnTo>
                <a:lnTo>
                  <a:pt x="148927" y="7644455"/>
                </a:lnTo>
                <a:lnTo>
                  <a:pt x="76426" y="7647423"/>
                </a:lnTo>
                <a:lnTo>
                  <a:pt x="0" y="7648448"/>
                </a:lnTo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360014" y="4399534"/>
            <a:ext cx="14763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latin typeface="Times New Roman"/>
                <a:cs typeface="Times New Roman"/>
              </a:rPr>
              <a:t>Interface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193644" y="9198344"/>
            <a:ext cx="1633220" cy="3417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solidFill>
                  <a:srgbClr val="2B2C2F"/>
                </a:solidFill>
                <a:latin typeface="Arial MT"/>
                <a:cs typeface="Arial MT"/>
              </a:rPr>
              <a:t>Page</a:t>
            </a:r>
            <a:r>
              <a:rPr sz="2000" spc="-75" dirty="0">
                <a:solidFill>
                  <a:srgbClr val="2B2C2F"/>
                </a:solidFill>
                <a:latin typeface="Arial MT"/>
                <a:cs typeface="Arial MT"/>
              </a:rPr>
              <a:t> </a:t>
            </a:r>
            <a:r>
              <a:rPr lang="en-US" sz="2000" spc="55" dirty="0">
                <a:solidFill>
                  <a:srgbClr val="2B2C2F"/>
                </a:solidFill>
                <a:latin typeface="Arial MT"/>
                <a:cs typeface="Arial MT"/>
              </a:rPr>
              <a:t>11</a:t>
            </a:r>
            <a:r>
              <a:rPr sz="2000" spc="-65" dirty="0">
                <a:solidFill>
                  <a:srgbClr val="2B2C2F"/>
                </a:solidFill>
                <a:latin typeface="Arial MT"/>
                <a:cs typeface="Arial MT"/>
              </a:rPr>
              <a:t> </a:t>
            </a:r>
            <a:r>
              <a:rPr sz="2000" spc="150" dirty="0">
                <a:solidFill>
                  <a:srgbClr val="2B2C2F"/>
                </a:solidFill>
                <a:latin typeface="Arial MT"/>
                <a:cs typeface="Arial MT"/>
              </a:rPr>
              <a:t>of</a:t>
            </a:r>
            <a:r>
              <a:rPr sz="2000" spc="-70" dirty="0">
                <a:solidFill>
                  <a:srgbClr val="2B2C2F"/>
                </a:solidFill>
                <a:latin typeface="Arial MT"/>
                <a:cs typeface="Arial MT"/>
              </a:rPr>
              <a:t> </a:t>
            </a:r>
            <a:r>
              <a:rPr lang="en-US" sz="2000" spc="-25" dirty="0">
                <a:solidFill>
                  <a:srgbClr val="2B2C2F"/>
                </a:solidFill>
                <a:latin typeface="Arial MT"/>
                <a:cs typeface="Arial MT"/>
              </a:rPr>
              <a:t>17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2025" y="419100"/>
            <a:ext cx="12420600" cy="816467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3949426" y="700151"/>
            <a:ext cx="933450" cy="7639050"/>
          </a:xfrm>
          <a:custGeom>
            <a:avLst/>
            <a:gdLst/>
            <a:ahLst/>
            <a:cxnLst/>
            <a:rect l="l" t="t" r="r" b="b"/>
            <a:pathLst>
              <a:path w="933450" h="7639050">
                <a:moveTo>
                  <a:pt x="0" y="0"/>
                </a:moveTo>
                <a:lnTo>
                  <a:pt x="75685" y="1017"/>
                </a:lnTo>
                <a:lnTo>
                  <a:pt x="147489" y="3962"/>
                </a:lnTo>
                <a:lnTo>
                  <a:pt x="214450" y="8675"/>
                </a:lnTo>
                <a:lnTo>
                  <a:pt x="275606" y="14996"/>
                </a:lnTo>
                <a:lnTo>
                  <a:pt x="329993" y="22764"/>
                </a:lnTo>
                <a:lnTo>
                  <a:pt x="376650" y="31821"/>
                </a:lnTo>
                <a:lnTo>
                  <a:pt x="414614" y="42005"/>
                </a:lnTo>
                <a:lnTo>
                  <a:pt x="460614" y="65116"/>
                </a:lnTo>
                <a:lnTo>
                  <a:pt x="466725" y="77724"/>
                </a:lnTo>
                <a:lnTo>
                  <a:pt x="466725" y="3741674"/>
                </a:lnTo>
                <a:lnTo>
                  <a:pt x="472832" y="3754284"/>
                </a:lnTo>
                <a:lnTo>
                  <a:pt x="518811" y="3777420"/>
                </a:lnTo>
                <a:lnTo>
                  <a:pt x="556762" y="3787621"/>
                </a:lnTo>
                <a:lnTo>
                  <a:pt x="603408" y="3796696"/>
                </a:lnTo>
                <a:lnTo>
                  <a:pt x="657788" y="3804484"/>
                </a:lnTo>
                <a:lnTo>
                  <a:pt x="718943" y="3810822"/>
                </a:lnTo>
                <a:lnTo>
                  <a:pt x="785911" y="3815549"/>
                </a:lnTo>
                <a:lnTo>
                  <a:pt x="857733" y="3818504"/>
                </a:lnTo>
                <a:lnTo>
                  <a:pt x="933450" y="3819525"/>
                </a:lnTo>
                <a:lnTo>
                  <a:pt x="857733" y="3820542"/>
                </a:lnTo>
                <a:lnTo>
                  <a:pt x="785911" y="3823487"/>
                </a:lnTo>
                <a:lnTo>
                  <a:pt x="718943" y="3828200"/>
                </a:lnTo>
                <a:lnTo>
                  <a:pt x="657788" y="3834521"/>
                </a:lnTo>
                <a:lnTo>
                  <a:pt x="603408" y="3842289"/>
                </a:lnTo>
                <a:lnTo>
                  <a:pt x="556762" y="3851346"/>
                </a:lnTo>
                <a:lnTo>
                  <a:pt x="518811" y="3861530"/>
                </a:lnTo>
                <a:lnTo>
                  <a:pt x="472832" y="3884641"/>
                </a:lnTo>
                <a:lnTo>
                  <a:pt x="466725" y="3897249"/>
                </a:lnTo>
                <a:lnTo>
                  <a:pt x="466725" y="7561199"/>
                </a:lnTo>
                <a:lnTo>
                  <a:pt x="460614" y="7573809"/>
                </a:lnTo>
                <a:lnTo>
                  <a:pt x="414614" y="7596945"/>
                </a:lnTo>
                <a:lnTo>
                  <a:pt x="376650" y="7607146"/>
                </a:lnTo>
                <a:lnTo>
                  <a:pt x="329993" y="7616221"/>
                </a:lnTo>
                <a:lnTo>
                  <a:pt x="275606" y="7624009"/>
                </a:lnTo>
                <a:lnTo>
                  <a:pt x="214450" y="7630347"/>
                </a:lnTo>
                <a:lnTo>
                  <a:pt x="147489" y="7635074"/>
                </a:lnTo>
                <a:lnTo>
                  <a:pt x="75685" y="7638029"/>
                </a:lnTo>
                <a:lnTo>
                  <a:pt x="0" y="7639050"/>
                </a:lnTo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321280" y="4090289"/>
            <a:ext cx="1551940" cy="10045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87325" marR="5080" indent="-174625">
              <a:lnSpc>
                <a:spcPct val="100000"/>
              </a:lnSpc>
              <a:spcBef>
                <a:spcPts val="130"/>
              </a:spcBef>
            </a:pPr>
            <a:r>
              <a:rPr sz="3200" u="none" dirty="0">
                <a:solidFill>
                  <a:srgbClr val="000000"/>
                </a:solidFill>
                <a:latin typeface="Times New Roman"/>
                <a:cs typeface="Times New Roman"/>
              </a:rPr>
              <a:t>Input</a:t>
            </a:r>
            <a:r>
              <a:rPr sz="3200" u="none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u="none" spc="-25" dirty="0">
                <a:solidFill>
                  <a:srgbClr val="000000"/>
                </a:solidFill>
                <a:latin typeface="Times New Roman"/>
                <a:cs typeface="Times New Roman"/>
              </a:rPr>
              <a:t>Pdf </a:t>
            </a:r>
            <a:r>
              <a:rPr sz="3200" u="none" spc="-10" dirty="0">
                <a:solidFill>
                  <a:srgbClr val="000000"/>
                </a:solidFill>
                <a:latin typeface="Times New Roman"/>
                <a:cs typeface="Times New Roman"/>
              </a:rPr>
              <a:t>Format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93644" y="9198344"/>
            <a:ext cx="1633220" cy="3417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solidFill>
                  <a:srgbClr val="2B2C2F"/>
                </a:solidFill>
                <a:latin typeface="Arial MT"/>
                <a:cs typeface="Arial MT"/>
              </a:rPr>
              <a:t>Page</a:t>
            </a:r>
            <a:r>
              <a:rPr sz="2000" spc="-75" dirty="0">
                <a:solidFill>
                  <a:srgbClr val="2B2C2F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2B2C2F"/>
                </a:solidFill>
                <a:latin typeface="Arial MT"/>
                <a:cs typeface="Arial MT"/>
              </a:rPr>
              <a:t>1</a:t>
            </a:r>
            <a:r>
              <a:rPr lang="en-US" sz="2000" spc="-65" dirty="0">
                <a:solidFill>
                  <a:srgbClr val="2B2C2F"/>
                </a:solidFill>
                <a:latin typeface="Arial MT"/>
                <a:cs typeface="Arial MT"/>
              </a:rPr>
              <a:t>2 </a:t>
            </a:r>
            <a:r>
              <a:rPr sz="2000" spc="150" dirty="0">
                <a:solidFill>
                  <a:srgbClr val="2B2C2F"/>
                </a:solidFill>
                <a:latin typeface="Arial MT"/>
                <a:cs typeface="Arial MT"/>
              </a:rPr>
              <a:t>of</a:t>
            </a:r>
            <a:r>
              <a:rPr lang="en-US" sz="2000" spc="150" dirty="0">
                <a:solidFill>
                  <a:srgbClr val="2B2C2F"/>
                </a:solidFill>
                <a:latin typeface="Arial MT"/>
                <a:cs typeface="Arial MT"/>
              </a:rPr>
              <a:t> </a:t>
            </a:r>
            <a:r>
              <a:rPr lang="en-US" sz="2000" spc="-25" dirty="0">
                <a:solidFill>
                  <a:srgbClr val="2B2C2F"/>
                </a:solidFill>
                <a:latin typeface="Arial MT"/>
                <a:cs typeface="Arial MT"/>
              </a:rPr>
              <a:t>17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12694" y="9216072"/>
            <a:ext cx="159512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solidFill>
                  <a:srgbClr val="2B2C2F"/>
                </a:solidFill>
                <a:latin typeface="Arial MT"/>
                <a:cs typeface="Arial MT"/>
              </a:rPr>
              <a:t>Page</a:t>
            </a:r>
            <a:r>
              <a:rPr sz="2000" spc="-70" dirty="0">
                <a:solidFill>
                  <a:srgbClr val="2B2C2F"/>
                </a:solidFill>
                <a:latin typeface="Arial MT"/>
                <a:cs typeface="Arial MT"/>
              </a:rPr>
              <a:t> </a:t>
            </a:r>
            <a:r>
              <a:rPr sz="2000" spc="-105" dirty="0">
                <a:solidFill>
                  <a:srgbClr val="2B2C2F"/>
                </a:solidFill>
                <a:latin typeface="Arial MT"/>
                <a:cs typeface="Arial MT"/>
              </a:rPr>
              <a:t>1</a:t>
            </a:r>
            <a:r>
              <a:rPr lang="en-US" sz="2000" spc="-105" dirty="0">
                <a:solidFill>
                  <a:srgbClr val="2B2C2F"/>
                </a:solidFill>
                <a:latin typeface="Arial MT"/>
                <a:cs typeface="Arial MT"/>
              </a:rPr>
              <a:t>3</a:t>
            </a:r>
            <a:r>
              <a:rPr sz="2000" spc="-60" dirty="0">
                <a:solidFill>
                  <a:srgbClr val="2B2C2F"/>
                </a:solidFill>
                <a:latin typeface="Arial MT"/>
                <a:cs typeface="Arial MT"/>
              </a:rPr>
              <a:t> </a:t>
            </a:r>
            <a:r>
              <a:rPr sz="2000" spc="150" dirty="0">
                <a:solidFill>
                  <a:srgbClr val="2B2C2F"/>
                </a:solidFill>
                <a:latin typeface="Arial MT"/>
                <a:cs typeface="Arial MT"/>
              </a:rPr>
              <a:t>of</a:t>
            </a:r>
            <a:r>
              <a:rPr sz="2000" spc="-65" dirty="0">
                <a:solidFill>
                  <a:srgbClr val="2B2C2F"/>
                </a:solidFill>
                <a:latin typeface="Arial MT"/>
                <a:cs typeface="Arial MT"/>
              </a:rPr>
              <a:t> </a:t>
            </a:r>
            <a:r>
              <a:rPr lang="en-US" sz="2000" spc="-25" dirty="0">
                <a:solidFill>
                  <a:srgbClr val="2B2C2F"/>
                </a:solidFill>
                <a:latin typeface="Arial MT"/>
                <a:cs typeface="Arial MT"/>
              </a:rPr>
              <a:t>17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0096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sz="4800" spc="-470" dirty="0"/>
              <a:t>PROJECT</a:t>
            </a:r>
            <a:r>
              <a:rPr sz="4800" spc="-445" dirty="0"/>
              <a:t> </a:t>
            </a:r>
            <a:r>
              <a:rPr sz="4800" spc="-430" dirty="0"/>
              <a:t>SNAPSHOTS</a:t>
            </a:r>
            <a:endParaRPr sz="4800"/>
          </a:p>
        </p:txBody>
      </p:sp>
      <p:grpSp>
        <p:nvGrpSpPr>
          <p:cNvPr id="4" name="object 4"/>
          <p:cNvGrpSpPr/>
          <p:nvPr/>
        </p:nvGrpSpPr>
        <p:grpSpPr>
          <a:xfrm>
            <a:off x="1990725" y="2076450"/>
            <a:ext cx="5513705" cy="7172325"/>
            <a:chOff x="1990725" y="2076450"/>
            <a:chExt cx="5513705" cy="71723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48175" y="2076450"/>
              <a:ext cx="2971800" cy="71723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433951" y="4662423"/>
              <a:ext cx="3057525" cy="4544060"/>
            </a:xfrm>
            <a:custGeom>
              <a:avLst/>
              <a:gdLst/>
              <a:ahLst/>
              <a:cxnLst/>
              <a:rect l="l" t="t" r="r" b="b"/>
              <a:pathLst>
                <a:path w="3057525" h="4544059">
                  <a:moveTo>
                    <a:pt x="0" y="2295525"/>
                  </a:moveTo>
                  <a:lnTo>
                    <a:pt x="3038475" y="2295525"/>
                  </a:lnTo>
                  <a:lnTo>
                    <a:pt x="3038475" y="0"/>
                  </a:lnTo>
                  <a:lnTo>
                    <a:pt x="0" y="0"/>
                  </a:lnTo>
                  <a:lnTo>
                    <a:pt x="0" y="2295525"/>
                  </a:lnTo>
                  <a:close/>
                </a:path>
                <a:path w="3057525" h="4544059">
                  <a:moveTo>
                    <a:pt x="9525" y="4543488"/>
                  </a:moveTo>
                  <a:lnTo>
                    <a:pt x="3057525" y="4543488"/>
                  </a:lnTo>
                  <a:lnTo>
                    <a:pt x="3057525" y="2457513"/>
                  </a:lnTo>
                  <a:lnTo>
                    <a:pt x="9525" y="2457513"/>
                  </a:lnTo>
                  <a:lnTo>
                    <a:pt x="9525" y="4543488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8822" y="4181312"/>
              <a:ext cx="92075" cy="247190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052701" y="4195826"/>
              <a:ext cx="635" cy="2413000"/>
            </a:xfrm>
            <a:custGeom>
              <a:avLst/>
              <a:gdLst/>
              <a:ahLst/>
              <a:cxnLst/>
              <a:rect l="l" t="t" r="r" b="b"/>
              <a:pathLst>
                <a:path w="635" h="2413000">
                  <a:moveTo>
                    <a:pt x="0" y="0"/>
                  </a:moveTo>
                  <a:lnTo>
                    <a:pt x="635" y="2412619"/>
                  </a:lnTo>
                </a:path>
              </a:pathLst>
            </a:custGeom>
            <a:ln w="2539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0725" y="6553136"/>
              <a:ext cx="1604899" cy="13811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062226" y="6605523"/>
              <a:ext cx="1482090" cy="3175"/>
            </a:xfrm>
            <a:custGeom>
              <a:avLst/>
              <a:gdLst/>
              <a:ahLst/>
              <a:cxnLst/>
              <a:rect l="l" t="t" r="r" b="b"/>
              <a:pathLst>
                <a:path w="1482089" h="3175">
                  <a:moveTo>
                    <a:pt x="1481963" y="0"/>
                  </a:moveTo>
                  <a:lnTo>
                    <a:pt x="0" y="3175"/>
                  </a:lnTo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6625" y="5571997"/>
              <a:ext cx="147637" cy="250037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48125" y="5624448"/>
              <a:ext cx="14604" cy="2375535"/>
            </a:xfrm>
            <a:custGeom>
              <a:avLst/>
              <a:gdLst/>
              <a:ahLst/>
              <a:cxnLst/>
              <a:rect l="l" t="t" r="r" b="b"/>
              <a:pathLst>
                <a:path w="14604" h="2375534">
                  <a:moveTo>
                    <a:pt x="14604" y="237553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86150" y="5533961"/>
              <a:ext cx="919162" cy="26193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547999" y="5606160"/>
              <a:ext cx="726440" cy="76200"/>
            </a:xfrm>
            <a:custGeom>
              <a:avLst/>
              <a:gdLst/>
              <a:ahLst/>
              <a:cxnLst/>
              <a:rect l="l" t="t" r="r" b="b"/>
              <a:pathLst>
                <a:path w="726439" h="76200">
                  <a:moveTo>
                    <a:pt x="649731" y="0"/>
                  </a:moveTo>
                  <a:lnTo>
                    <a:pt x="649731" y="76200"/>
                  </a:lnTo>
                  <a:lnTo>
                    <a:pt x="700531" y="50800"/>
                  </a:lnTo>
                  <a:lnTo>
                    <a:pt x="662431" y="50800"/>
                  </a:lnTo>
                  <a:lnTo>
                    <a:pt x="662431" y="25400"/>
                  </a:lnTo>
                  <a:lnTo>
                    <a:pt x="700531" y="25400"/>
                  </a:lnTo>
                  <a:lnTo>
                    <a:pt x="649731" y="0"/>
                  </a:lnTo>
                  <a:close/>
                </a:path>
                <a:path w="726439" h="76200">
                  <a:moveTo>
                    <a:pt x="126" y="24637"/>
                  </a:moveTo>
                  <a:lnTo>
                    <a:pt x="0" y="50037"/>
                  </a:lnTo>
                  <a:lnTo>
                    <a:pt x="662431" y="50800"/>
                  </a:lnTo>
                  <a:lnTo>
                    <a:pt x="649731" y="50800"/>
                  </a:lnTo>
                  <a:lnTo>
                    <a:pt x="649731" y="25400"/>
                  </a:lnTo>
                  <a:lnTo>
                    <a:pt x="662431" y="25400"/>
                  </a:lnTo>
                  <a:lnTo>
                    <a:pt x="126" y="24637"/>
                  </a:lnTo>
                  <a:close/>
                </a:path>
                <a:path w="726439" h="76200">
                  <a:moveTo>
                    <a:pt x="700531" y="25400"/>
                  </a:moveTo>
                  <a:lnTo>
                    <a:pt x="662431" y="25400"/>
                  </a:lnTo>
                  <a:lnTo>
                    <a:pt x="662431" y="50800"/>
                  </a:lnTo>
                  <a:lnTo>
                    <a:pt x="700531" y="50800"/>
                  </a:lnTo>
                  <a:lnTo>
                    <a:pt x="725931" y="38100"/>
                  </a:lnTo>
                  <a:lnTo>
                    <a:pt x="700531" y="2540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95675" y="7886636"/>
              <a:ext cx="919162" cy="26193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557524" y="7958835"/>
              <a:ext cx="726440" cy="76200"/>
            </a:xfrm>
            <a:custGeom>
              <a:avLst/>
              <a:gdLst/>
              <a:ahLst/>
              <a:cxnLst/>
              <a:rect l="l" t="t" r="r" b="b"/>
              <a:pathLst>
                <a:path w="726439" h="76200">
                  <a:moveTo>
                    <a:pt x="649731" y="0"/>
                  </a:moveTo>
                  <a:lnTo>
                    <a:pt x="649731" y="76199"/>
                  </a:lnTo>
                  <a:lnTo>
                    <a:pt x="700531" y="50799"/>
                  </a:lnTo>
                  <a:lnTo>
                    <a:pt x="662431" y="50799"/>
                  </a:lnTo>
                  <a:lnTo>
                    <a:pt x="662431" y="25399"/>
                  </a:lnTo>
                  <a:lnTo>
                    <a:pt x="700531" y="25399"/>
                  </a:lnTo>
                  <a:lnTo>
                    <a:pt x="649731" y="0"/>
                  </a:lnTo>
                  <a:close/>
                </a:path>
                <a:path w="726439" h="76200">
                  <a:moveTo>
                    <a:pt x="126" y="24637"/>
                  </a:moveTo>
                  <a:lnTo>
                    <a:pt x="0" y="50037"/>
                  </a:lnTo>
                  <a:lnTo>
                    <a:pt x="662431" y="50799"/>
                  </a:lnTo>
                  <a:lnTo>
                    <a:pt x="649731" y="50799"/>
                  </a:lnTo>
                  <a:lnTo>
                    <a:pt x="649731" y="25399"/>
                  </a:lnTo>
                  <a:lnTo>
                    <a:pt x="662431" y="25399"/>
                  </a:lnTo>
                  <a:lnTo>
                    <a:pt x="126" y="24637"/>
                  </a:lnTo>
                  <a:close/>
                </a:path>
                <a:path w="726439" h="76200">
                  <a:moveTo>
                    <a:pt x="700531" y="25399"/>
                  </a:moveTo>
                  <a:lnTo>
                    <a:pt x="662431" y="25399"/>
                  </a:lnTo>
                  <a:lnTo>
                    <a:pt x="662431" y="50799"/>
                  </a:lnTo>
                  <a:lnTo>
                    <a:pt x="700531" y="50799"/>
                  </a:lnTo>
                  <a:lnTo>
                    <a:pt x="725931" y="38099"/>
                  </a:lnTo>
                  <a:lnTo>
                    <a:pt x="700531" y="25399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7886700" y="2105025"/>
            <a:ext cx="3105150" cy="7210425"/>
            <a:chOff x="7886700" y="2105025"/>
            <a:chExt cx="3105150" cy="72104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86700" y="2105025"/>
              <a:ext cx="3105150" cy="721042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986776" y="6310248"/>
              <a:ext cx="2324100" cy="2896235"/>
            </a:xfrm>
            <a:custGeom>
              <a:avLst/>
              <a:gdLst/>
              <a:ahLst/>
              <a:cxnLst/>
              <a:rect l="l" t="t" r="r" b="b"/>
              <a:pathLst>
                <a:path w="2324100" h="2896234">
                  <a:moveTo>
                    <a:pt x="0" y="581025"/>
                  </a:moveTo>
                  <a:lnTo>
                    <a:pt x="2324100" y="581025"/>
                  </a:lnTo>
                  <a:lnTo>
                    <a:pt x="2324100" y="0"/>
                  </a:lnTo>
                  <a:lnTo>
                    <a:pt x="0" y="0"/>
                  </a:lnTo>
                  <a:lnTo>
                    <a:pt x="0" y="581025"/>
                  </a:lnTo>
                  <a:close/>
                </a:path>
                <a:path w="2324100" h="2896234">
                  <a:moveTo>
                    <a:pt x="0" y="2895663"/>
                  </a:moveTo>
                  <a:lnTo>
                    <a:pt x="2324100" y="2895663"/>
                  </a:lnTo>
                  <a:lnTo>
                    <a:pt x="2324100" y="2314638"/>
                  </a:lnTo>
                  <a:lnTo>
                    <a:pt x="0" y="2314638"/>
                  </a:lnTo>
                  <a:lnTo>
                    <a:pt x="0" y="2895663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1039475" y="2066925"/>
            <a:ext cx="5120005" cy="7315200"/>
            <a:chOff x="11039475" y="2066925"/>
            <a:chExt cx="5120005" cy="7315200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39475" y="2066925"/>
              <a:ext cx="3124200" cy="73152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1130026" y="6281673"/>
              <a:ext cx="2333625" cy="2924810"/>
            </a:xfrm>
            <a:custGeom>
              <a:avLst/>
              <a:gdLst/>
              <a:ahLst/>
              <a:cxnLst/>
              <a:rect l="l" t="t" r="r" b="b"/>
              <a:pathLst>
                <a:path w="2333625" h="2924809">
                  <a:moveTo>
                    <a:pt x="0" y="581025"/>
                  </a:moveTo>
                  <a:lnTo>
                    <a:pt x="2333625" y="581025"/>
                  </a:lnTo>
                  <a:lnTo>
                    <a:pt x="2333625" y="0"/>
                  </a:lnTo>
                  <a:lnTo>
                    <a:pt x="0" y="0"/>
                  </a:lnTo>
                  <a:lnTo>
                    <a:pt x="0" y="581025"/>
                  </a:lnTo>
                  <a:close/>
                </a:path>
                <a:path w="2333625" h="2924809">
                  <a:moveTo>
                    <a:pt x="0" y="2924238"/>
                  </a:moveTo>
                  <a:lnTo>
                    <a:pt x="2333625" y="2924238"/>
                  </a:lnTo>
                  <a:lnTo>
                    <a:pt x="2333625" y="2343213"/>
                  </a:lnTo>
                  <a:lnTo>
                    <a:pt x="0" y="2343213"/>
                  </a:lnTo>
                  <a:lnTo>
                    <a:pt x="0" y="2924238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29781" y="4247993"/>
              <a:ext cx="120385" cy="291956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6073501" y="4262501"/>
              <a:ext cx="30480" cy="2860675"/>
            </a:xfrm>
            <a:custGeom>
              <a:avLst/>
              <a:gdLst/>
              <a:ahLst/>
              <a:cxnLst/>
              <a:rect l="l" t="t" r="r" b="b"/>
              <a:pathLst>
                <a:path w="30480" h="2860675">
                  <a:moveTo>
                    <a:pt x="30098" y="0"/>
                  </a:moveTo>
                  <a:lnTo>
                    <a:pt x="0" y="2860548"/>
                  </a:lnTo>
                </a:path>
              </a:pathLst>
            </a:custGeom>
            <a:ln w="2539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516100" y="7067486"/>
              <a:ext cx="1643126" cy="13811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4578076" y="7119873"/>
              <a:ext cx="1514475" cy="3175"/>
            </a:xfrm>
            <a:custGeom>
              <a:avLst/>
              <a:gdLst/>
              <a:ahLst/>
              <a:cxnLst/>
              <a:rect l="l" t="t" r="r" b="b"/>
              <a:pathLst>
                <a:path w="1514475" h="3175">
                  <a:moveTo>
                    <a:pt x="0" y="0"/>
                  </a:moveTo>
                  <a:lnTo>
                    <a:pt x="1514347" y="3175"/>
                  </a:lnTo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506575" y="6448425"/>
              <a:ext cx="157162" cy="255752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4578076" y="6481826"/>
              <a:ext cx="16510" cy="2444115"/>
            </a:xfrm>
            <a:custGeom>
              <a:avLst/>
              <a:gdLst/>
              <a:ahLst/>
              <a:cxnLst/>
              <a:rect l="l" t="t" r="r" b="b"/>
              <a:pathLst>
                <a:path w="16509" h="2444115">
                  <a:moveTo>
                    <a:pt x="0" y="0"/>
                  </a:moveTo>
                  <a:lnTo>
                    <a:pt x="16128" y="2443607"/>
                  </a:lnTo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620750" y="6381686"/>
              <a:ext cx="1004887" cy="26193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3758798" y="6458330"/>
              <a:ext cx="819150" cy="76200"/>
            </a:xfrm>
            <a:custGeom>
              <a:avLst/>
              <a:gdLst/>
              <a:ahLst/>
              <a:cxnLst/>
              <a:rect l="l" t="t" r="r" b="b"/>
              <a:pathLst>
                <a:path w="819150" h="76200">
                  <a:moveTo>
                    <a:pt x="75438" y="0"/>
                  </a:moveTo>
                  <a:lnTo>
                    <a:pt x="0" y="39624"/>
                  </a:lnTo>
                  <a:lnTo>
                    <a:pt x="76962" y="76200"/>
                  </a:lnTo>
                  <a:lnTo>
                    <a:pt x="76459" y="51054"/>
                  </a:lnTo>
                  <a:lnTo>
                    <a:pt x="63754" y="51054"/>
                  </a:lnTo>
                  <a:lnTo>
                    <a:pt x="63246" y="25654"/>
                  </a:lnTo>
                  <a:lnTo>
                    <a:pt x="75946" y="25404"/>
                  </a:lnTo>
                  <a:lnTo>
                    <a:pt x="75438" y="0"/>
                  </a:lnTo>
                  <a:close/>
                </a:path>
                <a:path w="819150" h="76200">
                  <a:moveTo>
                    <a:pt x="75946" y="25404"/>
                  </a:moveTo>
                  <a:lnTo>
                    <a:pt x="63246" y="25654"/>
                  </a:lnTo>
                  <a:lnTo>
                    <a:pt x="63748" y="50802"/>
                  </a:lnTo>
                  <a:lnTo>
                    <a:pt x="63754" y="51054"/>
                  </a:lnTo>
                  <a:lnTo>
                    <a:pt x="76454" y="50802"/>
                  </a:lnTo>
                  <a:lnTo>
                    <a:pt x="75951" y="25654"/>
                  </a:lnTo>
                  <a:lnTo>
                    <a:pt x="75946" y="25404"/>
                  </a:lnTo>
                  <a:close/>
                </a:path>
                <a:path w="819150" h="76200">
                  <a:moveTo>
                    <a:pt x="76454" y="50802"/>
                  </a:moveTo>
                  <a:lnTo>
                    <a:pt x="63754" y="51054"/>
                  </a:lnTo>
                  <a:lnTo>
                    <a:pt x="76459" y="51054"/>
                  </a:lnTo>
                  <a:lnTo>
                    <a:pt x="76454" y="50802"/>
                  </a:lnTo>
                  <a:close/>
                </a:path>
                <a:path w="819150" h="76200">
                  <a:moveTo>
                    <a:pt x="818515" y="10795"/>
                  </a:moveTo>
                  <a:lnTo>
                    <a:pt x="75946" y="25404"/>
                  </a:lnTo>
                  <a:lnTo>
                    <a:pt x="76454" y="50802"/>
                  </a:lnTo>
                  <a:lnTo>
                    <a:pt x="819023" y="36068"/>
                  </a:lnTo>
                  <a:lnTo>
                    <a:pt x="818515" y="1079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620750" y="8820150"/>
              <a:ext cx="1004887" cy="26193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3758926" y="8896731"/>
              <a:ext cx="819150" cy="76200"/>
            </a:xfrm>
            <a:custGeom>
              <a:avLst/>
              <a:gdLst/>
              <a:ahLst/>
              <a:cxnLst/>
              <a:rect l="l" t="t" r="r" b="b"/>
              <a:pathLst>
                <a:path w="819150" h="76200">
                  <a:moveTo>
                    <a:pt x="75310" y="0"/>
                  </a:moveTo>
                  <a:lnTo>
                    <a:pt x="0" y="39624"/>
                  </a:lnTo>
                  <a:lnTo>
                    <a:pt x="76834" y="76200"/>
                  </a:lnTo>
                  <a:lnTo>
                    <a:pt x="76332" y="51054"/>
                  </a:lnTo>
                  <a:lnTo>
                    <a:pt x="63626" y="51054"/>
                  </a:lnTo>
                  <a:lnTo>
                    <a:pt x="63118" y="25654"/>
                  </a:lnTo>
                  <a:lnTo>
                    <a:pt x="75819" y="25404"/>
                  </a:lnTo>
                  <a:lnTo>
                    <a:pt x="75310" y="0"/>
                  </a:lnTo>
                  <a:close/>
                </a:path>
                <a:path w="819150" h="76200">
                  <a:moveTo>
                    <a:pt x="75819" y="25404"/>
                  </a:moveTo>
                  <a:lnTo>
                    <a:pt x="63118" y="25654"/>
                  </a:lnTo>
                  <a:lnTo>
                    <a:pt x="63621" y="50802"/>
                  </a:lnTo>
                  <a:lnTo>
                    <a:pt x="63626" y="51054"/>
                  </a:lnTo>
                  <a:lnTo>
                    <a:pt x="76327" y="50802"/>
                  </a:lnTo>
                  <a:lnTo>
                    <a:pt x="75824" y="25654"/>
                  </a:lnTo>
                  <a:lnTo>
                    <a:pt x="75819" y="25404"/>
                  </a:lnTo>
                  <a:close/>
                </a:path>
                <a:path w="819150" h="76200">
                  <a:moveTo>
                    <a:pt x="76327" y="50802"/>
                  </a:moveTo>
                  <a:lnTo>
                    <a:pt x="63626" y="51054"/>
                  </a:lnTo>
                  <a:lnTo>
                    <a:pt x="76332" y="51054"/>
                  </a:lnTo>
                  <a:lnTo>
                    <a:pt x="76327" y="50802"/>
                  </a:lnTo>
                  <a:close/>
                </a:path>
                <a:path w="819150" h="76200">
                  <a:moveTo>
                    <a:pt x="818387" y="10795"/>
                  </a:moveTo>
                  <a:lnTo>
                    <a:pt x="75819" y="25404"/>
                  </a:lnTo>
                  <a:lnTo>
                    <a:pt x="76327" y="50802"/>
                  </a:lnTo>
                  <a:lnTo>
                    <a:pt x="818895" y="36068"/>
                  </a:lnTo>
                  <a:lnTo>
                    <a:pt x="818387" y="1079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4917419" y="3339083"/>
            <a:ext cx="2381250" cy="76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Same</a:t>
            </a:r>
            <a:r>
              <a:rPr sz="2400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Faces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Times New Roman"/>
                <a:cs typeface="Times New Roman"/>
              </a:rPr>
              <a:t>with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Different</a:t>
            </a:r>
            <a:r>
              <a:rPr sz="2400" spc="-1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006FC0"/>
                </a:solidFill>
                <a:latin typeface="Times New Roman"/>
                <a:cs typeface="Times New Roman"/>
              </a:rPr>
              <a:t>Voter</a:t>
            </a:r>
            <a:r>
              <a:rPr sz="2400" spc="-9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06FC0"/>
                </a:solidFill>
                <a:latin typeface="Times New Roman"/>
                <a:cs typeface="Times New Roman"/>
              </a:rPr>
              <a:t>IDs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96607" y="2977197"/>
            <a:ext cx="2649220" cy="1125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0299"/>
              </a:lnSpc>
              <a:spcBef>
                <a:spcPts val="90"/>
              </a:spcBef>
            </a:pP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High</a:t>
            </a:r>
            <a:r>
              <a:rPr sz="2400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Matching</a:t>
            </a:r>
            <a:r>
              <a:rPr sz="2400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Times New Roman"/>
                <a:cs typeface="Times New Roman"/>
              </a:rPr>
              <a:t>Faces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With</a:t>
            </a:r>
            <a:r>
              <a:rPr sz="2400" spc="-1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Different</a:t>
            </a:r>
            <a:r>
              <a:rPr sz="2400" spc="-1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Times New Roman"/>
                <a:cs typeface="Times New Roman"/>
              </a:rPr>
              <a:t>Voter </a:t>
            </a:r>
            <a:r>
              <a:rPr sz="2400" spc="-25" dirty="0">
                <a:solidFill>
                  <a:srgbClr val="006FC0"/>
                </a:solidFill>
                <a:latin typeface="Times New Roman"/>
                <a:cs typeface="Times New Roman"/>
              </a:rPr>
              <a:t>IDs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182231" y="9421812"/>
            <a:ext cx="33489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Fig: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Output </a:t>
            </a:r>
            <a:r>
              <a:rPr sz="3600" spc="-10" dirty="0">
                <a:latin typeface="Calibri"/>
                <a:cs typeface="Calibri"/>
              </a:rPr>
              <a:t>Image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4847" rIns="0" bIns="0" rtlCol="0">
            <a:spAutoFit/>
          </a:bodyPr>
          <a:lstStyle/>
          <a:p>
            <a:pPr marL="494030">
              <a:lnSpc>
                <a:spcPct val="100000"/>
              </a:lnSpc>
              <a:spcBef>
                <a:spcPts val="130"/>
              </a:spcBef>
            </a:pPr>
            <a:r>
              <a:rPr u="none" spc="-505" dirty="0"/>
              <a:t>FUTURE</a:t>
            </a:r>
            <a:r>
              <a:rPr u="none" spc="-545" dirty="0"/>
              <a:t> </a:t>
            </a:r>
            <a:r>
              <a:rPr u="none" spc="-540" dirty="0"/>
              <a:t>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9317" y="2276729"/>
            <a:ext cx="15370810" cy="281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4340" marR="5080" indent="-422275">
              <a:lnSpc>
                <a:spcPct val="115599"/>
              </a:lnSpc>
              <a:spcBef>
                <a:spcPts val="95"/>
              </a:spcBef>
              <a:buFont typeface="Arial MT"/>
              <a:buChar char="•"/>
              <a:tabLst>
                <a:tab pos="434340" algn="l"/>
              </a:tabLst>
            </a:pPr>
            <a:r>
              <a:rPr sz="3950" dirty="0">
                <a:latin typeface="Calibri"/>
                <a:cs typeface="Calibri"/>
              </a:rPr>
              <a:t>Integrate</a:t>
            </a:r>
            <a:r>
              <a:rPr sz="3950" spc="-7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database</a:t>
            </a:r>
            <a:r>
              <a:rPr sz="3950" spc="-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(SQLite/MySQL</a:t>
            </a:r>
            <a:r>
              <a:rPr lang="en-US" sz="3950" dirty="0">
                <a:latin typeface="Calibri"/>
                <a:cs typeface="Calibri"/>
              </a:rPr>
              <a:t>/PostgreSQL</a:t>
            </a:r>
            <a:r>
              <a:rPr sz="3950" dirty="0">
                <a:latin typeface="Calibri"/>
                <a:cs typeface="Calibri"/>
              </a:rPr>
              <a:t>)</a:t>
            </a:r>
            <a:r>
              <a:rPr sz="3950" spc="-4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instead</a:t>
            </a:r>
            <a:r>
              <a:rPr sz="3950" spc="-4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of</a:t>
            </a:r>
            <a:r>
              <a:rPr sz="3950" spc="-5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CSV</a:t>
            </a:r>
            <a:r>
              <a:rPr sz="3950" spc="-4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for</a:t>
            </a:r>
            <a:r>
              <a:rPr sz="3950" spc="-7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better</a:t>
            </a:r>
            <a:r>
              <a:rPr sz="3950" spc="-1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storage</a:t>
            </a:r>
            <a:r>
              <a:rPr sz="3950" spc="-65" dirty="0">
                <a:latin typeface="Calibri"/>
                <a:cs typeface="Calibri"/>
              </a:rPr>
              <a:t> </a:t>
            </a:r>
            <a:r>
              <a:rPr sz="3950" spc="-25" dirty="0">
                <a:latin typeface="Calibri"/>
                <a:cs typeface="Calibri"/>
              </a:rPr>
              <a:t>and </a:t>
            </a:r>
            <a:r>
              <a:rPr sz="3950" spc="-10" dirty="0">
                <a:latin typeface="Calibri"/>
                <a:cs typeface="Calibri"/>
              </a:rPr>
              <a:t>security.</a:t>
            </a:r>
            <a:endParaRPr sz="3950" dirty="0">
              <a:latin typeface="Calibri"/>
              <a:cs typeface="Calibri"/>
            </a:endParaRPr>
          </a:p>
          <a:p>
            <a:pPr marL="434340" indent="-421640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434340" algn="l"/>
              </a:tabLst>
            </a:pPr>
            <a:r>
              <a:rPr sz="3950" dirty="0">
                <a:latin typeface="Calibri"/>
                <a:cs typeface="Calibri"/>
              </a:rPr>
              <a:t>Improve</a:t>
            </a:r>
            <a:r>
              <a:rPr sz="3950" spc="-5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text</a:t>
            </a:r>
            <a:r>
              <a:rPr sz="3950" spc="-1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detection</a:t>
            </a:r>
            <a:r>
              <a:rPr sz="3950" spc="-1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using</a:t>
            </a:r>
            <a:r>
              <a:rPr sz="3950" spc="-15" dirty="0">
                <a:latin typeface="Calibri"/>
                <a:cs typeface="Calibri"/>
              </a:rPr>
              <a:t> </a:t>
            </a:r>
            <a:r>
              <a:rPr sz="3950" spc="-30" dirty="0">
                <a:latin typeface="Calibri"/>
                <a:cs typeface="Calibri"/>
              </a:rPr>
              <a:t>Tesseract</a:t>
            </a:r>
            <a:r>
              <a:rPr sz="3950" spc="-1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OCR</a:t>
            </a:r>
            <a:r>
              <a:rPr sz="3950" spc="-1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for</a:t>
            </a:r>
            <a:r>
              <a:rPr sz="3950" spc="-6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voter</a:t>
            </a:r>
            <a:r>
              <a:rPr sz="3950" spc="-6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ID</a:t>
            </a:r>
            <a:r>
              <a:rPr sz="3950" spc="-5" dirty="0">
                <a:latin typeface="Calibri"/>
                <a:cs typeface="Calibri"/>
              </a:rPr>
              <a:t> </a:t>
            </a:r>
            <a:r>
              <a:rPr sz="3950" spc="-10" dirty="0">
                <a:latin typeface="Calibri"/>
                <a:cs typeface="Calibri"/>
              </a:rPr>
              <a:t>accuracy.</a:t>
            </a:r>
            <a:endParaRPr sz="3950" dirty="0">
              <a:latin typeface="Calibri"/>
              <a:cs typeface="Calibri"/>
            </a:endParaRPr>
          </a:p>
          <a:p>
            <a:pPr marL="434340" indent="-42164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434340" algn="l"/>
              </a:tabLst>
            </a:pPr>
            <a:r>
              <a:rPr sz="3950" dirty="0">
                <a:latin typeface="Calibri"/>
                <a:cs typeface="Calibri"/>
              </a:rPr>
              <a:t>Improve</a:t>
            </a:r>
            <a:r>
              <a:rPr sz="3950" spc="-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Time</a:t>
            </a:r>
            <a:r>
              <a:rPr sz="3950" spc="-1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and</a:t>
            </a:r>
            <a:r>
              <a:rPr sz="3950" spc="3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Space</a:t>
            </a:r>
            <a:r>
              <a:rPr sz="3950" spc="65" dirty="0">
                <a:latin typeface="Calibri"/>
                <a:cs typeface="Calibri"/>
              </a:rPr>
              <a:t> </a:t>
            </a:r>
            <a:r>
              <a:rPr sz="3950" spc="-10" dirty="0">
                <a:latin typeface="Calibri"/>
                <a:cs typeface="Calibri"/>
              </a:rPr>
              <a:t>Complexity.</a:t>
            </a:r>
            <a:endParaRPr sz="395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0125" y="1847850"/>
            <a:ext cx="4867275" cy="28575"/>
          </a:xfrm>
          <a:custGeom>
            <a:avLst/>
            <a:gdLst/>
            <a:ahLst/>
            <a:cxnLst/>
            <a:rect l="l" t="t" r="r" b="b"/>
            <a:pathLst>
              <a:path w="4867275" h="28575">
                <a:moveTo>
                  <a:pt x="0" y="0"/>
                </a:moveTo>
                <a:lnTo>
                  <a:pt x="4867275" y="2857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184119" y="9198344"/>
            <a:ext cx="1652269" cy="3417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/>
              <a:t>Page</a:t>
            </a:r>
            <a:r>
              <a:rPr spc="-75" dirty="0"/>
              <a:t> </a:t>
            </a:r>
            <a:r>
              <a:rPr dirty="0"/>
              <a:t>1</a:t>
            </a:r>
            <a:r>
              <a:rPr lang="en-US" dirty="0"/>
              <a:t>4</a:t>
            </a:r>
            <a:r>
              <a:rPr spc="-40" dirty="0"/>
              <a:t> </a:t>
            </a:r>
            <a:r>
              <a:rPr spc="150" dirty="0"/>
              <a:t>of</a:t>
            </a:r>
            <a:r>
              <a:rPr spc="-70" dirty="0"/>
              <a:t> </a:t>
            </a:r>
            <a:r>
              <a:rPr lang="en-US" spc="-25" dirty="0"/>
              <a:t>17</a:t>
            </a:r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5184119" y="9198344"/>
            <a:ext cx="1652269" cy="3417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/>
              <a:t>Page</a:t>
            </a:r>
            <a:r>
              <a:rPr spc="-75" dirty="0"/>
              <a:t> </a:t>
            </a:r>
            <a:r>
              <a:rPr lang="en-US" spc="-75" dirty="0"/>
              <a:t>15</a:t>
            </a:r>
            <a:r>
              <a:rPr spc="-40" dirty="0"/>
              <a:t> </a:t>
            </a:r>
            <a:r>
              <a:rPr spc="150" dirty="0"/>
              <a:t>of</a:t>
            </a:r>
            <a:r>
              <a:rPr spc="-70" dirty="0"/>
              <a:t> </a:t>
            </a:r>
            <a:r>
              <a:rPr lang="en-US" spc="-25" dirty="0"/>
              <a:t>17</a:t>
            </a:r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935" marR="1431925" indent="-356870">
              <a:lnSpc>
                <a:spcPct val="107700"/>
              </a:lnSpc>
              <a:spcBef>
                <a:spcPts val="95"/>
              </a:spcBef>
              <a:buFont typeface="Arial MT"/>
              <a:buChar char="•"/>
              <a:tabLst>
                <a:tab pos="368935" algn="l"/>
              </a:tabLst>
            </a:pPr>
            <a:r>
              <a:rPr dirty="0"/>
              <a:t>Successfully</a:t>
            </a:r>
            <a:r>
              <a:rPr spc="-135" dirty="0"/>
              <a:t> </a:t>
            </a:r>
            <a:r>
              <a:rPr dirty="0"/>
              <a:t>built</a:t>
            </a:r>
            <a:r>
              <a:rPr spc="-145" dirty="0"/>
              <a:t> </a:t>
            </a:r>
            <a:r>
              <a:rPr dirty="0"/>
              <a:t>a</a:t>
            </a:r>
            <a:r>
              <a:rPr spc="-80" dirty="0"/>
              <a:t> </a:t>
            </a:r>
            <a:r>
              <a:rPr dirty="0"/>
              <a:t>functional</a:t>
            </a:r>
            <a:r>
              <a:rPr spc="-75" dirty="0"/>
              <a:t> </a:t>
            </a:r>
            <a:r>
              <a:rPr dirty="0"/>
              <a:t>face</a:t>
            </a:r>
            <a:r>
              <a:rPr spc="-60" dirty="0"/>
              <a:t> </a:t>
            </a:r>
            <a:r>
              <a:rPr spc="-10" dirty="0"/>
              <a:t>recognition</a:t>
            </a:r>
            <a:r>
              <a:rPr spc="-90" dirty="0"/>
              <a:t> </a:t>
            </a:r>
            <a:r>
              <a:rPr spc="-10" dirty="0"/>
              <a:t>system</a:t>
            </a:r>
            <a:r>
              <a:rPr spc="-100" dirty="0"/>
              <a:t> </a:t>
            </a:r>
            <a:r>
              <a:rPr spc="-25" dirty="0"/>
              <a:t>for </a:t>
            </a:r>
            <a:r>
              <a:rPr spc="-10" dirty="0"/>
              <a:t>documents.</a:t>
            </a:r>
          </a:p>
          <a:p>
            <a:pPr marL="368935" marR="5080" indent="-356870">
              <a:lnSpc>
                <a:spcPct val="106000"/>
              </a:lnSpc>
              <a:buFont typeface="Arial MT"/>
              <a:buChar char="•"/>
              <a:tabLst>
                <a:tab pos="368935" algn="l"/>
              </a:tabLst>
            </a:pPr>
            <a:r>
              <a:rPr spc="-10" dirty="0"/>
              <a:t>Automated</a:t>
            </a:r>
            <a:r>
              <a:rPr spc="-90" dirty="0"/>
              <a:t> </a:t>
            </a:r>
            <a:r>
              <a:rPr dirty="0"/>
              <a:t>extraction</a:t>
            </a:r>
            <a:r>
              <a:rPr spc="-90" dirty="0"/>
              <a:t> </a:t>
            </a:r>
            <a:r>
              <a:rPr dirty="0"/>
              <a:t>of</a:t>
            </a:r>
            <a:r>
              <a:rPr spc="-114" dirty="0"/>
              <a:t> </a:t>
            </a:r>
            <a:r>
              <a:rPr dirty="0"/>
              <a:t>faces</a:t>
            </a:r>
            <a:r>
              <a:rPr spc="-60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dirty="0"/>
              <a:t>voter</a:t>
            </a:r>
            <a:r>
              <a:rPr spc="-114" dirty="0"/>
              <a:t> </a:t>
            </a:r>
            <a:r>
              <a:rPr dirty="0"/>
              <a:t>IDs</a:t>
            </a:r>
            <a:r>
              <a:rPr spc="-65" dirty="0"/>
              <a:t> </a:t>
            </a:r>
            <a:r>
              <a:rPr dirty="0"/>
              <a:t>improves</a:t>
            </a:r>
            <a:r>
              <a:rPr spc="-60" dirty="0"/>
              <a:t> </a:t>
            </a:r>
            <a:r>
              <a:rPr dirty="0"/>
              <a:t>speed</a:t>
            </a:r>
            <a:r>
              <a:rPr spc="-75" dirty="0"/>
              <a:t> </a:t>
            </a:r>
            <a:r>
              <a:rPr spc="-25" dirty="0"/>
              <a:t>and </a:t>
            </a:r>
            <a:r>
              <a:rPr spc="-10" dirty="0"/>
              <a:t>accuracy.</a:t>
            </a:r>
          </a:p>
          <a:p>
            <a:pPr marL="368935" indent="-35623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68935" algn="l"/>
              </a:tabLst>
            </a:pPr>
            <a:r>
              <a:rPr dirty="0"/>
              <a:t>Can</a:t>
            </a:r>
            <a:r>
              <a:rPr spc="-65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used</a:t>
            </a:r>
            <a:r>
              <a:rPr spc="-65" dirty="0"/>
              <a:t> </a:t>
            </a:r>
            <a:r>
              <a:rPr dirty="0"/>
              <a:t>in</a:t>
            </a:r>
            <a:r>
              <a:rPr spc="-65" dirty="0"/>
              <a:t> </a:t>
            </a:r>
            <a:r>
              <a:rPr dirty="0"/>
              <a:t>electoral</a:t>
            </a:r>
            <a:r>
              <a:rPr spc="-45" dirty="0"/>
              <a:t> </a:t>
            </a:r>
            <a:r>
              <a:rPr spc="-10" dirty="0"/>
              <a:t>processes,</a:t>
            </a:r>
            <a:r>
              <a:rPr spc="-110" dirty="0"/>
              <a:t> </a:t>
            </a:r>
            <a:r>
              <a:rPr dirty="0"/>
              <a:t>surveys,</a:t>
            </a:r>
            <a:r>
              <a:rPr spc="-50" dirty="0"/>
              <a:t> </a:t>
            </a:r>
            <a:r>
              <a:rPr dirty="0"/>
              <a:t>or</a:t>
            </a:r>
            <a:r>
              <a:rPr spc="-90" dirty="0"/>
              <a:t> </a:t>
            </a:r>
            <a:r>
              <a:rPr dirty="0"/>
              <a:t>ID</a:t>
            </a:r>
            <a:r>
              <a:rPr spc="-25" dirty="0"/>
              <a:t> </a:t>
            </a:r>
            <a:r>
              <a:rPr spc="-10" dirty="0"/>
              <a:t>verification.</a:t>
            </a:r>
          </a:p>
          <a:p>
            <a:pPr marL="368935" indent="-356235">
              <a:lnSpc>
                <a:spcPct val="100000"/>
              </a:lnSpc>
              <a:spcBef>
                <a:spcPts val="259"/>
              </a:spcBef>
              <a:buFont typeface="Arial MT"/>
              <a:buChar char="•"/>
              <a:tabLst>
                <a:tab pos="368935" algn="l"/>
              </a:tabLst>
            </a:pPr>
            <a:r>
              <a:rPr dirty="0"/>
              <a:t>Provides</a:t>
            </a:r>
            <a:r>
              <a:rPr spc="-140" dirty="0"/>
              <a:t> </a:t>
            </a:r>
            <a:r>
              <a:rPr dirty="0"/>
              <a:t>a</a:t>
            </a:r>
            <a:r>
              <a:rPr spc="-80" dirty="0"/>
              <a:t> </a:t>
            </a:r>
            <a:r>
              <a:rPr dirty="0"/>
              <a:t>complete</a:t>
            </a:r>
            <a:r>
              <a:rPr spc="-90" dirty="0"/>
              <a:t> </a:t>
            </a:r>
            <a:r>
              <a:rPr dirty="0"/>
              <a:t>pipeline</a:t>
            </a:r>
            <a:r>
              <a:rPr spc="-80" dirty="0"/>
              <a:t> </a:t>
            </a:r>
            <a:r>
              <a:rPr dirty="0"/>
              <a:t>from</a:t>
            </a:r>
            <a:r>
              <a:rPr spc="-60" dirty="0"/>
              <a:t> </a:t>
            </a:r>
            <a:r>
              <a:rPr dirty="0"/>
              <a:t>input</a:t>
            </a:r>
            <a:r>
              <a:rPr spc="-90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match</a:t>
            </a:r>
            <a:r>
              <a:rPr spc="-110" dirty="0"/>
              <a:t> </a:t>
            </a:r>
            <a:r>
              <a:rPr spc="-10" dirty="0"/>
              <a:t>result.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7583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25"/>
              </a:spcBef>
            </a:pPr>
            <a:r>
              <a:rPr spc="-1370" dirty="0"/>
              <a:t> </a:t>
            </a:r>
            <a:r>
              <a:rPr spc="-380" dirty="0"/>
              <a:t>CONCLUSION</a:t>
            </a:r>
            <a:r>
              <a:rPr dirty="0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540" y="552831"/>
            <a:ext cx="4201795" cy="803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100" u="none" spc="-555" dirty="0"/>
              <a:t>REFERENCES</a:t>
            </a:r>
            <a:endParaRPr sz="5100"/>
          </a:p>
        </p:txBody>
      </p:sp>
      <p:grpSp>
        <p:nvGrpSpPr>
          <p:cNvPr id="3" name="object 3"/>
          <p:cNvGrpSpPr/>
          <p:nvPr/>
        </p:nvGrpSpPr>
        <p:grpSpPr>
          <a:xfrm>
            <a:off x="4044441" y="2208657"/>
            <a:ext cx="2495550" cy="9525"/>
            <a:chOff x="4044441" y="2208657"/>
            <a:chExt cx="2495550" cy="9525"/>
          </a:xfrm>
        </p:grpSpPr>
        <p:sp>
          <p:nvSpPr>
            <p:cNvPr id="4" name="object 4"/>
            <p:cNvSpPr/>
            <p:nvPr/>
          </p:nvSpPr>
          <p:spPr>
            <a:xfrm>
              <a:off x="4044441" y="2208657"/>
              <a:ext cx="504825" cy="9525"/>
            </a:xfrm>
            <a:custGeom>
              <a:avLst/>
              <a:gdLst/>
              <a:ahLst/>
              <a:cxnLst/>
              <a:rect l="l" t="t" r="r" b="b"/>
              <a:pathLst>
                <a:path w="504825" h="9525">
                  <a:moveTo>
                    <a:pt x="5048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504825" y="9525"/>
                  </a:lnTo>
                  <a:lnTo>
                    <a:pt x="504825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49266" y="2208657"/>
              <a:ext cx="104775" cy="9525"/>
            </a:xfrm>
            <a:custGeom>
              <a:avLst/>
              <a:gdLst/>
              <a:ahLst/>
              <a:cxnLst/>
              <a:rect l="l" t="t" r="r" b="b"/>
              <a:pathLst>
                <a:path w="104775" h="9525">
                  <a:moveTo>
                    <a:pt x="10477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104775" y="9525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2B2C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54041" y="2208657"/>
              <a:ext cx="1885950" cy="9525"/>
            </a:xfrm>
            <a:custGeom>
              <a:avLst/>
              <a:gdLst/>
              <a:ahLst/>
              <a:cxnLst/>
              <a:rect l="l" t="t" r="r" b="b"/>
              <a:pathLst>
                <a:path w="1885950" h="9525">
                  <a:moveTo>
                    <a:pt x="188595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1885950" y="9525"/>
                  </a:lnTo>
                  <a:lnTo>
                    <a:pt x="188595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120641" y="2742057"/>
            <a:ext cx="3771900" cy="9525"/>
          </a:xfrm>
          <a:custGeom>
            <a:avLst/>
            <a:gdLst/>
            <a:ahLst/>
            <a:cxnLst/>
            <a:rect l="l" t="t" r="r" b="b"/>
            <a:pathLst>
              <a:path w="3771900" h="9525">
                <a:moveTo>
                  <a:pt x="3771900" y="0"/>
                </a:moveTo>
                <a:lnTo>
                  <a:pt x="0" y="0"/>
                </a:lnTo>
                <a:lnTo>
                  <a:pt x="0" y="9525"/>
                </a:lnTo>
                <a:lnTo>
                  <a:pt x="3771900" y="9525"/>
                </a:lnTo>
                <a:lnTo>
                  <a:pt x="37719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3119" y="1730947"/>
            <a:ext cx="11233785" cy="16275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36550" indent="-323850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336550" algn="l"/>
              </a:tabLst>
            </a:pPr>
            <a:r>
              <a:rPr sz="3000" b="1" spc="-10" dirty="0">
                <a:solidFill>
                  <a:srgbClr val="2B2C2F"/>
                </a:solidFill>
                <a:latin typeface="Calibri"/>
                <a:cs typeface="Calibri"/>
              </a:rPr>
              <a:t>GeeksforGeeks:</a:t>
            </a:r>
            <a:r>
              <a:rPr sz="3000" b="1" spc="3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000" i="1" dirty="0">
                <a:solidFill>
                  <a:srgbClr val="2B2C2F"/>
                </a:solidFill>
                <a:latin typeface="Arial"/>
                <a:cs typeface="Arial"/>
              </a:rPr>
              <a:t>–</a:t>
            </a:r>
            <a:r>
              <a:rPr sz="3000" i="1" spc="-125" dirty="0">
                <a:solidFill>
                  <a:srgbClr val="2B2C2F"/>
                </a:solidFill>
                <a:latin typeface="Arial"/>
                <a:cs typeface="Arial"/>
              </a:rPr>
              <a:t> </a:t>
            </a:r>
            <a:r>
              <a:rPr sz="3000" i="1" spc="9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bit</a:t>
            </a:r>
            <a:r>
              <a:rPr sz="3000" i="1" spc="90" dirty="0">
                <a:solidFill>
                  <a:srgbClr val="2B2C2F"/>
                </a:solidFill>
                <a:latin typeface="Arial"/>
                <a:cs typeface="Arial"/>
                <a:hlinkClick r:id="rId2"/>
              </a:rPr>
              <a:t>.</a:t>
            </a:r>
            <a:r>
              <a:rPr sz="3000" i="1" spc="90" dirty="0">
                <a:solidFill>
                  <a:srgbClr val="0000FF"/>
                </a:solidFill>
                <a:latin typeface="Arial"/>
                <a:cs typeface="Arial"/>
                <a:hlinkClick r:id="rId2"/>
              </a:rPr>
              <a:t>ly/3IHsIEV</a:t>
            </a:r>
            <a:endParaRPr sz="3000">
              <a:latin typeface="Arial"/>
              <a:cs typeface="Arial"/>
            </a:endParaRPr>
          </a:p>
          <a:p>
            <a:pPr marL="336550" indent="-32385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336550" algn="l"/>
                <a:tab pos="2982595" algn="l"/>
              </a:tabLst>
            </a:pPr>
            <a:r>
              <a:rPr sz="3000" b="1" dirty="0">
                <a:solidFill>
                  <a:srgbClr val="2B2C2F"/>
                </a:solidFill>
                <a:latin typeface="Calibri"/>
                <a:cs typeface="Calibri"/>
              </a:rPr>
              <a:t>PyMuPDF</a:t>
            </a:r>
            <a:r>
              <a:rPr sz="3000" b="1" spc="-7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2B2C2F"/>
                </a:solidFill>
                <a:latin typeface="Calibri"/>
                <a:cs typeface="Calibri"/>
              </a:rPr>
              <a:t>(fitz):</a:t>
            </a:r>
            <a:r>
              <a:rPr sz="3000" b="1" dirty="0">
                <a:solidFill>
                  <a:srgbClr val="2B2C2F"/>
                </a:solidFill>
                <a:latin typeface="Calibri"/>
                <a:cs typeface="Calibri"/>
              </a:rPr>
              <a:t>	</a:t>
            </a:r>
            <a:r>
              <a:rPr sz="3000" i="1" dirty="0">
                <a:solidFill>
                  <a:srgbClr val="2B2C2F"/>
                </a:solidFill>
                <a:latin typeface="Arial"/>
                <a:cs typeface="Arial"/>
              </a:rPr>
              <a:t>–</a:t>
            </a:r>
            <a:r>
              <a:rPr sz="3000" i="1" spc="-60" dirty="0">
                <a:solidFill>
                  <a:srgbClr val="2B2C2F"/>
                </a:solidFill>
                <a:latin typeface="Arial"/>
                <a:cs typeface="Arial"/>
              </a:rPr>
              <a:t> </a:t>
            </a:r>
            <a:r>
              <a:rPr sz="3000" i="1" spc="160" dirty="0">
                <a:solidFill>
                  <a:srgbClr val="0000FF"/>
                </a:solidFill>
                <a:latin typeface="Arial"/>
                <a:cs typeface="Arial"/>
                <a:hlinkClick r:id="rId3"/>
              </a:rPr>
              <a:t>http://bit.ly/45iKHdz</a:t>
            </a:r>
            <a:endParaRPr sz="3000">
              <a:latin typeface="Arial"/>
              <a:cs typeface="Arial"/>
            </a:endParaRPr>
          </a:p>
          <a:p>
            <a:pPr marL="336550" indent="-32385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336550" algn="l"/>
              </a:tabLst>
            </a:pPr>
            <a:r>
              <a:rPr sz="3000" b="1" dirty="0">
                <a:solidFill>
                  <a:srgbClr val="2B2C2F"/>
                </a:solidFill>
                <a:latin typeface="Calibri"/>
                <a:cs typeface="Calibri"/>
              </a:rPr>
              <a:t>Medium:</a:t>
            </a:r>
            <a:r>
              <a:rPr sz="3000" b="1" spc="-4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2B2C2F"/>
                </a:solidFill>
                <a:latin typeface="Calibri"/>
                <a:cs typeface="Calibri"/>
              </a:rPr>
              <a:t>Facial</a:t>
            </a:r>
            <a:r>
              <a:rPr sz="3000" b="1" spc="-114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B2C2F"/>
                </a:solidFill>
                <a:latin typeface="Calibri"/>
                <a:cs typeface="Calibri"/>
              </a:rPr>
              <a:t>Analysis</a:t>
            </a:r>
            <a:r>
              <a:rPr sz="3000" b="1" spc="-4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000" b="1" dirty="0">
                <a:solidFill>
                  <a:srgbClr val="2B2C2F"/>
                </a:solidFill>
                <a:latin typeface="Calibri"/>
                <a:cs typeface="Calibri"/>
              </a:rPr>
              <a:t>with</a:t>
            </a:r>
            <a:r>
              <a:rPr sz="3000" b="1" spc="-7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solidFill>
                  <a:srgbClr val="2B2C2F"/>
                </a:solidFill>
                <a:latin typeface="Calibri"/>
                <a:cs typeface="Calibri"/>
              </a:rPr>
              <a:t>InsightFace</a:t>
            </a:r>
            <a:r>
              <a:rPr sz="3000" b="1" spc="-6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000" i="1" dirty="0">
                <a:solidFill>
                  <a:srgbClr val="2B2C2F"/>
                </a:solidFill>
                <a:latin typeface="Arial"/>
                <a:cs typeface="Arial"/>
              </a:rPr>
              <a:t>–</a:t>
            </a:r>
            <a:r>
              <a:rPr sz="3000" i="1" spc="-150" dirty="0">
                <a:solidFill>
                  <a:srgbClr val="2B2C2F"/>
                </a:solidFill>
                <a:latin typeface="Arial"/>
                <a:cs typeface="Arial"/>
              </a:rPr>
              <a:t> </a:t>
            </a:r>
            <a:r>
              <a:rPr sz="3000" i="1" spc="185" dirty="0">
                <a:solidFill>
                  <a:srgbClr val="0000FF"/>
                </a:solidFill>
                <a:latin typeface="Arial"/>
                <a:cs typeface="Arial"/>
                <a:hlinkClick r:id="rId4"/>
              </a:rPr>
              <a:t>http://bit.ly/40yRUUa</a:t>
            </a:r>
            <a:endParaRPr sz="3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16367" y="3275457"/>
            <a:ext cx="4038600" cy="9525"/>
          </a:xfrm>
          <a:custGeom>
            <a:avLst/>
            <a:gdLst/>
            <a:ahLst/>
            <a:cxnLst/>
            <a:rect l="l" t="t" r="r" b="b"/>
            <a:pathLst>
              <a:path w="4038600" h="9525">
                <a:moveTo>
                  <a:pt x="4038600" y="0"/>
                </a:moveTo>
                <a:lnTo>
                  <a:pt x="0" y="0"/>
                </a:lnTo>
                <a:lnTo>
                  <a:pt x="0" y="9525"/>
                </a:lnTo>
                <a:lnTo>
                  <a:pt x="4038600" y="9525"/>
                </a:lnTo>
                <a:lnTo>
                  <a:pt x="40386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5184119" y="9198344"/>
            <a:ext cx="1652269" cy="3417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/>
              <a:t>Page</a:t>
            </a:r>
            <a:r>
              <a:rPr spc="-75" dirty="0"/>
              <a:t> </a:t>
            </a:r>
            <a:r>
              <a:rPr lang="en-US" spc="-75" dirty="0"/>
              <a:t>16</a:t>
            </a:r>
            <a:r>
              <a:rPr spc="-40" dirty="0"/>
              <a:t> </a:t>
            </a:r>
            <a:r>
              <a:rPr spc="150" dirty="0"/>
              <a:t>of</a:t>
            </a:r>
            <a:r>
              <a:rPr spc="-70" dirty="0"/>
              <a:t> </a:t>
            </a:r>
            <a:r>
              <a:rPr lang="en-US" spc="-25" dirty="0"/>
              <a:t>17</a:t>
            </a:r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5184119" y="9198344"/>
            <a:ext cx="1652269" cy="3417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/>
              <a:t>Page</a:t>
            </a:r>
            <a:r>
              <a:rPr spc="-75" dirty="0"/>
              <a:t> </a:t>
            </a:r>
            <a:r>
              <a:rPr lang="en-US" spc="-75" dirty="0"/>
              <a:t>17</a:t>
            </a:r>
            <a:r>
              <a:rPr spc="-40" dirty="0"/>
              <a:t> </a:t>
            </a:r>
            <a:r>
              <a:rPr spc="150" dirty="0"/>
              <a:t>of</a:t>
            </a:r>
            <a:r>
              <a:rPr spc="-70" dirty="0"/>
              <a:t> </a:t>
            </a:r>
            <a:r>
              <a:rPr lang="en-US" spc="-25" dirty="0"/>
              <a:t>17</a:t>
            </a:r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7545" y="3404489"/>
            <a:ext cx="11237595" cy="2577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750" u="none" spc="365" dirty="0">
                <a:latin typeface="Arial MT"/>
                <a:cs typeface="Arial MT"/>
              </a:rPr>
              <a:t>Thank</a:t>
            </a:r>
            <a:r>
              <a:rPr sz="16750" u="none" spc="-350" dirty="0">
                <a:latin typeface="Arial MT"/>
                <a:cs typeface="Arial MT"/>
              </a:rPr>
              <a:t> </a:t>
            </a:r>
            <a:r>
              <a:rPr sz="16750" u="none" spc="905" dirty="0">
                <a:latin typeface="Arial MT"/>
                <a:cs typeface="Arial MT"/>
              </a:rPr>
              <a:t>you!</a:t>
            </a:r>
            <a:endParaRPr sz="167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3664" rIns="0" bIns="0" rtlCol="0">
            <a:spAutoFit/>
          </a:bodyPr>
          <a:lstStyle/>
          <a:p>
            <a:pPr marL="496570">
              <a:lnSpc>
                <a:spcPct val="100000"/>
              </a:lnSpc>
              <a:spcBef>
                <a:spcPts val="100"/>
              </a:spcBef>
            </a:pPr>
            <a:r>
              <a:rPr sz="4650" b="1" u="none" spc="480" dirty="0">
                <a:latin typeface="Trebuchet MS"/>
                <a:cs typeface="Trebuchet MS"/>
              </a:rPr>
              <a:t>C</a:t>
            </a:r>
            <a:r>
              <a:rPr sz="4650" b="1" u="none" spc="-395" dirty="0">
                <a:latin typeface="Trebuchet MS"/>
                <a:cs typeface="Trebuchet MS"/>
              </a:rPr>
              <a:t> </a:t>
            </a:r>
            <a:r>
              <a:rPr sz="4650" b="1" u="none" spc="260" dirty="0">
                <a:latin typeface="Trebuchet MS"/>
                <a:cs typeface="Trebuchet MS"/>
              </a:rPr>
              <a:t>O</a:t>
            </a:r>
            <a:r>
              <a:rPr sz="4650" b="1" u="none" spc="-370" dirty="0">
                <a:latin typeface="Trebuchet MS"/>
                <a:cs typeface="Trebuchet MS"/>
              </a:rPr>
              <a:t> </a:t>
            </a:r>
            <a:r>
              <a:rPr sz="4650" b="1" u="none" spc="525" dirty="0">
                <a:latin typeface="Trebuchet MS"/>
                <a:cs typeface="Trebuchet MS"/>
              </a:rPr>
              <a:t>N</a:t>
            </a:r>
            <a:r>
              <a:rPr sz="4650" b="1" u="none" spc="-390" dirty="0">
                <a:latin typeface="Trebuchet MS"/>
                <a:cs typeface="Trebuchet MS"/>
              </a:rPr>
              <a:t> </a:t>
            </a:r>
            <a:r>
              <a:rPr sz="4650" b="1" u="none" dirty="0">
                <a:latin typeface="Trebuchet MS"/>
                <a:cs typeface="Trebuchet MS"/>
              </a:rPr>
              <a:t>T</a:t>
            </a:r>
            <a:r>
              <a:rPr sz="4650" b="1" u="none" spc="-370" dirty="0">
                <a:latin typeface="Trebuchet MS"/>
                <a:cs typeface="Trebuchet MS"/>
              </a:rPr>
              <a:t> </a:t>
            </a:r>
            <a:r>
              <a:rPr sz="4650" b="1" u="none" spc="290" dirty="0">
                <a:latin typeface="Trebuchet MS"/>
                <a:cs typeface="Trebuchet MS"/>
              </a:rPr>
              <a:t>E</a:t>
            </a:r>
            <a:r>
              <a:rPr sz="4650" b="1" u="none" spc="-375" dirty="0">
                <a:latin typeface="Trebuchet MS"/>
                <a:cs typeface="Trebuchet MS"/>
              </a:rPr>
              <a:t> </a:t>
            </a:r>
            <a:r>
              <a:rPr sz="4650" b="1" u="none" spc="525" dirty="0">
                <a:latin typeface="Trebuchet MS"/>
                <a:cs typeface="Trebuchet MS"/>
              </a:rPr>
              <a:t>N</a:t>
            </a:r>
            <a:r>
              <a:rPr sz="4650" b="1" u="none" spc="-395" dirty="0">
                <a:latin typeface="Trebuchet MS"/>
                <a:cs typeface="Trebuchet MS"/>
              </a:rPr>
              <a:t> </a:t>
            </a:r>
            <a:r>
              <a:rPr sz="4650" b="1" u="none" spc="-50" dirty="0">
                <a:latin typeface="Trebuchet MS"/>
                <a:cs typeface="Trebuchet MS"/>
              </a:rPr>
              <a:t>T</a:t>
            </a:r>
            <a:endParaRPr sz="46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8700" y="1762125"/>
            <a:ext cx="16230600" cy="38100"/>
          </a:xfrm>
          <a:custGeom>
            <a:avLst/>
            <a:gdLst/>
            <a:ahLst/>
            <a:cxnLst/>
            <a:rect l="l" t="t" r="r" b="b"/>
            <a:pathLst>
              <a:path w="16230600" h="38100">
                <a:moveTo>
                  <a:pt x="0" y="38100"/>
                </a:moveTo>
                <a:lnTo>
                  <a:pt x="16230600" y="0"/>
                </a:lnTo>
              </a:path>
            </a:pathLst>
          </a:custGeom>
          <a:ln w="57150">
            <a:solidFill>
              <a:srgbClr val="2B2C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0464" y="1910037"/>
            <a:ext cx="6057265" cy="7232650"/>
          </a:xfrm>
          <a:prstGeom prst="rect">
            <a:avLst/>
          </a:prstGeom>
        </p:spPr>
        <p:txBody>
          <a:bodyPr vert="horz" wrap="square" lIns="0" tIns="301625" rIns="0" bIns="0" rtlCol="0">
            <a:spAutoFit/>
          </a:bodyPr>
          <a:lstStyle/>
          <a:p>
            <a:pPr marL="374650" indent="-361950">
              <a:lnSpc>
                <a:spcPct val="100000"/>
              </a:lnSpc>
              <a:spcBef>
                <a:spcPts val="2375"/>
              </a:spcBef>
              <a:buFont typeface="Arial MT"/>
              <a:buChar char="•"/>
              <a:tabLst>
                <a:tab pos="374650" algn="l"/>
              </a:tabLst>
            </a:pPr>
            <a:r>
              <a:rPr sz="3350" spc="170" dirty="0">
                <a:solidFill>
                  <a:srgbClr val="2B2C2F"/>
                </a:solidFill>
                <a:latin typeface="Trebuchet MS"/>
                <a:cs typeface="Trebuchet MS"/>
              </a:rPr>
              <a:t>INTRODUCTION</a:t>
            </a:r>
            <a:endParaRPr sz="3350">
              <a:latin typeface="Trebuchet MS"/>
              <a:cs typeface="Trebuchet MS"/>
            </a:endParaRPr>
          </a:p>
          <a:p>
            <a:pPr marL="374650" indent="-361950">
              <a:lnSpc>
                <a:spcPct val="100000"/>
              </a:lnSpc>
              <a:spcBef>
                <a:spcPts val="2285"/>
              </a:spcBef>
              <a:buFont typeface="Arial MT"/>
              <a:buChar char="•"/>
              <a:tabLst>
                <a:tab pos="374650" algn="l"/>
              </a:tabLst>
            </a:pPr>
            <a:r>
              <a:rPr sz="3350" spc="310" dirty="0">
                <a:solidFill>
                  <a:srgbClr val="2B2C2F"/>
                </a:solidFill>
                <a:latin typeface="Trebuchet MS"/>
                <a:cs typeface="Trebuchet MS"/>
              </a:rPr>
              <a:t>PROBLEM</a:t>
            </a:r>
            <a:r>
              <a:rPr sz="3350" spc="-250" dirty="0">
                <a:solidFill>
                  <a:srgbClr val="2B2C2F"/>
                </a:solidFill>
                <a:latin typeface="Trebuchet MS"/>
                <a:cs typeface="Trebuchet MS"/>
              </a:rPr>
              <a:t> </a:t>
            </a:r>
            <a:r>
              <a:rPr sz="3350" spc="165" dirty="0">
                <a:solidFill>
                  <a:srgbClr val="2B2C2F"/>
                </a:solidFill>
                <a:latin typeface="Trebuchet MS"/>
                <a:cs typeface="Trebuchet MS"/>
              </a:rPr>
              <a:t>DEFINITION</a:t>
            </a:r>
            <a:endParaRPr sz="3350">
              <a:latin typeface="Trebuchet MS"/>
              <a:cs typeface="Trebuchet MS"/>
            </a:endParaRPr>
          </a:p>
          <a:p>
            <a:pPr marL="374650" indent="-361950">
              <a:lnSpc>
                <a:spcPct val="100000"/>
              </a:lnSpc>
              <a:spcBef>
                <a:spcPts val="2285"/>
              </a:spcBef>
              <a:buFont typeface="Arial MT"/>
              <a:buChar char="•"/>
              <a:tabLst>
                <a:tab pos="374650" algn="l"/>
              </a:tabLst>
            </a:pPr>
            <a:r>
              <a:rPr sz="3350" spc="140" dirty="0">
                <a:solidFill>
                  <a:srgbClr val="2B2C2F"/>
                </a:solidFill>
                <a:latin typeface="Trebuchet MS"/>
                <a:cs typeface="Trebuchet MS"/>
              </a:rPr>
              <a:t>OBJECTIVE</a:t>
            </a:r>
            <a:endParaRPr sz="3350">
              <a:latin typeface="Trebuchet MS"/>
              <a:cs typeface="Trebuchet MS"/>
            </a:endParaRPr>
          </a:p>
          <a:p>
            <a:pPr marL="374650" indent="-361950">
              <a:lnSpc>
                <a:spcPct val="100000"/>
              </a:lnSpc>
              <a:spcBef>
                <a:spcPts val="2285"/>
              </a:spcBef>
              <a:buFont typeface="Arial MT"/>
              <a:buChar char="•"/>
              <a:tabLst>
                <a:tab pos="374650" algn="l"/>
              </a:tabLst>
            </a:pPr>
            <a:r>
              <a:rPr sz="3350" spc="280" dirty="0">
                <a:solidFill>
                  <a:srgbClr val="2B2C2F"/>
                </a:solidFill>
                <a:latin typeface="Trebuchet MS"/>
                <a:cs typeface="Trebuchet MS"/>
              </a:rPr>
              <a:t>REQUIREMENTS</a:t>
            </a:r>
            <a:r>
              <a:rPr sz="3350" spc="-170" dirty="0">
                <a:solidFill>
                  <a:srgbClr val="2B2C2F"/>
                </a:solidFill>
                <a:latin typeface="Trebuchet MS"/>
                <a:cs typeface="Trebuchet MS"/>
              </a:rPr>
              <a:t> </a:t>
            </a:r>
            <a:r>
              <a:rPr sz="3350" spc="325" dirty="0">
                <a:solidFill>
                  <a:srgbClr val="2B2C2F"/>
                </a:solidFill>
                <a:latin typeface="Trebuchet MS"/>
                <a:cs typeface="Trebuchet MS"/>
              </a:rPr>
              <a:t>ANALYSIS</a:t>
            </a:r>
            <a:endParaRPr sz="3350">
              <a:latin typeface="Trebuchet MS"/>
              <a:cs typeface="Trebuchet MS"/>
            </a:endParaRPr>
          </a:p>
          <a:p>
            <a:pPr marL="374650" indent="-361950">
              <a:lnSpc>
                <a:spcPct val="100000"/>
              </a:lnSpc>
              <a:spcBef>
                <a:spcPts val="2285"/>
              </a:spcBef>
              <a:buFont typeface="Arial MT"/>
              <a:buChar char="•"/>
              <a:tabLst>
                <a:tab pos="374650" algn="l"/>
              </a:tabLst>
            </a:pPr>
            <a:r>
              <a:rPr sz="3350" spc="300" dirty="0">
                <a:solidFill>
                  <a:srgbClr val="2B2C2F"/>
                </a:solidFill>
                <a:latin typeface="Trebuchet MS"/>
                <a:cs typeface="Trebuchet MS"/>
              </a:rPr>
              <a:t>APPROACH</a:t>
            </a:r>
            <a:endParaRPr sz="3350">
              <a:latin typeface="Trebuchet MS"/>
              <a:cs typeface="Trebuchet MS"/>
            </a:endParaRPr>
          </a:p>
          <a:p>
            <a:pPr marL="374650" indent="-361950">
              <a:lnSpc>
                <a:spcPct val="100000"/>
              </a:lnSpc>
              <a:spcBef>
                <a:spcPts val="2290"/>
              </a:spcBef>
              <a:buFont typeface="Arial MT"/>
              <a:buChar char="•"/>
              <a:tabLst>
                <a:tab pos="374650" algn="l"/>
              </a:tabLst>
            </a:pPr>
            <a:r>
              <a:rPr sz="3350" spc="250" dirty="0">
                <a:solidFill>
                  <a:srgbClr val="2B2C2F"/>
                </a:solidFill>
                <a:latin typeface="Trebuchet MS"/>
                <a:cs typeface="Trebuchet MS"/>
              </a:rPr>
              <a:t>IMPLEMENTATION</a:t>
            </a:r>
            <a:r>
              <a:rPr sz="3350" spc="-225" dirty="0">
                <a:solidFill>
                  <a:srgbClr val="2B2C2F"/>
                </a:solidFill>
                <a:latin typeface="Trebuchet MS"/>
                <a:cs typeface="Trebuchet MS"/>
              </a:rPr>
              <a:t> </a:t>
            </a:r>
            <a:r>
              <a:rPr sz="3350" spc="260" dirty="0">
                <a:solidFill>
                  <a:srgbClr val="2B2C2F"/>
                </a:solidFill>
                <a:latin typeface="Trebuchet MS"/>
                <a:cs typeface="Trebuchet MS"/>
              </a:rPr>
              <a:t>DETAILS</a:t>
            </a:r>
            <a:endParaRPr sz="3350">
              <a:latin typeface="Trebuchet MS"/>
              <a:cs typeface="Trebuchet MS"/>
            </a:endParaRPr>
          </a:p>
          <a:p>
            <a:pPr marL="374650" indent="-361950">
              <a:lnSpc>
                <a:spcPct val="100000"/>
              </a:lnSpc>
              <a:spcBef>
                <a:spcPts val="2285"/>
              </a:spcBef>
              <a:buFont typeface="Arial MT"/>
              <a:buChar char="•"/>
              <a:tabLst>
                <a:tab pos="374650" algn="l"/>
              </a:tabLst>
            </a:pPr>
            <a:r>
              <a:rPr sz="3350" spc="185" dirty="0">
                <a:solidFill>
                  <a:srgbClr val="2B2C2F"/>
                </a:solidFill>
                <a:latin typeface="Trebuchet MS"/>
                <a:cs typeface="Trebuchet MS"/>
              </a:rPr>
              <a:t>FUTURE</a:t>
            </a:r>
            <a:r>
              <a:rPr sz="3350" spc="-229" dirty="0">
                <a:solidFill>
                  <a:srgbClr val="2B2C2F"/>
                </a:solidFill>
                <a:latin typeface="Trebuchet MS"/>
                <a:cs typeface="Trebuchet MS"/>
              </a:rPr>
              <a:t> </a:t>
            </a:r>
            <a:r>
              <a:rPr sz="3350" spc="280" dirty="0">
                <a:solidFill>
                  <a:srgbClr val="2B2C2F"/>
                </a:solidFill>
                <a:latin typeface="Trebuchet MS"/>
                <a:cs typeface="Trebuchet MS"/>
              </a:rPr>
              <a:t>WORK</a:t>
            </a:r>
            <a:endParaRPr sz="3350">
              <a:latin typeface="Trebuchet MS"/>
              <a:cs typeface="Trebuchet MS"/>
            </a:endParaRPr>
          </a:p>
          <a:p>
            <a:pPr marL="374650" indent="-361950">
              <a:lnSpc>
                <a:spcPct val="100000"/>
              </a:lnSpc>
              <a:spcBef>
                <a:spcPts val="2285"/>
              </a:spcBef>
              <a:buFont typeface="Arial MT"/>
              <a:buChar char="•"/>
              <a:tabLst>
                <a:tab pos="374650" algn="l"/>
              </a:tabLst>
            </a:pPr>
            <a:r>
              <a:rPr sz="3350" spc="270" dirty="0">
                <a:solidFill>
                  <a:srgbClr val="2B2C2F"/>
                </a:solidFill>
                <a:latin typeface="Trebuchet MS"/>
                <a:cs typeface="Trebuchet MS"/>
              </a:rPr>
              <a:t>CONCLUSION</a:t>
            </a:r>
            <a:endParaRPr sz="3350">
              <a:latin typeface="Trebuchet MS"/>
              <a:cs typeface="Trebuchet MS"/>
            </a:endParaRPr>
          </a:p>
          <a:p>
            <a:pPr marL="374650" indent="-361950">
              <a:lnSpc>
                <a:spcPct val="100000"/>
              </a:lnSpc>
              <a:spcBef>
                <a:spcPts val="2285"/>
              </a:spcBef>
              <a:buFont typeface="Arial MT"/>
              <a:buChar char="•"/>
              <a:tabLst>
                <a:tab pos="374650" algn="l"/>
              </a:tabLst>
            </a:pPr>
            <a:r>
              <a:rPr sz="3350" spc="310" dirty="0">
                <a:solidFill>
                  <a:srgbClr val="2B2C2F"/>
                </a:solidFill>
                <a:latin typeface="Trebuchet MS"/>
                <a:cs typeface="Trebuchet MS"/>
              </a:rPr>
              <a:t>REFERENCES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184119" y="9198344"/>
            <a:ext cx="1652269" cy="3417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265"/>
              </a:spcBef>
            </a:pPr>
            <a:r>
              <a:rPr dirty="0"/>
              <a:t>Page</a:t>
            </a:r>
            <a:r>
              <a:rPr spc="-75" dirty="0"/>
              <a:t> </a:t>
            </a:r>
            <a:fld id="{81D60167-4931-47E6-BA6A-407CBD079E47}" type="slidenum">
              <a:rPr spc="110" dirty="0"/>
              <a:t>2</a:t>
            </a:fld>
            <a:r>
              <a:rPr spc="-140" dirty="0"/>
              <a:t> </a:t>
            </a:r>
            <a:r>
              <a:rPr spc="185" dirty="0"/>
              <a:t>of</a:t>
            </a:r>
            <a:r>
              <a:rPr spc="-65" dirty="0"/>
              <a:t> </a:t>
            </a:r>
            <a:r>
              <a:rPr lang="en-US" spc="-25" dirty="0"/>
              <a:t>17</a:t>
            </a:r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3462" y="1766823"/>
            <a:ext cx="16230600" cy="38100"/>
          </a:xfrm>
          <a:custGeom>
            <a:avLst/>
            <a:gdLst/>
            <a:ahLst/>
            <a:cxnLst/>
            <a:rect l="l" t="t" r="r" b="b"/>
            <a:pathLst>
              <a:path w="16230600" h="38100">
                <a:moveTo>
                  <a:pt x="0" y="38100"/>
                </a:moveTo>
                <a:lnTo>
                  <a:pt x="16230536" y="0"/>
                </a:lnTo>
              </a:path>
            </a:pathLst>
          </a:custGeom>
          <a:ln w="9525">
            <a:solidFill>
              <a:srgbClr val="2B2C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15694" y="2336546"/>
            <a:ext cx="13296900" cy="6743064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219710">
              <a:lnSpc>
                <a:spcPct val="101400"/>
              </a:lnSpc>
              <a:spcBef>
                <a:spcPts val="60"/>
              </a:spcBef>
            </a:pPr>
            <a:r>
              <a:rPr sz="3950" dirty="0">
                <a:latin typeface="Calibri"/>
                <a:cs typeface="Calibri"/>
              </a:rPr>
              <a:t>Face</a:t>
            </a:r>
            <a:r>
              <a:rPr sz="3950" spc="4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recognition is</a:t>
            </a:r>
            <a:r>
              <a:rPr sz="3950" spc="1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a</a:t>
            </a:r>
            <a:r>
              <a:rPr sz="3950" spc="-4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popular</a:t>
            </a:r>
            <a:r>
              <a:rPr sz="3950" spc="30" dirty="0">
                <a:latin typeface="Calibri"/>
                <a:cs typeface="Calibri"/>
              </a:rPr>
              <a:t> </a:t>
            </a:r>
            <a:r>
              <a:rPr lang="en-US" sz="3950" dirty="0">
                <a:latin typeface="Calibri"/>
                <a:cs typeface="Calibri"/>
              </a:rPr>
              <a:t>pattern matching</a:t>
            </a:r>
            <a:r>
              <a:rPr sz="3950" spc="-3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method</a:t>
            </a:r>
            <a:r>
              <a:rPr sz="3950" spc="-1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used</a:t>
            </a:r>
            <a:r>
              <a:rPr sz="3950" spc="-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to </a:t>
            </a:r>
            <a:r>
              <a:rPr sz="3950" spc="-10" dirty="0">
                <a:latin typeface="Calibri"/>
                <a:cs typeface="Calibri"/>
              </a:rPr>
              <a:t>identify </a:t>
            </a:r>
            <a:r>
              <a:rPr sz="3950" dirty="0">
                <a:latin typeface="Calibri"/>
                <a:cs typeface="Calibri"/>
              </a:rPr>
              <a:t>individuals based</a:t>
            </a:r>
            <a:r>
              <a:rPr sz="3950" spc="-2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on</a:t>
            </a:r>
            <a:r>
              <a:rPr sz="3950" spc="-2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facial</a:t>
            </a:r>
            <a:r>
              <a:rPr sz="3950" spc="-3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features.</a:t>
            </a:r>
            <a:r>
              <a:rPr sz="3950" spc="-4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It</a:t>
            </a:r>
            <a:r>
              <a:rPr sz="3950" spc="-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plays</a:t>
            </a:r>
            <a:r>
              <a:rPr sz="3950" spc="-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a</a:t>
            </a:r>
            <a:r>
              <a:rPr sz="3950" spc="-5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vital</a:t>
            </a:r>
            <a:r>
              <a:rPr sz="3950" spc="4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role</a:t>
            </a:r>
            <a:r>
              <a:rPr sz="3950" spc="-4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in</a:t>
            </a:r>
            <a:r>
              <a:rPr sz="3950" spc="-20" dirty="0">
                <a:latin typeface="Calibri"/>
                <a:cs typeface="Calibri"/>
              </a:rPr>
              <a:t> </a:t>
            </a:r>
            <a:r>
              <a:rPr sz="3950" spc="-10" dirty="0">
                <a:latin typeface="Calibri"/>
                <a:cs typeface="Calibri"/>
              </a:rPr>
              <a:t>areas </a:t>
            </a:r>
            <a:r>
              <a:rPr sz="3950" dirty="0">
                <a:latin typeface="Calibri"/>
                <a:cs typeface="Calibri"/>
              </a:rPr>
              <a:t>like</a:t>
            </a:r>
            <a:r>
              <a:rPr sz="3950" spc="-4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surveillance,</a:t>
            </a:r>
            <a:r>
              <a:rPr sz="3950" spc="4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identity</a:t>
            </a:r>
            <a:r>
              <a:rPr sz="3950" spc="-1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verification,</a:t>
            </a:r>
            <a:r>
              <a:rPr sz="3950" spc="-1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and</a:t>
            </a:r>
            <a:r>
              <a:rPr sz="3950" spc="1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security</a:t>
            </a:r>
            <a:r>
              <a:rPr sz="3950" spc="-15" dirty="0">
                <a:latin typeface="Calibri"/>
                <a:cs typeface="Calibri"/>
              </a:rPr>
              <a:t> </a:t>
            </a:r>
            <a:r>
              <a:rPr sz="3950" spc="-10" dirty="0">
                <a:latin typeface="Calibri"/>
                <a:cs typeface="Calibri"/>
              </a:rPr>
              <a:t>systems.</a:t>
            </a:r>
            <a:endParaRPr sz="3950" dirty="0">
              <a:latin typeface="Calibri"/>
              <a:cs typeface="Calibri"/>
            </a:endParaRPr>
          </a:p>
          <a:p>
            <a:pPr marL="12700" marR="5080">
              <a:lnSpc>
                <a:spcPct val="101400"/>
              </a:lnSpc>
              <a:spcBef>
                <a:spcPts val="4805"/>
              </a:spcBef>
            </a:pPr>
            <a:r>
              <a:rPr sz="3950" dirty="0">
                <a:latin typeface="Calibri"/>
                <a:cs typeface="Calibri"/>
              </a:rPr>
              <a:t>Our</a:t>
            </a:r>
            <a:r>
              <a:rPr sz="3950" spc="-1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project</a:t>
            </a:r>
            <a:r>
              <a:rPr sz="3950" spc="-3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automates</a:t>
            </a:r>
            <a:r>
              <a:rPr sz="3950" spc="-2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face</a:t>
            </a:r>
            <a:r>
              <a:rPr sz="3950" spc="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recognition</a:t>
            </a:r>
            <a:r>
              <a:rPr sz="3950" spc="-3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from</a:t>
            </a:r>
            <a:r>
              <a:rPr sz="3950" spc="10" dirty="0">
                <a:latin typeface="Calibri"/>
                <a:cs typeface="Calibri"/>
              </a:rPr>
              <a:t> </a:t>
            </a:r>
            <a:r>
              <a:rPr sz="3950" spc="-10" dirty="0">
                <a:latin typeface="Calibri"/>
                <a:cs typeface="Calibri"/>
              </a:rPr>
              <a:t>documents, </a:t>
            </a:r>
            <a:r>
              <a:rPr sz="3950" dirty="0">
                <a:latin typeface="Calibri"/>
                <a:cs typeface="Calibri"/>
              </a:rPr>
              <a:t>especially</a:t>
            </a:r>
            <a:r>
              <a:rPr sz="3950" spc="4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PDFs</a:t>
            </a:r>
            <a:r>
              <a:rPr sz="3950" spc="-1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containing</a:t>
            </a:r>
            <a:r>
              <a:rPr sz="3950" spc="-2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faces</a:t>
            </a:r>
            <a:r>
              <a:rPr sz="3950" spc="-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and</a:t>
            </a:r>
            <a:r>
              <a:rPr sz="3950" spc="-1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voter</a:t>
            </a:r>
            <a:r>
              <a:rPr sz="3950" spc="1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IDs.</a:t>
            </a:r>
            <a:r>
              <a:rPr sz="3950" spc="-5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Manual</a:t>
            </a:r>
            <a:r>
              <a:rPr sz="3950" spc="-35" dirty="0">
                <a:latin typeface="Calibri"/>
                <a:cs typeface="Calibri"/>
              </a:rPr>
              <a:t> </a:t>
            </a:r>
            <a:r>
              <a:rPr sz="3950" spc="-10" dirty="0">
                <a:latin typeface="Calibri"/>
                <a:cs typeface="Calibri"/>
              </a:rPr>
              <a:t>matching </a:t>
            </a:r>
            <a:r>
              <a:rPr sz="3950" dirty="0">
                <a:latin typeface="Calibri"/>
                <a:cs typeface="Calibri"/>
              </a:rPr>
              <a:t>is</a:t>
            </a:r>
            <a:r>
              <a:rPr sz="3950" spc="1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slow</a:t>
            </a:r>
            <a:r>
              <a:rPr sz="3950" spc="-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and</a:t>
            </a:r>
            <a:r>
              <a:rPr sz="3950" spc="20" dirty="0">
                <a:latin typeface="Calibri"/>
                <a:cs typeface="Calibri"/>
              </a:rPr>
              <a:t> </a:t>
            </a:r>
            <a:r>
              <a:rPr sz="3950" spc="-10" dirty="0">
                <a:latin typeface="Calibri"/>
                <a:cs typeface="Calibri"/>
              </a:rPr>
              <a:t>error-</a:t>
            </a:r>
            <a:r>
              <a:rPr sz="3950" dirty="0">
                <a:latin typeface="Calibri"/>
                <a:cs typeface="Calibri"/>
              </a:rPr>
              <a:t>prone,</a:t>
            </a:r>
            <a:r>
              <a:rPr sz="3950" spc="5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so</a:t>
            </a:r>
            <a:r>
              <a:rPr sz="3950" spc="-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we</a:t>
            </a:r>
            <a:r>
              <a:rPr sz="3950" spc="-2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use</a:t>
            </a:r>
            <a:r>
              <a:rPr sz="3950" spc="-3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deep</a:t>
            </a:r>
            <a:r>
              <a:rPr sz="3950" spc="-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learning</a:t>
            </a:r>
            <a:r>
              <a:rPr sz="3950" spc="7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to extract</a:t>
            </a:r>
            <a:r>
              <a:rPr sz="3950" spc="10" dirty="0">
                <a:latin typeface="Calibri"/>
                <a:cs typeface="Calibri"/>
              </a:rPr>
              <a:t> </a:t>
            </a:r>
            <a:r>
              <a:rPr sz="3950" spc="-10" dirty="0">
                <a:latin typeface="Calibri"/>
                <a:cs typeface="Calibri"/>
              </a:rPr>
              <a:t>faces </a:t>
            </a:r>
            <a:r>
              <a:rPr sz="3950" dirty="0">
                <a:latin typeface="Calibri"/>
                <a:cs typeface="Calibri"/>
              </a:rPr>
              <a:t>and</a:t>
            </a:r>
            <a:r>
              <a:rPr sz="3950" spc="1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link</a:t>
            </a:r>
            <a:r>
              <a:rPr sz="3950" spc="-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them</a:t>
            </a:r>
            <a:r>
              <a:rPr sz="3950" spc="4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with</a:t>
            </a:r>
            <a:r>
              <a:rPr sz="3950" spc="15" dirty="0">
                <a:latin typeface="Calibri"/>
                <a:cs typeface="Calibri"/>
              </a:rPr>
              <a:t> </a:t>
            </a:r>
            <a:r>
              <a:rPr lang="en-IN" sz="3950" dirty="0">
                <a:latin typeface="Calibri"/>
                <a:cs typeface="Calibri"/>
              </a:rPr>
              <a:t>nearby electors’ image with respective</a:t>
            </a:r>
            <a:r>
              <a:rPr sz="3950" spc="-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voter</a:t>
            </a:r>
            <a:r>
              <a:rPr sz="3950" spc="3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IDs</a:t>
            </a:r>
            <a:r>
              <a:rPr lang="en-US" sz="3950" dirty="0">
                <a:latin typeface="Calibri"/>
                <a:cs typeface="Calibri"/>
              </a:rPr>
              <a:t> (EPIC)</a:t>
            </a:r>
            <a:r>
              <a:rPr sz="3950" spc="1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for</a:t>
            </a:r>
            <a:r>
              <a:rPr sz="3950" spc="-4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accurate</a:t>
            </a:r>
            <a:r>
              <a:rPr sz="3950" spc="-3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and</a:t>
            </a:r>
            <a:r>
              <a:rPr sz="3950" spc="15" dirty="0">
                <a:latin typeface="Calibri"/>
                <a:cs typeface="Calibri"/>
              </a:rPr>
              <a:t> </a:t>
            </a:r>
            <a:r>
              <a:rPr sz="3950" spc="-10" dirty="0">
                <a:latin typeface="Calibri"/>
                <a:cs typeface="Calibri"/>
              </a:rPr>
              <a:t>efficient </a:t>
            </a:r>
            <a:r>
              <a:rPr sz="3950" dirty="0">
                <a:latin typeface="Calibri"/>
                <a:cs typeface="Calibri"/>
              </a:rPr>
              <a:t>verification</a:t>
            </a:r>
            <a:r>
              <a:rPr sz="3950" spc="-6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against</a:t>
            </a:r>
            <a:r>
              <a:rPr sz="3950" spc="-5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a</a:t>
            </a:r>
            <a:r>
              <a:rPr sz="3950" spc="-3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stored</a:t>
            </a:r>
            <a:r>
              <a:rPr sz="3950" spc="-60" dirty="0">
                <a:latin typeface="Calibri"/>
                <a:cs typeface="Calibri"/>
              </a:rPr>
              <a:t> </a:t>
            </a:r>
            <a:r>
              <a:rPr sz="3950" spc="-10" dirty="0">
                <a:latin typeface="Calibri"/>
                <a:cs typeface="Calibri"/>
              </a:rPr>
              <a:t>dataset.</a:t>
            </a:r>
            <a:endParaRPr sz="395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3252" rIns="0" bIns="0" rtlCol="0">
            <a:spAutoFit/>
          </a:bodyPr>
          <a:lstStyle/>
          <a:p>
            <a:pPr marL="496570">
              <a:lnSpc>
                <a:spcPct val="100000"/>
              </a:lnSpc>
              <a:spcBef>
                <a:spcPts val="105"/>
              </a:spcBef>
            </a:pPr>
            <a:r>
              <a:rPr sz="4050" b="1" u="none" spc="110" dirty="0">
                <a:latin typeface="Trebuchet MS"/>
                <a:cs typeface="Trebuchet MS"/>
              </a:rPr>
              <a:t>I</a:t>
            </a:r>
            <a:r>
              <a:rPr sz="4050" b="1" u="none" spc="-300" dirty="0">
                <a:latin typeface="Trebuchet MS"/>
                <a:cs typeface="Trebuchet MS"/>
              </a:rPr>
              <a:t> </a:t>
            </a:r>
            <a:r>
              <a:rPr sz="4050" b="1" u="none" spc="455" dirty="0">
                <a:latin typeface="Trebuchet MS"/>
                <a:cs typeface="Trebuchet MS"/>
              </a:rPr>
              <a:t>N</a:t>
            </a:r>
            <a:r>
              <a:rPr sz="4050" b="1" u="none" spc="-345" dirty="0">
                <a:latin typeface="Trebuchet MS"/>
                <a:cs typeface="Trebuchet MS"/>
              </a:rPr>
              <a:t> </a:t>
            </a:r>
            <a:r>
              <a:rPr sz="4050" b="1" u="none" dirty="0">
                <a:latin typeface="Trebuchet MS"/>
                <a:cs typeface="Trebuchet MS"/>
              </a:rPr>
              <a:t>T</a:t>
            </a:r>
            <a:r>
              <a:rPr sz="4050" b="1" u="none" spc="-340" dirty="0">
                <a:latin typeface="Trebuchet MS"/>
                <a:cs typeface="Trebuchet MS"/>
              </a:rPr>
              <a:t> </a:t>
            </a:r>
            <a:r>
              <a:rPr sz="4050" b="1" u="none" spc="345" dirty="0">
                <a:latin typeface="Trebuchet MS"/>
                <a:cs typeface="Trebuchet MS"/>
              </a:rPr>
              <a:t>R</a:t>
            </a:r>
            <a:r>
              <a:rPr sz="4050" b="1" u="none" spc="-370" dirty="0">
                <a:latin typeface="Trebuchet MS"/>
                <a:cs typeface="Trebuchet MS"/>
              </a:rPr>
              <a:t> </a:t>
            </a:r>
            <a:r>
              <a:rPr sz="4050" b="1" u="none" spc="225" dirty="0">
                <a:latin typeface="Trebuchet MS"/>
                <a:cs typeface="Trebuchet MS"/>
              </a:rPr>
              <a:t>O</a:t>
            </a:r>
            <a:r>
              <a:rPr sz="4050" b="1" u="none" spc="-335" dirty="0">
                <a:latin typeface="Trebuchet MS"/>
                <a:cs typeface="Trebuchet MS"/>
              </a:rPr>
              <a:t> </a:t>
            </a:r>
            <a:r>
              <a:rPr sz="4050" b="1" u="none" spc="310" dirty="0">
                <a:latin typeface="Trebuchet MS"/>
                <a:cs typeface="Trebuchet MS"/>
              </a:rPr>
              <a:t>D</a:t>
            </a:r>
            <a:r>
              <a:rPr sz="4050" b="1" u="none" spc="-315" dirty="0">
                <a:latin typeface="Trebuchet MS"/>
                <a:cs typeface="Trebuchet MS"/>
              </a:rPr>
              <a:t> </a:t>
            </a:r>
            <a:r>
              <a:rPr sz="4050" b="1" u="none" spc="165" dirty="0">
                <a:latin typeface="Trebuchet MS"/>
                <a:cs typeface="Trebuchet MS"/>
              </a:rPr>
              <a:t>U</a:t>
            </a:r>
            <a:r>
              <a:rPr sz="4050" b="1" u="none" spc="-409" dirty="0">
                <a:latin typeface="Trebuchet MS"/>
                <a:cs typeface="Trebuchet MS"/>
              </a:rPr>
              <a:t> </a:t>
            </a:r>
            <a:r>
              <a:rPr sz="4050" b="1" u="none" spc="420" dirty="0">
                <a:latin typeface="Trebuchet MS"/>
                <a:cs typeface="Trebuchet MS"/>
              </a:rPr>
              <a:t>C</a:t>
            </a:r>
            <a:r>
              <a:rPr sz="4050" b="1" u="none" spc="-310" dirty="0">
                <a:latin typeface="Trebuchet MS"/>
                <a:cs typeface="Trebuchet MS"/>
              </a:rPr>
              <a:t> </a:t>
            </a:r>
            <a:r>
              <a:rPr sz="4050" b="1" u="none" dirty="0">
                <a:latin typeface="Trebuchet MS"/>
                <a:cs typeface="Trebuchet MS"/>
              </a:rPr>
              <a:t>T</a:t>
            </a:r>
            <a:r>
              <a:rPr sz="4050" b="1" u="none" spc="-340" dirty="0">
                <a:latin typeface="Trebuchet MS"/>
                <a:cs typeface="Trebuchet MS"/>
              </a:rPr>
              <a:t> </a:t>
            </a:r>
            <a:r>
              <a:rPr sz="4050" b="1" u="none" spc="110" dirty="0">
                <a:latin typeface="Trebuchet MS"/>
                <a:cs typeface="Trebuchet MS"/>
              </a:rPr>
              <a:t>I</a:t>
            </a:r>
            <a:r>
              <a:rPr sz="4050" b="1" u="none" spc="-300" dirty="0">
                <a:latin typeface="Trebuchet MS"/>
                <a:cs typeface="Trebuchet MS"/>
              </a:rPr>
              <a:t> </a:t>
            </a:r>
            <a:r>
              <a:rPr sz="4050" b="1" u="none" spc="225" dirty="0">
                <a:latin typeface="Trebuchet MS"/>
                <a:cs typeface="Trebuchet MS"/>
              </a:rPr>
              <a:t>O</a:t>
            </a:r>
            <a:r>
              <a:rPr sz="4050" b="1" u="none" spc="-335" dirty="0">
                <a:latin typeface="Trebuchet MS"/>
                <a:cs typeface="Trebuchet MS"/>
              </a:rPr>
              <a:t> </a:t>
            </a:r>
            <a:r>
              <a:rPr sz="4050" b="1" u="none" spc="405" dirty="0">
                <a:latin typeface="Trebuchet MS"/>
                <a:cs typeface="Trebuchet MS"/>
              </a:rPr>
              <a:t>N</a:t>
            </a:r>
            <a:endParaRPr sz="40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5184119" y="9182100"/>
            <a:ext cx="1652269" cy="3417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265"/>
              </a:spcBef>
            </a:pPr>
            <a:r>
              <a:rPr dirty="0"/>
              <a:t>Page</a:t>
            </a:r>
            <a:r>
              <a:rPr spc="-75" dirty="0"/>
              <a:t> </a:t>
            </a:r>
            <a:fld id="{81D60167-4931-47E6-BA6A-407CBD079E47}" type="slidenum">
              <a:rPr spc="110" dirty="0"/>
              <a:t>3</a:t>
            </a:fld>
            <a:r>
              <a:rPr spc="-140" dirty="0"/>
              <a:t> </a:t>
            </a:r>
            <a:r>
              <a:rPr spc="185" dirty="0"/>
              <a:t>of</a:t>
            </a:r>
            <a:r>
              <a:rPr spc="-65" dirty="0"/>
              <a:t> </a:t>
            </a:r>
            <a:r>
              <a:rPr lang="en-US" spc="-25" dirty="0"/>
              <a:t>17</a:t>
            </a:r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4912" y="1719198"/>
            <a:ext cx="16230600" cy="38100"/>
          </a:xfrm>
          <a:custGeom>
            <a:avLst/>
            <a:gdLst/>
            <a:ahLst/>
            <a:cxnLst/>
            <a:rect l="l" t="t" r="r" b="b"/>
            <a:pathLst>
              <a:path w="16230600" h="38100">
                <a:moveTo>
                  <a:pt x="0" y="38100"/>
                </a:moveTo>
                <a:lnTo>
                  <a:pt x="16230536" y="0"/>
                </a:lnTo>
              </a:path>
            </a:pathLst>
          </a:custGeom>
          <a:ln w="9525">
            <a:solidFill>
              <a:srgbClr val="2B2C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33144" y="2154555"/>
            <a:ext cx="13585825" cy="69818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01955" marR="763270" indent="-389255">
              <a:lnSpc>
                <a:spcPts val="4950"/>
              </a:lnSpc>
              <a:spcBef>
                <a:spcPts val="120"/>
              </a:spcBef>
              <a:buClr>
                <a:srgbClr val="2B2C2F"/>
              </a:buClr>
              <a:buFont typeface="Arial MT"/>
              <a:buChar char="•"/>
              <a:tabLst>
                <a:tab pos="401955" algn="l"/>
                <a:tab pos="514350" algn="l"/>
              </a:tabLst>
            </a:pPr>
            <a:r>
              <a:rPr sz="3600" dirty="0">
                <a:solidFill>
                  <a:srgbClr val="2B2C2F"/>
                </a:solidFill>
                <a:latin typeface="Arial MT"/>
                <a:cs typeface="Arial MT"/>
              </a:rPr>
              <a:t>	</a:t>
            </a:r>
            <a:r>
              <a:rPr sz="3950" b="1" dirty="0">
                <a:latin typeface="Calibri"/>
                <a:cs typeface="Calibri"/>
              </a:rPr>
              <a:t>Manual</a:t>
            </a:r>
            <a:r>
              <a:rPr sz="3950" b="1" spc="5" dirty="0">
                <a:latin typeface="Calibri"/>
                <a:cs typeface="Calibri"/>
              </a:rPr>
              <a:t> </a:t>
            </a:r>
            <a:r>
              <a:rPr sz="3950" b="1" spc="-10" dirty="0">
                <a:latin typeface="Calibri"/>
                <a:cs typeface="Calibri"/>
              </a:rPr>
              <a:t>Verification</a:t>
            </a:r>
            <a:r>
              <a:rPr sz="3950" b="1" spc="-20" dirty="0">
                <a:latin typeface="Calibri"/>
                <a:cs typeface="Calibri"/>
              </a:rPr>
              <a:t> </a:t>
            </a:r>
            <a:r>
              <a:rPr sz="3950" b="1" dirty="0">
                <a:latin typeface="Calibri"/>
                <a:cs typeface="Calibri"/>
              </a:rPr>
              <a:t>is</a:t>
            </a:r>
            <a:r>
              <a:rPr sz="3950" b="1" spc="5" dirty="0">
                <a:latin typeface="Calibri"/>
                <a:cs typeface="Calibri"/>
              </a:rPr>
              <a:t> </a:t>
            </a:r>
            <a:r>
              <a:rPr sz="3950" b="1" dirty="0">
                <a:latin typeface="Calibri"/>
                <a:cs typeface="Calibri"/>
              </a:rPr>
              <a:t>Slow:</a:t>
            </a:r>
            <a:r>
              <a:rPr sz="3950" b="1" spc="4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Officials</a:t>
            </a:r>
            <a:r>
              <a:rPr sz="3950" spc="3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spend</a:t>
            </a:r>
            <a:r>
              <a:rPr sz="3950" spc="3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hours</a:t>
            </a:r>
            <a:r>
              <a:rPr sz="3950" spc="30" dirty="0">
                <a:latin typeface="Calibri"/>
                <a:cs typeface="Calibri"/>
              </a:rPr>
              <a:t> </a:t>
            </a:r>
            <a:r>
              <a:rPr sz="3950" spc="-10" dirty="0">
                <a:latin typeface="Calibri"/>
                <a:cs typeface="Calibri"/>
              </a:rPr>
              <a:t>matching </a:t>
            </a:r>
            <a:r>
              <a:rPr sz="3950" dirty="0">
                <a:latin typeface="Calibri"/>
                <a:cs typeface="Calibri"/>
              </a:rPr>
              <a:t>faces</a:t>
            </a:r>
            <a:r>
              <a:rPr sz="3950" spc="1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with IDs</a:t>
            </a:r>
            <a:r>
              <a:rPr sz="3950" spc="1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from</a:t>
            </a:r>
            <a:r>
              <a:rPr sz="3950" spc="4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voter</a:t>
            </a:r>
            <a:r>
              <a:rPr sz="3950" spc="-40" dirty="0">
                <a:latin typeface="Calibri"/>
                <a:cs typeface="Calibri"/>
              </a:rPr>
              <a:t> </a:t>
            </a:r>
            <a:r>
              <a:rPr sz="3950" spc="-10" dirty="0">
                <a:latin typeface="Calibri"/>
                <a:cs typeface="Calibri"/>
              </a:rPr>
              <a:t>lists.</a:t>
            </a:r>
            <a:endParaRPr sz="39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Clr>
                <a:srgbClr val="2B2C2F"/>
              </a:buClr>
              <a:buFont typeface="Arial MT"/>
              <a:buChar char="•"/>
            </a:pPr>
            <a:endParaRPr sz="3950" dirty="0">
              <a:latin typeface="Calibri"/>
              <a:cs typeface="Calibri"/>
            </a:endParaRPr>
          </a:p>
          <a:p>
            <a:pPr marL="401955" marR="771525" indent="-389255">
              <a:lnSpc>
                <a:spcPct val="104500"/>
              </a:lnSpc>
              <a:spcBef>
                <a:spcPts val="5"/>
              </a:spcBef>
              <a:buChar char="•"/>
              <a:tabLst>
                <a:tab pos="401955" algn="l"/>
                <a:tab pos="514350" algn="l"/>
              </a:tabLst>
            </a:pPr>
            <a:r>
              <a:rPr sz="3600" dirty="0">
                <a:solidFill>
                  <a:srgbClr val="2B2C2F"/>
                </a:solidFill>
                <a:latin typeface="Arial MT"/>
                <a:cs typeface="Arial MT"/>
              </a:rPr>
              <a:t>	</a:t>
            </a:r>
            <a:r>
              <a:rPr sz="3950" b="1" dirty="0">
                <a:latin typeface="Calibri"/>
                <a:cs typeface="Calibri"/>
              </a:rPr>
              <a:t>Risk</a:t>
            </a:r>
            <a:r>
              <a:rPr sz="3950" b="1" spc="-40" dirty="0">
                <a:latin typeface="Calibri"/>
                <a:cs typeface="Calibri"/>
              </a:rPr>
              <a:t> </a:t>
            </a:r>
            <a:r>
              <a:rPr sz="3950" b="1" dirty="0">
                <a:latin typeface="Calibri"/>
                <a:cs typeface="Calibri"/>
              </a:rPr>
              <a:t>of</a:t>
            </a:r>
            <a:r>
              <a:rPr sz="3950" b="1" spc="15" dirty="0">
                <a:latin typeface="Calibri"/>
                <a:cs typeface="Calibri"/>
              </a:rPr>
              <a:t> </a:t>
            </a:r>
            <a:r>
              <a:rPr sz="3950" b="1" dirty="0">
                <a:latin typeface="Calibri"/>
                <a:cs typeface="Calibri"/>
              </a:rPr>
              <a:t>Duplicate</a:t>
            </a:r>
            <a:r>
              <a:rPr sz="3950" b="1" spc="10" dirty="0">
                <a:latin typeface="Calibri"/>
                <a:cs typeface="Calibri"/>
              </a:rPr>
              <a:t> </a:t>
            </a:r>
            <a:r>
              <a:rPr sz="3950" b="1" dirty="0">
                <a:latin typeface="Calibri"/>
                <a:cs typeface="Calibri"/>
              </a:rPr>
              <a:t>Entries:</a:t>
            </a:r>
            <a:r>
              <a:rPr sz="3950" b="1" spc="3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No</a:t>
            </a:r>
            <a:r>
              <a:rPr sz="3950" spc="-1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easy</a:t>
            </a:r>
            <a:r>
              <a:rPr sz="3950" spc="-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way</a:t>
            </a:r>
            <a:r>
              <a:rPr sz="3950" spc="-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to</a:t>
            </a:r>
            <a:r>
              <a:rPr sz="3950" spc="-1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detect</a:t>
            </a:r>
            <a:r>
              <a:rPr sz="3950" spc="1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if</a:t>
            </a:r>
            <a:r>
              <a:rPr sz="3950" spc="-2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the</a:t>
            </a:r>
            <a:r>
              <a:rPr sz="3950" spc="45" dirty="0">
                <a:latin typeface="Calibri"/>
                <a:cs typeface="Calibri"/>
              </a:rPr>
              <a:t> </a:t>
            </a:r>
            <a:r>
              <a:rPr sz="3950" spc="-20" dirty="0">
                <a:latin typeface="Calibri"/>
                <a:cs typeface="Calibri"/>
              </a:rPr>
              <a:t>same </a:t>
            </a:r>
            <a:r>
              <a:rPr sz="3950" dirty="0">
                <a:latin typeface="Calibri"/>
                <a:cs typeface="Calibri"/>
              </a:rPr>
              <a:t>person</a:t>
            </a:r>
            <a:r>
              <a:rPr sz="3950" spc="1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is</a:t>
            </a:r>
            <a:r>
              <a:rPr sz="3950" spc="1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listed</a:t>
            </a:r>
            <a:r>
              <a:rPr sz="3950" spc="2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multiple</a:t>
            </a:r>
            <a:r>
              <a:rPr sz="3950" spc="-2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times</a:t>
            </a:r>
            <a:r>
              <a:rPr sz="3950" spc="3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with</a:t>
            </a:r>
            <a:r>
              <a:rPr sz="3950" spc="1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slight</a:t>
            </a:r>
            <a:r>
              <a:rPr sz="3950" spc="25" dirty="0">
                <a:latin typeface="Calibri"/>
                <a:cs typeface="Calibri"/>
              </a:rPr>
              <a:t> </a:t>
            </a:r>
            <a:r>
              <a:rPr sz="3950" spc="-10" dirty="0">
                <a:latin typeface="Calibri"/>
                <a:cs typeface="Calibri"/>
              </a:rPr>
              <a:t>changes.</a:t>
            </a:r>
            <a:endParaRPr sz="39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0"/>
              </a:spcBef>
              <a:buClr>
                <a:srgbClr val="2B2C2F"/>
              </a:buClr>
              <a:buFont typeface="Arial MT"/>
              <a:buChar char="•"/>
            </a:pPr>
            <a:endParaRPr sz="3950" dirty="0">
              <a:latin typeface="Calibri"/>
              <a:cs typeface="Calibri"/>
            </a:endParaRPr>
          </a:p>
          <a:p>
            <a:pPr marL="401955" marR="5080" indent="-389255">
              <a:lnSpc>
                <a:spcPct val="104500"/>
              </a:lnSpc>
              <a:buChar char="•"/>
              <a:tabLst>
                <a:tab pos="401955" algn="l"/>
                <a:tab pos="514350" algn="l"/>
              </a:tabLst>
            </a:pPr>
            <a:r>
              <a:rPr sz="3600" dirty="0">
                <a:solidFill>
                  <a:srgbClr val="2B2C2F"/>
                </a:solidFill>
                <a:latin typeface="Arial MT"/>
                <a:cs typeface="Arial MT"/>
              </a:rPr>
              <a:t>	</a:t>
            </a:r>
            <a:r>
              <a:rPr sz="3950" b="1" spc="-10" dirty="0">
                <a:latin typeface="Calibri"/>
                <a:cs typeface="Calibri"/>
              </a:rPr>
              <a:t>Voter</a:t>
            </a:r>
            <a:r>
              <a:rPr sz="3950" b="1" spc="-65" dirty="0">
                <a:latin typeface="Calibri"/>
                <a:cs typeface="Calibri"/>
              </a:rPr>
              <a:t> </a:t>
            </a:r>
            <a:r>
              <a:rPr sz="3950" b="1" dirty="0">
                <a:latin typeface="Calibri"/>
                <a:cs typeface="Calibri"/>
              </a:rPr>
              <a:t>Fraud:</a:t>
            </a:r>
            <a:r>
              <a:rPr sz="3950" b="1" spc="-1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Fake</a:t>
            </a:r>
            <a:r>
              <a:rPr sz="3950" spc="-3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IDs</a:t>
            </a:r>
            <a:r>
              <a:rPr sz="3950" spc="-5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or</a:t>
            </a:r>
            <a:r>
              <a:rPr sz="3950" spc="-3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impersonation</a:t>
            </a:r>
            <a:r>
              <a:rPr sz="3950" spc="-6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may</a:t>
            </a:r>
            <a:r>
              <a:rPr sz="3950" spc="-6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go</a:t>
            </a:r>
            <a:r>
              <a:rPr sz="3950" spc="-6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undetected</a:t>
            </a:r>
            <a:r>
              <a:rPr sz="3950" spc="-70" dirty="0">
                <a:latin typeface="Calibri"/>
                <a:cs typeface="Calibri"/>
              </a:rPr>
              <a:t> </a:t>
            </a:r>
            <a:r>
              <a:rPr sz="3950" spc="-25" dirty="0">
                <a:latin typeface="Calibri"/>
                <a:cs typeface="Calibri"/>
              </a:rPr>
              <a:t>due </a:t>
            </a:r>
            <a:r>
              <a:rPr sz="3950" dirty="0">
                <a:latin typeface="Calibri"/>
                <a:cs typeface="Calibri"/>
              </a:rPr>
              <a:t>to</a:t>
            </a:r>
            <a:r>
              <a:rPr sz="3950" spc="-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lack of</a:t>
            </a:r>
            <a:r>
              <a:rPr sz="3950" spc="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automated</a:t>
            </a:r>
            <a:r>
              <a:rPr sz="3950" spc="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face</a:t>
            </a:r>
            <a:r>
              <a:rPr sz="3950" spc="45" dirty="0">
                <a:latin typeface="Calibri"/>
                <a:cs typeface="Calibri"/>
              </a:rPr>
              <a:t> </a:t>
            </a:r>
            <a:r>
              <a:rPr sz="3950" spc="-10" dirty="0">
                <a:latin typeface="Calibri"/>
                <a:cs typeface="Calibri"/>
              </a:rPr>
              <a:t>matching.</a:t>
            </a:r>
            <a:endParaRPr sz="39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5"/>
              </a:spcBef>
              <a:buClr>
                <a:srgbClr val="2B2C2F"/>
              </a:buClr>
              <a:buFont typeface="Arial MT"/>
              <a:buChar char="•"/>
            </a:pPr>
            <a:endParaRPr sz="3950" dirty="0">
              <a:latin typeface="Calibri"/>
              <a:cs typeface="Calibri"/>
            </a:endParaRPr>
          </a:p>
          <a:p>
            <a:pPr marL="401955" marR="521334" indent="-389255">
              <a:lnSpc>
                <a:spcPct val="104500"/>
              </a:lnSpc>
              <a:buChar char="•"/>
              <a:tabLst>
                <a:tab pos="401955" algn="l"/>
                <a:tab pos="514350" algn="l"/>
              </a:tabLst>
            </a:pPr>
            <a:r>
              <a:rPr sz="3600" dirty="0">
                <a:solidFill>
                  <a:srgbClr val="2B2C2F"/>
                </a:solidFill>
                <a:latin typeface="Arial MT"/>
                <a:cs typeface="Arial MT"/>
              </a:rPr>
              <a:t>	</a:t>
            </a:r>
            <a:r>
              <a:rPr sz="3950" b="1" dirty="0">
                <a:latin typeface="Calibri"/>
                <a:cs typeface="Calibri"/>
              </a:rPr>
              <a:t>Human</a:t>
            </a:r>
            <a:r>
              <a:rPr sz="3950" b="1" spc="-5" dirty="0">
                <a:latin typeface="Calibri"/>
                <a:cs typeface="Calibri"/>
              </a:rPr>
              <a:t> </a:t>
            </a:r>
            <a:r>
              <a:rPr sz="3950" b="1" dirty="0">
                <a:latin typeface="Calibri"/>
                <a:cs typeface="Calibri"/>
              </a:rPr>
              <a:t>Error:</a:t>
            </a:r>
            <a:r>
              <a:rPr sz="3950" b="1" spc="-1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Mistakes</a:t>
            </a:r>
            <a:r>
              <a:rPr sz="3950" spc="-1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in</a:t>
            </a:r>
            <a:r>
              <a:rPr sz="3950" spc="-4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matching</a:t>
            </a:r>
            <a:r>
              <a:rPr sz="3950" spc="-3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faces</a:t>
            </a:r>
            <a:r>
              <a:rPr sz="3950" spc="-1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to</a:t>
            </a:r>
            <a:r>
              <a:rPr sz="3950" spc="-3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correct</a:t>
            </a:r>
            <a:r>
              <a:rPr sz="3950" spc="-2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voter</a:t>
            </a:r>
            <a:r>
              <a:rPr sz="3950" spc="-70" dirty="0">
                <a:latin typeface="Calibri"/>
                <a:cs typeface="Calibri"/>
              </a:rPr>
              <a:t> </a:t>
            </a:r>
            <a:r>
              <a:rPr sz="3950" spc="-25" dirty="0">
                <a:latin typeface="Calibri"/>
                <a:cs typeface="Calibri"/>
              </a:rPr>
              <a:t>IDs </a:t>
            </a:r>
            <a:r>
              <a:rPr sz="3950" dirty="0">
                <a:latin typeface="Calibri"/>
                <a:cs typeface="Calibri"/>
              </a:rPr>
              <a:t>can</a:t>
            </a:r>
            <a:r>
              <a:rPr sz="3950" spc="-10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lead to</a:t>
            </a:r>
            <a:r>
              <a:rPr sz="3950" spc="-15" dirty="0">
                <a:latin typeface="Calibri"/>
                <a:cs typeface="Calibri"/>
              </a:rPr>
              <a:t> </a:t>
            </a:r>
            <a:r>
              <a:rPr sz="3950" dirty="0">
                <a:latin typeface="Calibri"/>
                <a:cs typeface="Calibri"/>
              </a:rPr>
              <a:t>incorrect</a:t>
            </a:r>
            <a:r>
              <a:rPr sz="3950" spc="10" dirty="0">
                <a:latin typeface="Calibri"/>
                <a:cs typeface="Calibri"/>
              </a:rPr>
              <a:t> </a:t>
            </a:r>
            <a:r>
              <a:rPr sz="3950" spc="-10" dirty="0">
                <a:latin typeface="Calibri"/>
                <a:cs typeface="Calibri"/>
              </a:rPr>
              <a:t>verifications.</a:t>
            </a:r>
            <a:endParaRPr sz="395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425747" y="4231693"/>
            <a:ext cx="3419475" cy="4051300"/>
            <a:chOff x="14425747" y="4231693"/>
            <a:chExt cx="3419475" cy="4051300"/>
          </a:xfrm>
        </p:grpSpPr>
        <p:sp>
          <p:nvSpPr>
            <p:cNvPr id="5" name="object 5"/>
            <p:cNvSpPr/>
            <p:nvPr/>
          </p:nvSpPr>
          <p:spPr>
            <a:xfrm>
              <a:off x="14451784" y="4251415"/>
              <a:ext cx="3366770" cy="4010660"/>
            </a:xfrm>
            <a:custGeom>
              <a:avLst/>
              <a:gdLst/>
              <a:ahLst/>
              <a:cxnLst/>
              <a:rect l="l" t="t" r="r" b="b"/>
              <a:pathLst>
                <a:path w="3366769" h="4010659">
                  <a:moveTo>
                    <a:pt x="3161023" y="0"/>
                  </a:moveTo>
                  <a:lnTo>
                    <a:pt x="3121499" y="304"/>
                  </a:lnTo>
                  <a:lnTo>
                    <a:pt x="3080763" y="1562"/>
                  </a:lnTo>
                  <a:lnTo>
                    <a:pt x="3038922" y="3865"/>
                  </a:lnTo>
                  <a:lnTo>
                    <a:pt x="2996085" y="7301"/>
                  </a:lnTo>
                  <a:lnTo>
                    <a:pt x="2952358" y="11959"/>
                  </a:lnTo>
                  <a:lnTo>
                    <a:pt x="2907848" y="17928"/>
                  </a:lnTo>
                  <a:lnTo>
                    <a:pt x="2862664" y="25298"/>
                  </a:lnTo>
                  <a:lnTo>
                    <a:pt x="2816912" y="34158"/>
                  </a:lnTo>
                  <a:lnTo>
                    <a:pt x="2770700" y="44597"/>
                  </a:lnTo>
                  <a:lnTo>
                    <a:pt x="2724134" y="56704"/>
                  </a:lnTo>
                  <a:lnTo>
                    <a:pt x="2677323" y="70568"/>
                  </a:lnTo>
                  <a:lnTo>
                    <a:pt x="2630374" y="86279"/>
                  </a:lnTo>
                  <a:lnTo>
                    <a:pt x="2583394" y="103925"/>
                  </a:lnTo>
                  <a:lnTo>
                    <a:pt x="2536490" y="123596"/>
                  </a:lnTo>
                  <a:lnTo>
                    <a:pt x="2489770" y="145382"/>
                  </a:lnTo>
                  <a:lnTo>
                    <a:pt x="2443341" y="169371"/>
                  </a:lnTo>
                  <a:lnTo>
                    <a:pt x="2397311" y="195652"/>
                  </a:lnTo>
                  <a:lnTo>
                    <a:pt x="2351786" y="224314"/>
                  </a:lnTo>
                  <a:lnTo>
                    <a:pt x="2306875" y="255448"/>
                  </a:lnTo>
                  <a:lnTo>
                    <a:pt x="2262684" y="289142"/>
                  </a:lnTo>
                  <a:lnTo>
                    <a:pt x="2219320" y="325484"/>
                  </a:lnTo>
                  <a:lnTo>
                    <a:pt x="2176892" y="364565"/>
                  </a:lnTo>
                  <a:lnTo>
                    <a:pt x="2135506" y="406474"/>
                  </a:lnTo>
                  <a:lnTo>
                    <a:pt x="2095270" y="451299"/>
                  </a:lnTo>
                  <a:lnTo>
                    <a:pt x="2056292" y="499131"/>
                  </a:lnTo>
                  <a:lnTo>
                    <a:pt x="2019435" y="548644"/>
                  </a:lnTo>
                  <a:lnTo>
                    <a:pt x="1985663" y="598127"/>
                  </a:lnTo>
                  <a:lnTo>
                    <a:pt x="1954871" y="647507"/>
                  </a:lnTo>
                  <a:lnTo>
                    <a:pt x="1926958" y="696714"/>
                  </a:lnTo>
                  <a:lnTo>
                    <a:pt x="1901819" y="745674"/>
                  </a:lnTo>
                  <a:lnTo>
                    <a:pt x="1879352" y="794317"/>
                  </a:lnTo>
                  <a:lnTo>
                    <a:pt x="1859455" y="842571"/>
                  </a:lnTo>
                  <a:lnTo>
                    <a:pt x="1842023" y="890362"/>
                  </a:lnTo>
                  <a:lnTo>
                    <a:pt x="1826955" y="937621"/>
                  </a:lnTo>
                  <a:lnTo>
                    <a:pt x="1814147" y="984275"/>
                  </a:lnTo>
                  <a:lnTo>
                    <a:pt x="1803496" y="1030252"/>
                  </a:lnTo>
                  <a:lnTo>
                    <a:pt x="1794900" y="1075481"/>
                  </a:lnTo>
                  <a:lnTo>
                    <a:pt x="1788254" y="1119889"/>
                  </a:lnTo>
                  <a:lnTo>
                    <a:pt x="1783457" y="1163405"/>
                  </a:lnTo>
                  <a:lnTo>
                    <a:pt x="1780406" y="1205958"/>
                  </a:lnTo>
                  <a:lnTo>
                    <a:pt x="1778997" y="1247474"/>
                  </a:lnTo>
                  <a:lnTo>
                    <a:pt x="1779127" y="1287883"/>
                  </a:lnTo>
                  <a:lnTo>
                    <a:pt x="1780694" y="1327113"/>
                  </a:lnTo>
                  <a:lnTo>
                    <a:pt x="1783594" y="1365091"/>
                  </a:lnTo>
                  <a:lnTo>
                    <a:pt x="1701773" y="1321242"/>
                  </a:lnTo>
                  <a:lnTo>
                    <a:pt x="1682102" y="1374163"/>
                  </a:lnTo>
                  <a:lnTo>
                    <a:pt x="1655959" y="1441230"/>
                  </a:lnTo>
                  <a:lnTo>
                    <a:pt x="1629350" y="1506027"/>
                  </a:lnTo>
                  <a:lnTo>
                    <a:pt x="1602339" y="1568581"/>
                  </a:lnTo>
                  <a:lnTo>
                    <a:pt x="1574989" y="1628918"/>
                  </a:lnTo>
                  <a:lnTo>
                    <a:pt x="1547365" y="1687064"/>
                  </a:lnTo>
                  <a:lnTo>
                    <a:pt x="1519531" y="1743046"/>
                  </a:lnTo>
                  <a:lnTo>
                    <a:pt x="1491551" y="1796890"/>
                  </a:lnTo>
                  <a:lnTo>
                    <a:pt x="1463489" y="1848622"/>
                  </a:lnTo>
                  <a:lnTo>
                    <a:pt x="1435408" y="1898267"/>
                  </a:lnTo>
                  <a:lnTo>
                    <a:pt x="1407373" y="1945854"/>
                  </a:lnTo>
                  <a:lnTo>
                    <a:pt x="1379449" y="1991406"/>
                  </a:lnTo>
                  <a:lnTo>
                    <a:pt x="1351697" y="2034952"/>
                  </a:lnTo>
                  <a:lnTo>
                    <a:pt x="1324184" y="2076517"/>
                  </a:lnTo>
                  <a:lnTo>
                    <a:pt x="1296973" y="2116126"/>
                  </a:lnTo>
                  <a:lnTo>
                    <a:pt x="1270127" y="2153808"/>
                  </a:lnTo>
                  <a:lnTo>
                    <a:pt x="1243711" y="2189587"/>
                  </a:lnTo>
                  <a:lnTo>
                    <a:pt x="1217790" y="2223489"/>
                  </a:lnTo>
                  <a:lnTo>
                    <a:pt x="1192425" y="2255542"/>
                  </a:lnTo>
                  <a:lnTo>
                    <a:pt x="1167683" y="2285771"/>
                  </a:lnTo>
                  <a:lnTo>
                    <a:pt x="1120320" y="2340863"/>
                  </a:lnTo>
                  <a:lnTo>
                    <a:pt x="1076213" y="2388975"/>
                  </a:lnTo>
                  <a:lnTo>
                    <a:pt x="1035873" y="2430315"/>
                  </a:lnTo>
                  <a:lnTo>
                    <a:pt x="257208" y="2430315"/>
                  </a:lnTo>
                  <a:lnTo>
                    <a:pt x="77463" y="3241022"/>
                  </a:lnTo>
                  <a:lnTo>
                    <a:pt x="0" y="3635402"/>
                  </a:lnTo>
                  <a:lnTo>
                    <a:pt x="258992" y="3635402"/>
                  </a:lnTo>
                  <a:lnTo>
                    <a:pt x="256722" y="3637433"/>
                  </a:lnTo>
                  <a:lnTo>
                    <a:pt x="197826" y="4010180"/>
                  </a:lnTo>
                  <a:lnTo>
                    <a:pt x="2838504" y="4010181"/>
                  </a:lnTo>
                  <a:lnTo>
                    <a:pt x="2897410" y="3637433"/>
                  </a:lnTo>
                  <a:lnTo>
                    <a:pt x="2892654" y="3635403"/>
                  </a:lnTo>
                  <a:lnTo>
                    <a:pt x="3109473" y="3635403"/>
                  </a:lnTo>
                  <a:lnTo>
                    <a:pt x="3366714" y="2430316"/>
                  </a:lnTo>
                  <a:lnTo>
                    <a:pt x="2184805" y="2430316"/>
                  </a:lnTo>
                  <a:lnTo>
                    <a:pt x="2206740" y="2395187"/>
                  </a:lnTo>
                  <a:lnTo>
                    <a:pt x="2228773" y="2358734"/>
                  </a:lnTo>
                  <a:lnTo>
                    <a:pt x="2250876" y="2320937"/>
                  </a:lnTo>
                  <a:lnTo>
                    <a:pt x="2273018" y="2281773"/>
                  </a:lnTo>
                  <a:lnTo>
                    <a:pt x="2295172" y="2241220"/>
                  </a:lnTo>
                  <a:lnTo>
                    <a:pt x="2317309" y="2199257"/>
                  </a:lnTo>
                  <a:lnTo>
                    <a:pt x="2339399" y="2155862"/>
                  </a:lnTo>
                  <a:lnTo>
                    <a:pt x="2361415" y="2111013"/>
                  </a:lnTo>
                  <a:lnTo>
                    <a:pt x="2383327" y="2064689"/>
                  </a:lnTo>
                  <a:lnTo>
                    <a:pt x="2405106" y="2016868"/>
                  </a:lnTo>
                  <a:lnTo>
                    <a:pt x="2426724" y="1967528"/>
                  </a:lnTo>
                  <a:lnTo>
                    <a:pt x="2448152" y="1916647"/>
                  </a:lnTo>
                  <a:lnTo>
                    <a:pt x="2469361" y="1864205"/>
                  </a:lnTo>
                  <a:lnTo>
                    <a:pt x="2490321" y="1810178"/>
                  </a:lnTo>
                  <a:lnTo>
                    <a:pt x="2511006" y="1754547"/>
                  </a:lnTo>
                  <a:lnTo>
                    <a:pt x="2004952" y="1483677"/>
                  </a:lnTo>
                  <a:lnTo>
                    <a:pt x="2007969" y="1436181"/>
                  </a:lnTo>
                  <a:lnTo>
                    <a:pt x="2012751" y="1387689"/>
                  </a:lnTo>
                  <a:lnTo>
                    <a:pt x="2019893" y="1338839"/>
                  </a:lnTo>
                  <a:lnTo>
                    <a:pt x="2029993" y="1290269"/>
                  </a:lnTo>
                  <a:lnTo>
                    <a:pt x="2043646" y="1242617"/>
                  </a:lnTo>
                  <a:lnTo>
                    <a:pt x="2040851" y="1300124"/>
                  </a:lnTo>
                  <a:lnTo>
                    <a:pt x="2044146" y="1353886"/>
                  </a:lnTo>
                  <a:lnTo>
                    <a:pt x="2055000" y="1401451"/>
                  </a:lnTo>
                  <a:lnTo>
                    <a:pt x="2074883" y="1440369"/>
                  </a:lnTo>
                  <a:lnTo>
                    <a:pt x="2141164" y="1496266"/>
                  </a:lnTo>
                  <a:lnTo>
                    <a:pt x="2194141" y="1493722"/>
                  </a:lnTo>
                  <a:lnTo>
                    <a:pt x="2229263" y="1467038"/>
                  </a:lnTo>
                  <a:lnTo>
                    <a:pt x="2241982" y="1450521"/>
                  </a:lnTo>
                  <a:lnTo>
                    <a:pt x="2241982" y="1450089"/>
                  </a:lnTo>
                  <a:lnTo>
                    <a:pt x="2244444" y="1462752"/>
                  </a:lnTo>
                  <a:lnTo>
                    <a:pt x="2294916" y="1535499"/>
                  </a:lnTo>
                  <a:lnTo>
                    <a:pt x="2335936" y="1553615"/>
                  </a:lnTo>
                  <a:lnTo>
                    <a:pt x="2376278" y="1554162"/>
                  </a:lnTo>
                  <a:lnTo>
                    <a:pt x="2412584" y="1543343"/>
                  </a:lnTo>
                  <a:lnTo>
                    <a:pt x="2441499" y="1527357"/>
                  </a:lnTo>
                  <a:lnTo>
                    <a:pt x="2459665" y="1512406"/>
                  </a:lnTo>
                  <a:lnTo>
                    <a:pt x="2459341" y="1510462"/>
                  </a:lnTo>
                  <a:lnTo>
                    <a:pt x="2473532" y="1543222"/>
                  </a:lnTo>
                  <a:lnTo>
                    <a:pt x="2494725" y="1571659"/>
                  </a:lnTo>
                  <a:lnTo>
                    <a:pt x="2523680" y="1595012"/>
                  </a:lnTo>
                  <a:lnTo>
                    <a:pt x="2561157" y="1612524"/>
                  </a:lnTo>
                  <a:lnTo>
                    <a:pt x="2609999" y="1623419"/>
                  </a:lnTo>
                  <a:lnTo>
                    <a:pt x="2656965" y="1623142"/>
                  </a:lnTo>
                  <a:lnTo>
                    <a:pt x="2701795" y="1613093"/>
                  </a:lnTo>
                  <a:lnTo>
                    <a:pt x="2744227" y="1594675"/>
                  </a:lnTo>
                  <a:lnTo>
                    <a:pt x="2784000" y="1569290"/>
                  </a:lnTo>
                  <a:lnTo>
                    <a:pt x="2820853" y="1538341"/>
                  </a:lnTo>
                  <a:lnTo>
                    <a:pt x="2854523" y="1503229"/>
                  </a:lnTo>
                  <a:lnTo>
                    <a:pt x="2884750" y="1465358"/>
                  </a:lnTo>
                  <a:lnTo>
                    <a:pt x="2911272" y="1426128"/>
                  </a:lnTo>
                  <a:lnTo>
                    <a:pt x="2933827" y="1386942"/>
                  </a:lnTo>
                  <a:lnTo>
                    <a:pt x="2952155" y="1349203"/>
                  </a:lnTo>
                  <a:lnTo>
                    <a:pt x="2975082" y="1283671"/>
                  </a:lnTo>
                  <a:lnTo>
                    <a:pt x="2979159" y="1258684"/>
                  </a:lnTo>
                  <a:lnTo>
                    <a:pt x="2977962" y="1240752"/>
                  </a:lnTo>
                  <a:lnTo>
                    <a:pt x="2971231" y="1231277"/>
                  </a:lnTo>
                  <a:lnTo>
                    <a:pt x="2939872" y="1225216"/>
                  </a:lnTo>
                  <a:lnTo>
                    <a:pt x="2898374" y="1230529"/>
                  </a:lnTo>
                  <a:lnTo>
                    <a:pt x="2851513" y="1245357"/>
                  </a:lnTo>
                  <a:lnTo>
                    <a:pt x="2804068" y="1267845"/>
                  </a:lnTo>
                  <a:lnTo>
                    <a:pt x="2760813" y="1296135"/>
                  </a:lnTo>
                  <a:lnTo>
                    <a:pt x="2726527" y="1328370"/>
                  </a:lnTo>
                  <a:lnTo>
                    <a:pt x="2762323" y="1269438"/>
                  </a:lnTo>
                  <a:lnTo>
                    <a:pt x="2799383" y="1216050"/>
                  </a:lnTo>
                  <a:lnTo>
                    <a:pt x="2837500" y="1167948"/>
                  </a:lnTo>
                  <a:lnTo>
                    <a:pt x="2876469" y="1124877"/>
                  </a:lnTo>
                  <a:lnTo>
                    <a:pt x="2916083" y="1086580"/>
                  </a:lnTo>
                  <a:lnTo>
                    <a:pt x="2956136" y="1052799"/>
                  </a:lnTo>
                  <a:lnTo>
                    <a:pt x="2996421" y="1023278"/>
                  </a:lnTo>
                  <a:lnTo>
                    <a:pt x="3036733" y="997760"/>
                  </a:lnTo>
                  <a:lnTo>
                    <a:pt x="3076865" y="975989"/>
                  </a:lnTo>
                  <a:lnTo>
                    <a:pt x="3116611" y="957707"/>
                  </a:lnTo>
                  <a:lnTo>
                    <a:pt x="3155766" y="942657"/>
                  </a:lnTo>
                  <a:lnTo>
                    <a:pt x="3194122" y="930584"/>
                  </a:lnTo>
                  <a:lnTo>
                    <a:pt x="3231474" y="921230"/>
                  </a:lnTo>
                  <a:lnTo>
                    <a:pt x="3302340" y="909651"/>
                  </a:lnTo>
                  <a:lnTo>
                    <a:pt x="3366714" y="905866"/>
                  </a:lnTo>
                  <a:lnTo>
                    <a:pt x="3366713" y="13229"/>
                  </a:lnTo>
                  <a:lnTo>
                    <a:pt x="3304857" y="6546"/>
                  </a:lnTo>
                  <a:lnTo>
                    <a:pt x="3236008" y="1899"/>
                  </a:lnTo>
                  <a:lnTo>
                    <a:pt x="3199229" y="561"/>
                  </a:lnTo>
                  <a:lnTo>
                    <a:pt x="31610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6998" y="5404530"/>
              <a:ext cx="1548130" cy="1623695"/>
            </a:xfrm>
            <a:custGeom>
              <a:avLst/>
              <a:gdLst/>
              <a:ahLst/>
              <a:cxnLst/>
              <a:rect l="l" t="t" r="r" b="b"/>
              <a:pathLst>
                <a:path w="1548130" h="1623695">
                  <a:moveTo>
                    <a:pt x="774128" y="0"/>
                  </a:moveTo>
                  <a:lnTo>
                    <a:pt x="754136" y="3302"/>
                  </a:lnTo>
                  <a:lnTo>
                    <a:pt x="737143" y="14360"/>
                  </a:lnTo>
                  <a:lnTo>
                    <a:pt x="725764" y="32152"/>
                  </a:lnTo>
                  <a:lnTo>
                    <a:pt x="697767" y="106931"/>
                  </a:lnTo>
                  <a:lnTo>
                    <a:pt x="669281" y="178420"/>
                  </a:lnTo>
                  <a:lnTo>
                    <a:pt x="640286" y="247193"/>
                  </a:lnTo>
                  <a:lnTo>
                    <a:pt x="610866" y="313283"/>
                  </a:lnTo>
                  <a:lnTo>
                    <a:pt x="581109" y="376726"/>
                  </a:lnTo>
                  <a:lnTo>
                    <a:pt x="551101" y="437554"/>
                  </a:lnTo>
                  <a:lnTo>
                    <a:pt x="520929" y="495801"/>
                  </a:lnTo>
                  <a:lnTo>
                    <a:pt x="490679" y="551502"/>
                  </a:lnTo>
                  <a:lnTo>
                    <a:pt x="460437" y="604691"/>
                  </a:lnTo>
                  <a:lnTo>
                    <a:pt x="430291" y="655401"/>
                  </a:lnTo>
                  <a:lnTo>
                    <a:pt x="400326" y="703666"/>
                  </a:lnTo>
                  <a:lnTo>
                    <a:pt x="370629" y="749521"/>
                  </a:lnTo>
                  <a:lnTo>
                    <a:pt x="341287" y="792999"/>
                  </a:lnTo>
                  <a:lnTo>
                    <a:pt x="312385" y="834134"/>
                  </a:lnTo>
                  <a:lnTo>
                    <a:pt x="284011" y="872961"/>
                  </a:lnTo>
                  <a:lnTo>
                    <a:pt x="256250" y="909512"/>
                  </a:lnTo>
                  <a:lnTo>
                    <a:pt x="229190" y="943823"/>
                  </a:lnTo>
                  <a:lnTo>
                    <a:pt x="202917" y="975926"/>
                  </a:lnTo>
                  <a:lnTo>
                    <a:pt x="177517" y="1005856"/>
                  </a:lnTo>
                  <a:lnTo>
                    <a:pt x="129683" y="1059334"/>
                  </a:lnTo>
                  <a:lnTo>
                    <a:pt x="86380" y="1104526"/>
                  </a:lnTo>
                  <a:lnTo>
                    <a:pt x="48299" y="1141705"/>
                  </a:lnTo>
                  <a:lnTo>
                    <a:pt x="16133" y="1171142"/>
                  </a:lnTo>
                  <a:lnTo>
                    <a:pt x="2488" y="1191141"/>
                  </a:lnTo>
                  <a:lnTo>
                    <a:pt x="8112" y="1235553"/>
                  </a:lnTo>
                  <a:lnTo>
                    <a:pt x="586875" y="1539429"/>
                  </a:lnTo>
                  <a:lnTo>
                    <a:pt x="764243" y="1614058"/>
                  </a:lnTo>
                  <a:lnTo>
                    <a:pt x="802268" y="1623139"/>
                  </a:lnTo>
                  <a:lnTo>
                    <a:pt x="840253" y="1619634"/>
                  </a:lnTo>
                  <a:lnTo>
                    <a:pt x="875199" y="1604323"/>
                  </a:lnTo>
                  <a:lnTo>
                    <a:pt x="904104" y="1577986"/>
                  </a:lnTo>
                  <a:lnTo>
                    <a:pt x="928856" y="1546125"/>
                  </a:lnTo>
                  <a:lnTo>
                    <a:pt x="946991" y="1525972"/>
                  </a:lnTo>
                  <a:lnTo>
                    <a:pt x="986139" y="1480159"/>
                  </a:lnTo>
                  <a:lnTo>
                    <a:pt x="1028747" y="1426855"/>
                  </a:lnTo>
                  <a:lnTo>
                    <a:pt x="1074359" y="1365882"/>
                  </a:lnTo>
                  <a:lnTo>
                    <a:pt x="1098149" y="1332464"/>
                  </a:lnTo>
                  <a:lnTo>
                    <a:pt x="1122520" y="1297062"/>
                  </a:lnTo>
                  <a:lnTo>
                    <a:pt x="1147414" y="1259653"/>
                  </a:lnTo>
                  <a:lnTo>
                    <a:pt x="1172774" y="1220217"/>
                  </a:lnTo>
                  <a:lnTo>
                    <a:pt x="1198545" y="1178729"/>
                  </a:lnTo>
                  <a:lnTo>
                    <a:pt x="1224667" y="1135169"/>
                  </a:lnTo>
                  <a:lnTo>
                    <a:pt x="1251086" y="1089514"/>
                  </a:lnTo>
                  <a:lnTo>
                    <a:pt x="1277744" y="1041741"/>
                  </a:lnTo>
                  <a:lnTo>
                    <a:pt x="1304583" y="991828"/>
                  </a:lnTo>
                  <a:lnTo>
                    <a:pt x="1331548" y="939754"/>
                  </a:lnTo>
                  <a:lnTo>
                    <a:pt x="1358581" y="885496"/>
                  </a:lnTo>
                  <a:lnTo>
                    <a:pt x="1385625" y="829031"/>
                  </a:lnTo>
                  <a:lnTo>
                    <a:pt x="1412623" y="770338"/>
                  </a:lnTo>
                  <a:lnTo>
                    <a:pt x="1439519" y="709395"/>
                  </a:lnTo>
                  <a:lnTo>
                    <a:pt x="1466256" y="646178"/>
                  </a:lnTo>
                  <a:lnTo>
                    <a:pt x="1492776" y="580666"/>
                  </a:lnTo>
                  <a:lnTo>
                    <a:pt x="1519023" y="512837"/>
                  </a:lnTo>
                  <a:lnTo>
                    <a:pt x="1544940" y="442668"/>
                  </a:lnTo>
                  <a:lnTo>
                    <a:pt x="1547821" y="425033"/>
                  </a:lnTo>
                  <a:lnTo>
                    <a:pt x="1544399" y="408026"/>
                  </a:lnTo>
                  <a:lnTo>
                    <a:pt x="1535303" y="393247"/>
                  </a:lnTo>
                  <a:lnTo>
                    <a:pt x="1521161" y="382295"/>
                  </a:lnTo>
                  <a:lnTo>
                    <a:pt x="794506" y="5476"/>
                  </a:lnTo>
                  <a:lnTo>
                    <a:pt x="774128" y="0"/>
                  </a:lnTo>
                  <a:close/>
                </a:path>
              </a:pathLst>
            </a:custGeom>
            <a:solidFill>
              <a:srgbClr val="F8D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425747" y="4231693"/>
              <a:ext cx="3419475" cy="4051300"/>
            </a:xfrm>
            <a:custGeom>
              <a:avLst/>
              <a:gdLst/>
              <a:ahLst/>
              <a:cxnLst/>
              <a:rect l="l" t="t" r="r" b="b"/>
              <a:pathLst>
                <a:path w="3419475" h="4051300">
                  <a:moveTo>
                    <a:pt x="301490" y="3682999"/>
                  </a:moveTo>
                  <a:lnTo>
                    <a:pt x="258018" y="3682999"/>
                  </a:lnTo>
                  <a:lnTo>
                    <a:pt x="198809" y="4051299"/>
                  </a:lnTo>
                  <a:lnTo>
                    <a:pt x="2882915" y="4051300"/>
                  </a:lnTo>
                  <a:lnTo>
                    <a:pt x="2889042" y="4013200"/>
                  </a:lnTo>
                  <a:lnTo>
                    <a:pt x="249091" y="4013199"/>
                  </a:lnTo>
                  <a:lnTo>
                    <a:pt x="301490" y="3682999"/>
                  </a:lnTo>
                  <a:close/>
                </a:path>
                <a:path w="3419475" h="4051300">
                  <a:moveTo>
                    <a:pt x="2942146" y="3683000"/>
                  </a:moveTo>
                  <a:lnTo>
                    <a:pt x="2898695" y="3683000"/>
                  </a:lnTo>
                  <a:lnTo>
                    <a:pt x="2846166" y="4013200"/>
                  </a:lnTo>
                  <a:lnTo>
                    <a:pt x="2889042" y="4013200"/>
                  </a:lnTo>
                  <a:lnTo>
                    <a:pt x="2942146" y="3683000"/>
                  </a:lnTo>
                  <a:close/>
                </a:path>
                <a:path w="3419475" h="4051300">
                  <a:moveTo>
                    <a:pt x="3411229" y="2476500"/>
                  </a:moveTo>
                  <a:lnTo>
                    <a:pt x="3366162" y="2476500"/>
                  </a:lnTo>
                  <a:lnTo>
                    <a:pt x="3202414" y="3251200"/>
                  </a:lnTo>
                  <a:lnTo>
                    <a:pt x="85896" y="3251199"/>
                  </a:lnTo>
                  <a:lnTo>
                    <a:pt x="0" y="3682999"/>
                  </a:lnTo>
                  <a:lnTo>
                    <a:pt x="3153019" y="3683000"/>
                  </a:lnTo>
                  <a:lnTo>
                    <a:pt x="3161250" y="3644900"/>
                  </a:lnTo>
                  <a:lnTo>
                    <a:pt x="52154" y="3644899"/>
                  </a:lnTo>
                  <a:lnTo>
                    <a:pt x="121183" y="3289299"/>
                  </a:lnTo>
                  <a:lnTo>
                    <a:pt x="3238066" y="3289300"/>
                  </a:lnTo>
                  <a:lnTo>
                    <a:pt x="3246296" y="3251200"/>
                  </a:lnTo>
                  <a:lnTo>
                    <a:pt x="3411229" y="2476500"/>
                  </a:lnTo>
                  <a:close/>
                </a:path>
                <a:path w="3419475" h="4051300">
                  <a:moveTo>
                    <a:pt x="3238066" y="3289300"/>
                  </a:moveTo>
                  <a:lnTo>
                    <a:pt x="3193227" y="3289300"/>
                  </a:lnTo>
                  <a:lnTo>
                    <a:pt x="3118216" y="3644900"/>
                  </a:lnTo>
                  <a:lnTo>
                    <a:pt x="3161250" y="3644900"/>
                  </a:lnTo>
                  <a:lnTo>
                    <a:pt x="3238066" y="3289300"/>
                  </a:lnTo>
                  <a:close/>
                </a:path>
                <a:path w="3419475" h="4051300">
                  <a:moveTo>
                    <a:pt x="1716137" y="1320799"/>
                  </a:moveTo>
                  <a:lnTo>
                    <a:pt x="1697966" y="1371599"/>
                  </a:lnTo>
                  <a:lnTo>
                    <a:pt x="1661508" y="1460499"/>
                  </a:lnTo>
                  <a:lnTo>
                    <a:pt x="1634368" y="1523999"/>
                  </a:lnTo>
                  <a:lnTo>
                    <a:pt x="1606794" y="1587499"/>
                  </a:lnTo>
                  <a:lnTo>
                    <a:pt x="1578857" y="1650999"/>
                  </a:lnTo>
                  <a:lnTo>
                    <a:pt x="1550626" y="1714499"/>
                  </a:lnTo>
                  <a:lnTo>
                    <a:pt x="1493568" y="1816099"/>
                  </a:lnTo>
                  <a:lnTo>
                    <a:pt x="1464881" y="1879599"/>
                  </a:lnTo>
                  <a:lnTo>
                    <a:pt x="1436184" y="1930399"/>
                  </a:lnTo>
                  <a:lnTo>
                    <a:pt x="1407547" y="1968499"/>
                  </a:lnTo>
                  <a:lnTo>
                    <a:pt x="1379040" y="2019299"/>
                  </a:lnTo>
                  <a:lnTo>
                    <a:pt x="1350733" y="2057399"/>
                  </a:lnTo>
                  <a:lnTo>
                    <a:pt x="1322699" y="2108199"/>
                  </a:lnTo>
                  <a:lnTo>
                    <a:pt x="1295006" y="2146299"/>
                  </a:lnTo>
                  <a:lnTo>
                    <a:pt x="1267726" y="2184399"/>
                  </a:lnTo>
                  <a:lnTo>
                    <a:pt x="1240930" y="2222499"/>
                  </a:lnTo>
                  <a:lnTo>
                    <a:pt x="1214687" y="2247899"/>
                  </a:lnTo>
                  <a:lnTo>
                    <a:pt x="1189068" y="2285999"/>
                  </a:lnTo>
                  <a:lnTo>
                    <a:pt x="1164145" y="2311399"/>
                  </a:lnTo>
                  <a:lnTo>
                    <a:pt x="1139987" y="2336799"/>
                  </a:lnTo>
                  <a:lnTo>
                    <a:pt x="1116665" y="2362199"/>
                  </a:lnTo>
                  <a:lnTo>
                    <a:pt x="1094249" y="2387599"/>
                  </a:lnTo>
                  <a:lnTo>
                    <a:pt x="1072811" y="2412999"/>
                  </a:lnTo>
                  <a:lnTo>
                    <a:pt x="1052421" y="2438399"/>
                  </a:lnTo>
                  <a:lnTo>
                    <a:pt x="266049" y="2438399"/>
                  </a:lnTo>
                  <a:lnTo>
                    <a:pt x="86302" y="3251199"/>
                  </a:lnTo>
                  <a:lnTo>
                    <a:pt x="130262" y="3251199"/>
                  </a:lnTo>
                  <a:lnTo>
                    <a:pt x="300517" y="2476499"/>
                  </a:lnTo>
                  <a:lnTo>
                    <a:pt x="1067386" y="2476499"/>
                  </a:lnTo>
                  <a:lnTo>
                    <a:pt x="1089888" y="2463799"/>
                  </a:lnTo>
                  <a:lnTo>
                    <a:pt x="1113762" y="2438399"/>
                  </a:lnTo>
                  <a:lnTo>
                    <a:pt x="1138911" y="2412999"/>
                  </a:lnTo>
                  <a:lnTo>
                    <a:pt x="1165235" y="2374899"/>
                  </a:lnTo>
                  <a:lnTo>
                    <a:pt x="1192637" y="2349499"/>
                  </a:lnTo>
                  <a:lnTo>
                    <a:pt x="1221019" y="2311399"/>
                  </a:lnTo>
                  <a:lnTo>
                    <a:pt x="1250282" y="2273299"/>
                  </a:lnTo>
                  <a:lnTo>
                    <a:pt x="1280328" y="2235199"/>
                  </a:lnTo>
                  <a:lnTo>
                    <a:pt x="1311060" y="2197099"/>
                  </a:lnTo>
                  <a:lnTo>
                    <a:pt x="1342378" y="2158999"/>
                  </a:lnTo>
                  <a:lnTo>
                    <a:pt x="1374185" y="2108199"/>
                  </a:lnTo>
                  <a:lnTo>
                    <a:pt x="1406383" y="2057399"/>
                  </a:lnTo>
                  <a:lnTo>
                    <a:pt x="1471557" y="1955799"/>
                  </a:lnTo>
                  <a:lnTo>
                    <a:pt x="1569793" y="1765299"/>
                  </a:lnTo>
                  <a:lnTo>
                    <a:pt x="1602273" y="1701799"/>
                  </a:lnTo>
                  <a:lnTo>
                    <a:pt x="1634456" y="1638299"/>
                  </a:lnTo>
                  <a:lnTo>
                    <a:pt x="1666244" y="1562099"/>
                  </a:lnTo>
                  <a:lnTo>
                    <a:pt x="1697539" y="1485899"/>
                  </a:lnTo>
                  <a:lnTo>
                    <a:pt x="1728243" y="1409699"/>
                  </a:lnTo>
                  <a:lnTo>
                    <a:pt x="1731063" y="1396999"/>
                  </a:lnTo>
                  <a:lnTo>
                    <a:pt x="1739484" y="1371599"/>
                  </a:lnTo>
                  <a:lnTo>
                    <a:pt x="1831144" y="1371599"/>
                  </a:lnTo>
                  <a:lnTo>
                    <a:pt x="1830461" y="1358899"/>
                  </a:lnTo>
                  <a:lnTo>
                    <a:pt x="1784771" y="1358899"/>
                  </a:lnTo>
                  <a:lnTo>
                    <a:pt x="1716137" y="1320799"/>
                  </a:lnTo>
                  <a:close/>
                </a:path>
                <a:path w="3419475" h="4051300">
                  <a:moveTo>
                    <a:pt x="2689118" y="2844800"/>
                  </a:moveTo>
                  <a:lnTo>
                    <a:pt x="771292" y="2844799"/>
                  </a:lnTo>
                  <a:lnTo>
                    <a:pt x="771292" y="2882899"/>
                  </a:lnTo>
                  <a:lnTo>
                    <a:pt x="2689118" y="2882900"/>
                  </a:lnTo>
                  <a:lnTo>
                    <a:pt x="2689118" y="2844800"/>
                  </a:lnTo>
                  <a:close/>
                </a:path>
                <a:path w="3419475" h="4051300">
                  <a:moveTo>
                    <a:pt x="1067386" y="2476499"/>
                  </a:moveTo>
                  <a:lnTo>
                    <a:pt x="1008052" y="2476499"/>
                  </a:lnTo>
                  <a:lnTo>
                    <a:pt x="969613" y="2514599"/>
                  </a:lnTo>
                  <a:lnTo>
                    <a:pt x="940466" y="2539999"/>
                  </a:lnTo>
                  <a:lnTo>
                    <a:pt x="921752" y="2552699"/>
                  </a:lnTo>
                  <a:lnTo>
                    <a:pt x="914612" y="2552699"/>
                  </a:lnTo>
                  <a:lnTo>
                    <a:pt x="885656" y="2578099"/>
                  </a:lnTo>
                  <a:lnTo>
                    <a:pt x="1382372" y="2844799"/>
                  </a:lnTo>
                  <a:lnTo>
                    <a:pt x="1473379" y="2844799"/>
                  </a:lnTo>
                  <a:lnTo>
                    <a:pt x="966688" y="2565399"/>
                  </a:lnTo>
                  <a:lnTo>
                    <a:pt x="978895" y="2565399"/>
                  </a:lnTo>
                  <a:lnTo>
                    <a:pt x="993063" y="2552699"/>
                  </a:lnTo>
                  <a:lnTo>
                    <a:pt x="1009094" y="2539999"/>
                  </a:lnTo>
                  <a:lnTo>
                    <a:pt x="1026891" y="2514599"/>
                  </a:lnTo>
                  <a:lnTo>
                    <a:pt x="1046354" y="2501899"/>
                  </a:lnTo>
                  <a:lnTo>
                    <a:pt x="1067386" y="2476499"/>
                  </a:lnTo>
                  <a:close/>
                </a:path>
                <a:path w="3419475" h="4051300">
                  <a:moveTo>
                    <a:pt x="2150448" y="1549399"/>
                  </a:moveTo>
                  <a:lnTo>
                    <a:pt x="2050985" y="1549399"/>
                  </a:lnTo>
                  <a:lnTo>
                    <a:pt x="2510454" y="1790700"/>
                  </a:lnTo>
                  <a:lnTo>
                    <a:pt x="2490809" y="1841500"/>
                  </a:lnTo>
                  <a:lnTo>
                    <a:pt x="2470683" y="1892300"/>
                  </a:lnTo>
                  <a:lnTo>
                    <a:pt x="2450077" y="1943100"/>
                  </a:lnTo>
                  <a:lnTo>
                    <a:pt x="2428995" y="1993900"/>
                  </a:lnTo>
                  <a:lnTo>
                    <a:pt x="2407438" y="2044700"/>
                  </a:lnTo>
                  <a:lnTo>
                    <a:pt x="2385408" y="2095500"/>
                  </a:lnTo>
                  <a:lnTo>
                    <a:pt x="2362907" y="2133600"/>
                  </a:lnTo>
                  <a:lnTo>
                    <a:pt x="2339938" y="2184400"/>
                  </a:lnTo>
                  <a:lnTo>
                    <a:pt x="2316502" y="2235200"/>
                  </a:lnTo>
                  <a:lnTo>
                    <a:pt x="2292603" y="2273300"/>
                  </a:lnTo>
                  <a:lnTo>
                    <a:pt x="2268242" y="2324100"/>
                  </a:lnTo>
                  <a:lnTo>
                    <a:pt x="2243420" y="2362200"/>
                  </a:lnTo>
                  <a:lnTo>
                    <a:pt x="2218142" y="2400300"/>
                  </a:lnTo>
                  <a:lnTo>
                    <a:pt x="2192407" y="2451100"/>
                  </a:lnTo>
                  <a:lnTo>
                    <a:pt x="2166220" y="2489200"/>
                  </a:lnTo>
                  <a:lnTo>
                    <a:pt x="2139581" y="2527300"/>
                  </a:lnTo>
                  <a:lnTo>
                    <a:pt x="2112493" y="2565400"/>
                  </a:lnTo>
                  <a:lnTo>
                    <a:pt x="2084959" y="2603500"/>
                  </a:lnTo>
                  <a:lnTo>
                    <a:pt x="2056979" y="2641600"/>
                  </a:lnTo>
                  <a:lnTo>
                    <a:pt x="2028558" y="2679700"/>
                  </a:lnTo>
                  <a:lnTo>
                    <a:pt x="1999696" y="2705100"/>
                  </a:lnTo>
                  <a:lnTo>
                    <a:pt x="1970395" y="2743200"/>
                  </a:lnTo>
                  <a:lnTo>
                    <a:pt x="1940659" y="2781300"/>
                  </a:lnTo>
                  <a:lnTo>
                    <a:pt x="1910489" y="2806700"/>
                  </a:lnTo>
                  <a:lnTo>
                    <a:pt x="1879886" y="2844800"/>
                  </a:lnTo>
                  <a:lnTo>
                    <a:pt x="1939333" y="2844800"/>
                  </a:lnTo>
                  <a:lnTo>
                    <a:pt x="1973007" y="2806700"/>
                  </a:lnTo>
                  <a:lnTo>
                    <a:pt x="2006148" y="2768600"/>
                  </a:lnTo>
                  <a:lnTo>
                    <a:pt x="2038751" y="2730500"/>
                  </a:lnTo>
                  <a:lnTo>
                    <a:pt x="2070813" y="2692400"/>
                  </a:lnTo>
                  <a:lnTo>
                    <a:pt x="2102329" y="2654300"/>
                  </a:lnTo>
                  <a:lnTo>
                    <a:pt x="2133294" y="2603500"/>
                  </a:lnTo>
                  <a:lnTo>
                    <a:pt x="2163703" y="2565400"/>
                  </a:lnTo>
                  <a:lnTo>
                    <a:pt x="2193554" y="2527300"/>
                  </a:lnTo>
                  <a:lnTo>
                    <a:pt x="2222840" y="2476500"/>
                  </a:lnTo>
                  <a:lnTo>
                    <a:pt x="3411229" y="2476500"/>
                  </a:lnTo>
                  <a:lnTo>
                    <a:pt x="3419340" y="2438400"/>
                  </a:lnTo>
                  <a:lnTo>
                    <a:pt x="2249645" y="2438400"/>
                  </a:lnTo>
                  <a:lnTo>
                    <a:pt x="2274470" y="2387600"/>
                  </a:lnTo>
                  <a:lnTo>
                    <a:pt x="2298868" y="2349500"/>
                  </a:lnTo>
                  <a:lnTo>
                    <a:pt x="2322837" y="2311400"/>
                  </a:lnTo>
                  <a:lnTo>
                    <a:pt x="2346372" y="2260600"/>
                  </a:lnTo>
                  <a:lnTo>
                    <a:pt x="2369472" y="2222500"/>
                  </a:lnTo>
                  <a:lnTo>
                    <a:pt x="2392134" y="2171700"/>
                  </a:lnTo>
                  <a:lnTo>
                    <a:pt x="2414353" y="2133600"/>
                  </a:lnTo>
                  <a:lnTo>
                    <a:pt x="2436127" y="2082800"/>
                  </a:lnTo>
                  <a:lnTo>
                    <a:pt x="2457453" y="2032000"/>
                  </a:lnTo>
                  <a:lnTo>
                    <a:pt x="2478328" y="1993900"/>
                  </a:lnTo>
                  <a:lnTo>
                    <a:pt x="2498749" y="1943100"/>
                  </a:lnTo>
                  <a:lnTo>
                    <a:pt x="2518712" y="1892300"/>
                  </a:lnTo>
                  <a:lnTo>
                    <a:pt x="2538215" y="1841500"/>
                  </a:lnTo>
                  <a:lnTo>
                    <a:pt x="2557254" y="1790700"/>
                  </a:lnTo>
                  <a:lnTo>
                    <a:pt x="2563523" y="1765300"/>
                  </a:lnTo>
                  <a:lnTo>
                    <a:pt x="2150448" y="1549399"/>
                  </a:lnTo>
                  <a:close/>
                </a:path>
                <a:path w="3419475" h="4051300">
                  <a:moveTo>
                    <a:pt x="1503210" y="2209799"/>
                  </a:moveTo>
                  <a:lnTo>
                    <a:pt x="1482782" y="2247899"/>
                  </a:lnTo>
                  <a:lnTo>
                    <a:pt x="1906259" y="2476500"/>
                  </a:lnTo>
                  <a:lnTo>
                    <a:pt x="1926687" y="2438400"/>
                  </a:lnTo>
                  <a:lnTo>
                    <a:pt x="1503210" y="2209799"/>
                  </a:lnTo>
                  <a:close/>
                </a:path>
                <a:path w="3419475" h="4051300">
                  <a:moveTo>
                    <a:pt x="1644261" y="2019299"/>
                  </a:moveTo>
                  <a:lnTo>
                    <a:pt x="1623833" y="2057399"/>
                  </a:lnTo>
                  <a:lnTo>
                    <a:pt x="2047310" y="2286000"/>
                  </a:lnTo>
                  <a:lnTo>
                    <a:pt x="2067738" y="2247900"/>
                  </a:lnTo>
                  <a:lnTo>
                    <a:pt x="1644261" y="2019299"/>
                  </a:lnTo>
                  <a:close/>
                </a:path>
                <a:path w="3419475" h="4051300">
                  <a:moveTo>
                    <a:pt x="1755697" y="1816099"/>
                  </a:moveTo>
                  <a:lnTo>
                    <a:pt x="1735593" y="1854199"/>
                  </a:lnTo>
                  <a:lnTo>
                    <a:pt x="2161231" y="2082800"/>
                  </a:lnTo>
                  <a:lnTo>
                    <a:pt x="2181335" y="2044700"/>
                  </a:lnTo>
                  <a:lnTo>
                    <a:pt x="1755697" y="1816099"/>
                  </a:lnTo>
                  <a:close/>
                </a:path>
                <a:path w="3419475" h="4051300">
                  <a:moveTo>
                    <a:pt x="1831144" y="1371599"/>
                  </a:moveTo>
                  <a:lnTo>
                    <a:pt x="1739484" y="1371599"/>
                  </a:lnTo>
                  <a:lnTo>
                    <a:pt x="1788878" y="1409699"/>
                  </a:lnTo>
                  <a:lnTo>
                    <a:pt x="1799067" y="1473199"/>
                  </a:lnTo>
                  <a:lnTo>
                    <a:pt x="1813152" y="1536699"/>
                  </a:lnTo>
                  <a:lnTo>
                    <a:pt x="1830371" y="1600199"/>
                  </a:lnTo>
                  <a:lnTo>
                    <a:pt x="1849960" y="1650999"/>
                  </a:lnTo>
                  <a:lnTo>
                    <a:pt x="1871155" y="1701799"/>
                  </a:lnTo>
                  <a:lnTo>
                    <a:pt x="1893192" y="1739899"/>
                  </a:lnTo>
                  <a:lnTo>
                    <a:pt x="1915308" y="1765299"/>
                  </a:lnTo>
                  <a:lnTo>
                    <a:pt x="1936739" y="1790699"/>
                  </a:lnTo>
                  <a:lnTo>
                    <a:pt x="1948466" y="1790699"/>
                  </a:lnTo>
                  <a:lnTo>
                    <a:pt x="1959626" y="1803399"/>
                  </a:lnTo>
                  <a:lnTo>
                    <a:pt x="2001792" y="1803399"/>
                  </a:lnTo>
                  <a:lnTo>
                    <a:pt x="2010617" y="1790699"/>
                  </a:lnTo>
                  <a:lnTo>
                    <a:pt x="2017911" y="1777999"/>
                  </a:lnTo>
                  <a:lnTo>
                    <a:pt x="2025895" y="1765299"/>
                  </a:lnTo>
                  <a:lnTo>
                    <a:pt x="1979419" y="1765299"/>
                  </a:lnTo>
                  <a:lnTo>
                    <a:pt x="1973280" y="1752599"/>
                  </a:lnTo>
                  <a:lnTo>
                    <a:pt x="1963544" y="1752599"/>
                  </a:lnTo>
                  <a:lnTo>
                    <a:pt x="1952213" y="1739899"/>
                  </a:lnTo>
                  <a:lnTo>
                    <a:pt x="1940334" y="1727199"/>
                  </a:lnTo>
                  <a:lnTo>
                    <a:pt x="1928109" y="1714499"/>
                  </a:lnTo>
                  <a:lnTo>
                    <a:pt x="1903425" y="1663699"/>
                  </a:lnTo>
                  <a:lnTo>
                    <a:pt x="1879775" y="1612899"/>
                  </a:lnTo>
                  <a:lnTo>
                    <a:pt x="1868841" y="1574799"/>
                  </a:lnTo>
                  <a:lnTo>
                    <a:pt x="1858769" y="1536699"/>
                  </a:lnTo>
                  <a:lnTo>
                    <a:pt x="1849763" y="1498599"/>
                  </a:lnTo>
                  <a:lnTo>
                    <a:pt x="1842022" y="1460499"/>
                  </a:lnTo>
                  <a:lnTo>
                    <a:pt x="1835749" y="1422399"/>
                  </a:lnTo>
                  <a:lnTo>
                    <a:pt x="1831144" y="1371599"/>
                  </a:lnTo>
                  <a:close/>
                </a:path>
                <a:path w="3419475" h="4051300">
                  <a:moveTo>
                    <a:pt x="2157556" y="850899"/>
                  </a:moveTo>
                  <a:lnTo>
                    <a:pt x="2119834" y="952499"/>
                  </a:lnTo>
                  <a:lnTo>
                    <a:pt x="2114290" y="977899"/>
                  </a:lnTo>
                  <a:lnTo>
                    <a:pt x="2102893" y="1015999"/>
                  </a:lnTo>
                  <a:lnTo>
                    <a:pt x="2088152" y="1066799"/>
                  </a:lnTo>
                  <a:lnTo>
                    <a:pt x="2072573" y="1117599"/>
                  </a:lnTo>
                  <a:lnTo>
                    <a:pt x="2058664" y="1193799"/>
                  </a:lnTo>
                  <a:lnTo>
                    <a:pt x="2048931" y="1257299"/>
                  </a:lnTo>
                  <a:lnTo>
                    <a:pt x="2035444" y="1308099"/>
                  </a:lnTo>
                  <a:lnTo>
                    <a:pt x="2025373" y="1358899"/>
                  </a:lnTo>
                  <a:lnTo>
                    <a:pt x="2018160" y="1409699"/>
                  </a:lnTo>
                  <a:lnTo>
                    <a:pt x="2013250" y="1460499"/>
                  </a:lnTo>
                  <a:lnTo>
                    <a:pt x="2010086" y="1498599"/>
                  </a:lnTo>
                  <a:lnTo>
                    <a:pt x="2008115" y="1549399"/>
                  </a:lnTo>
                  <a:lnTo>
                    <a:pt x="2004986" y="1638299"/>
                  </a:lnTo>
                  <a:lnTo>
                    <a:pt x="2001684" y="1689099"/>
                  </a:lnTo>
                  <a:lnTo>
                    <a:pt x="1995363" y="1727199"/>
                  </a:lnTo>
                  <a:lnTo>
                    <a:pt x="1984512" y="1752599"/>
                  </a:lnTo>
                  <a:lnTo>
                    <a:pt x="1982862" y="1752599"/>
                  </a:lnTo>
                  <a:lnTo>
                    <a:pt x="1979419" y="1765299"/>
                  </a:lnTo>
                  <a:lnTo>
                    <a:pt x="2025895" y="1765299"/>
                  </a:lnTo>
                  <a:lnTo>
                    <a:pt x="2042865" y="1714499"/>
                  </a:lnTo>
                  <a:lnTo>
                    <a:pt x="2047291" y="1650999"/>
                  </a:lnTo>
                  <a:lnTo>
                    <a:pt x="2049579" y="1587499"/>
                  </a:lnTo>
                  <a:lnTo>
                    <a:pt x="2049860" y="1574799"/>
                  </a:lnTo>
                  <a:lnTo>
                    <a:pt x="2050201" y="1562099"/>
                  </a:lnTo>
                  <a:lnTo>
                    <a:pt x="2050985" y="1549399"/>
                  </a:lnTo>
                  <a:lnTo>
                    <a:pt x="2150448" y="1549399"/>
                  </a:lnTo>
                  <a:lnTo>
                    <a:pt x="2053254" y="1498599"/>
                  </a:lnTo>
                  <a:lnTo>
                    <a:pt x="2054330" y="1485899"/>
                  </a:lnTo>
                  <a:lnTo>
                    <a:pt x="2055619" y="1460499"/>
                  </a:lnTo>
                  <a:lnTo>
                    <a:pt x="2057130" y="1447799"/>
                  </a:lnTo>
                  <a:lnTo>
                    <a:pt x="2058875" y="1422399"/>
                  </a:lnTo>
                  <a:lnTo>
                    <a:pt x="2100839" y="1422399"/>
                  </a:lnTo>
                  <a:lnTo>
                    <a:pt x="2091334" y="1371599"/>
                  </a:lnTo>
                  <a:lnTo>
                    <a:pt x="2088546" y="1320799"/>
                  </a:lnTo>
                  <a:lnTo>
                    <a:pt x="2091323" y="1269999"/>
                  </a:lnTo>
                  <a:lnTo>
                    <a:pt x="2098515" y="1219199"/>
                  </a:lnTo>
                  <a:lnTo>
                    <a:pt x="2108968" y="1155699"/>
                  </a:lnTo>
                  <a:lnTo>
                    <a:pt x="2121532" y="1104899"/>
                  </a:lnTo>
                  <a:lnTo>
                    <a:pt x="2135054" y="1054099"/>
                  </a:lnTo>
                  <a:lnTo>
                    <a:pt x="2148382" y="1003299"/>
                  </a:lnTo>
                  <a:lnTo>
                    <a:pt x="2160366" y="977899"/>
                  </a:lnTo>
                  <a:lnTo>
                    <a:pt x="2198412" y="863599"/>
                  </a:lnTo>
                  <a:lnTo>
                    <a:pt x="2157556" y="850899"/>
                  </a:lnTo>
                  <a:close/>
                </a:path>
                <a:path w="3419475" h="4051300">
                  <a:moveTo>
                    <a:pt x="2530499" y="1574800"/>
                  </a:moveTo>
                  <a:lnTo>
                    <a:pt x="2476947" y="1574800"/>
                  </a:lnTo>
                  <a:lnTo>
                    <a:pt x="2495173" y="1600200"/>
                  </a:lnTo>
                  <a:lnTo>
                    <a:pt x="2518506" y="1625600"/>
                  </a:lnTo>
                  <a:lnTo>
                    <a:pt x="2546865" y="1638300"/>
                  </a:lnTo>
                  <a:lnTo>
                    <a:pt x="2580168" y="1663700"/>
                  </a:lnTo>
                  <a:lnTo>
                    <a:pt x="2619133" y="1663700"/>
                  </a:lnTo>
                  <a:lnTo>
                    <a:pt x="2638261" y="1676400"/>
                  </a:lnTo>
                  <a:lnTo>
                    <a:pt x="2657125" y="1676400"/>
                  </a:lnTo>
                  <a:lnTo>
                    <a:pt x="2704148" y="1663700"/>
                  </a:lnTo>
                  <a:lnTo>
                    <a:pt x="2749117" y="1651000"/>
                  </a:lnTo>
                  <a:lnTo>
                    <a:pt x="2791757" y="1638300"/>
                  </a:lnTo>
                  <a:lnTo>
                    <a:pt x="2805102" y="1625600"/>
                  </a:lnTo>
                  <a:lnTo>
                    <a:pt x="2646231" y="1625600"/>
                  </a:lnTo>
                  <a:lnTo>
                    <a:pt x="2594111" y="1612900"/>
                  </a:lnTo>
                  <a:lnTo>
                    <a:pt x="2564214" y="1600200"/>
                  </a:lnTo>
                  <a:lnTo>
                    <a:pt x="2539920" y="1587500"/>
                  </a:lnTo>
                  <a:lnTo>
                    <a:pt x="2530499" y="1574800"/>
                  </a:lnTo>
                  <a:close/>
                </a:path>
                <a:path w="3419475" h="4051300">
                  <a:moveTo>
                    <a:pt x="3006780" y="1231900"/>
                  </a:moveTo>
                  <a:lnTo>
                    <a:pt x="2928945" y="1231900"/>
                  </a:lnTo>
                  <a:lnTo>
                    <a:pt x="2881369" y="1244600"/>
                  </a:lnTo>
                  <a:lnTo>
                    <a:pt x="2833195" y="1270000"/>
                  </a:lnTo>
                  <a:lnTo>
                    <a:pt x="2983866" y="1270000"/>
                  </a:lnTo>
                  <a:lnTo>
                    <a:pt x="2982120" y="1295400"/>
                  </a:lnTo>
                  <a:lnTo>
                    <a:pt x="2972244" y="1333500"/>
                  </a:lnTo>
                  <a:lnTo>
                    <a:pt x="2954088" y="1371600"/>
                  </a:lnTo>
                  <a:lnTo>
                    <a:pt x="2927501" y="1422400"/>
                  </a:lnTo>
                  <a:lnTo>
                    <a:pt x="2892334" y="1485900"/>
                  </a:lnTo>
                  <a:lnTo>
                    <a:pt x="2848435" y="1536700"/>
                  </a:lnTo>
                  <a:lnTo>
                    <a:pt x="2817302" y="1562100"/>
                  </a:lnTo>
                  <a:lnTo>
                    <a:pt x="2781058" y="1587500"/>
                  </a:lnTo>
                  <a:lnTo>
                    <a:pt x="2740161" y="1612900"/>
                  </a:lnTo>
                  <a:lnTo>
                    <a:pt x="2695067" y="1625600"/>
                  </a:lnTo>
                  <a:lnTo>
                    <a:pt x="2805102" y="1625600"/>
                  </a:lnTo>
                  <a:lnTo>
                    <a:pt x="2831792" y="1600200"/>
                  </a:lnTo>
                  <a:lnTo>
                    <a:pt x="2868944" y="1574800"/>
                  </a:lnTo>
                  <a:lnTo>
                    <a:pt x="2902939" y="1536700"/>
                  </a:lnTo>
                  <a:lnTo>
                    <a:pt x="2933498" y="1498600"/>
                  </a:lnTo>
                  <a:lnTo>
                    <a:pt x="2960347" y="1460500"/>
                  </a:lnTo>
                  <a:lnTo>
                    <a:pt x="2983209" y="1409700"/>
                  </a:lnTo>
                  <a:lnTo>
                    <a:pt x="3001808" y="1371600"/>
                  </a:lnTo>
                  <a:lnTo>
                    <a:pt x="3016857" y="1333500"/>
                  </a:lnTo>
                  <a:lnTo>
                    <a:pt x="3025897" y="1295400"/>
                  </a:lnTo>
                  <a:lnTo>
                    <a:pt x="3024136" y="1257300"/>
                  </a:lnTo>
                  <a:lnTo>
                    <a:pt x="3006780" y="1231900"/>
                  </a:lnTo>
                  <a:close/>
                </a:path>
                <a:path w="3419475" h="4051300">
                  <a:moveTo>
                    <a:pt x="2316779" y="1523999"/>
                  </a:moveTo>
                  <a:lnTo>
                    <a:pt x="2262074" y="1523999"/>
                  </a:lnTo>
                  <a:lnTo>
                    <a:pt x="2264344" y="1536699"/>
                  </a:lnTo>
                  <a:lnTo>
                    <a:pt x="2291546" y="1562099"/>
                  </a:lnTo>
                  <a:lnTo>
                    <a:pt x="2319670" y="1587500"/>
                  </a:lnTo>
                  <a:lnTo>
                    <a:pt x="2346801" y="1600200"/>
                  </a:lnTo>
                  <a:lnTo>
                    <a:pt x="2409568" y="1600200"/>
                  </a:lnTo>
                  <a:lnTo>
                    <a:pt x="2434564" y="1587500"/>
                  </a:lnTo>
                  <a:lnTo>
                    <a:pt x="2457271" y="1587500"/>
                  </a:lnTo>
                  <a:lnTo>
                    <a:pt x="2476947" y="1574800"/>
                  </a:lnTo>
                  <a:lnTo>
                    <a:pt x="2530499" y="1574800"/>
                  </a:lnTo>
                  <a:lnTo>
                    <a:pt x="2521078" y="1562100"/>
                  </a:lnTo>
                  <a:lnTo>
                    <a:pt x="2375023" y="1562100"/>
                  </a:lnTo>
                  <a:lnTo>
                    <a:pt x="2354041" y="1549400"/>
                  </a:lnTo>
                  <a:lnTo>
                    <a:pt x="2334599" y="1549400"/>
                  </a:lnTo>
                  <a:lnTo>
                    <a:pt x="2316779" y="1523999"/>
                  </a:lnTo>
                  <a:close/>
                </a:path>
                <a:path w="3419475" h="4051300">
                  <a:moveTo>
                    <a:pt x="2611189" y="1016000"/>
                  </a:moveTo>
                  <a:lnTo>
                    <a:pt x="2604713" y="1028700"/>
                  </a:lnTo>
                  <a:lnTo>
                    <a:pt x="2591143" y="1054100"/>
                  </a:lnTo>
                  <a:lnTo>
                    <a:pt x="2572367" y="1079500"/>
                  </a:lnTo>
                  <a:lnTo>
                    <a:pt x="2550275" y="1130300"/>
                  </a:lnTo>
                  <a:lnTo>
                    <a:pt x="2526753" y="1181100"/>
                  </a:lnTo>
                  <a:lnTo>
                    <a:pt x="2503692" y="1231900"/>
                  </a:lnTo>
                  <a:lnTo>
                    <a:pt x="2482979" y="1295400"/>
                  </a:lnTo>
                  <a:lnTo>
                    <a:pt x="2466503" y="1358900"/>
                  </a:lnTo>
                  <a:lnTo>
                    <a:pt x="2456153" y="1422400"/>
                  </a:lnTo>
                  <a:lnTo>
                    <a:pt x="2453817" y="1473200"/>
                  </a:lnTo>
                  <a:lnTo>
                    <a:pt x="2461383" y="1536700"/>
                  </a:lnTo>
                  <a:lnTo>
                    <a:pt x="2445351" y="1536700"/>
                  </a:lnTo>
                  <a:lnTo>
                    <a:pt x="2424648" y="1549400"/>
                  </a:lnTo>
                  <a:lnTo>
                    <a:pt x="2400722" y="1562100"/>
                  </a:lnTo>
                  <a:lnTo>
                    <a:pt x="2521078" y="1562100"/>
                  </a:lnTo>
                  <a:lnTo>
                    <a:pt x="2507535" y="1536700"/>
                  </a:lnTo>
                  <a:lnTo>
                    <a:pt x="2497111" y="1485900"/>
                  </a:lnTo>
                  <a:lnTo>
                    <a:pt x="2497205" y="1473200"/>
                  </a:lnTo>
                  <a:lnTo>
                    <a:pt x="2497298" y="1460500"/>
                  </a:lnTo>
                  <a:lnTo>
                    <a:pt x="2497392" y="1447800"/>
                  </a:lnTo>
                  <a:lnTo>
                    <a:pt x="2497485" y="1435100"/>
                  </a:lnTo>
                  <a:lnTo>
                    <a:pt x="2506602" y="1371600"/>
                  </a:lnTo>
                  <a:lnTo>
                    <a:pt x="2522407" y="1308100"/>
                  </a:lnTo>
                  <a:lnTo>
                    <a:pt x="2542846" y="1257300"/>
                  </a:lnTo>
                  <a:lnTo>
                    <a:pt x="2565863" y="1193800"/>
                  </a:lnTo>
                  <a:lnTo>
                    <a:pt x="2589405" y="1143000"/>
                  </a:lnTo>
                  <a:lnTo>
                    <a:pt x="2611416" y="1104900"/>
                  </a:lnTo>
                  <a:lnTo>
                    <a:pt x="2629843" y="1066800"/>
                  </a:lnTo>
                  <a:lnTo>
                    <a:pt x="2642629" y="1041400"/>
                  </a:lnTo>
                  <a:lnTo>
                    <a:pt x="2647721" y="1041400"/>
                  </a:lnTo>
                  <a:lnTo>
                    <a:pt x="2611189" y="1016000"/>
                  </a:lnTo>
                  <a:close/>
                </a:path>
                <a:path w="3419475" h="4051300">
                  <a:moveTo>
                    <a:pt x="2100839" y="1422399"/>
                  </a:moveTo>
                  <a:lnTo>
                    <a:pt x="2058875" y="1422399"/>
                  </a:lnTo>
                  <a:lnTo>
                    <a:pt x="2063713" y="1447799"/>
                  </a:lnTo>
                  <a:lnTo>
                    <a:pt x="2069372" y="1460499"/>
                  </a:lnTo>
                  <a:lnTo>
                    <a:pt x="2075944" y="1473199"/>
                  </a:lnTo>
                  <a:lnTo>
                    <a:pt x="2083518" y="1473199"/>
                  </a:lnTo>
                  <a:lnTo>
                    <a:pt x="2109202" y="1511299"/>
                  </a:lnTo>
                  <a:lnTo>
                    <a:pt x="2135615" y="1536699"/>
                  </a:lnTo>
                  <a:lnTo>
                    <a:pt x="2162677" y="1549399"/>
                  </a:lnTo>
                  <a:lnTo>
                    <a:pt x="2213514" y="1549399"/>
                  </a:lnTo>
                  <a:lnTo>
                    <a:pt x="2230541" y="1536699"/>
                  </a:lnTo>
                  <a:lnTo>
                    <a:pt x="2245500" y="1523999"/>
                  </a:lnTo>
                  <a:lnTo>
                    <a:pt x="2316779" y="1523999"/>
                  </a:lnTo>
                  <a:lnTo>
                    <a:pt x="2300661" y="1511299"/>
                  </a:lnTo>
                  <a:lnTo>
                    <a:pt x="2295506" y="1498599"/>
                  </a:lnTo>
                  <a:lnTo>
                    <a:pt x="2171335" y="1498599"/>
                  </a:lnTo>
                  <a:lnTo>
                    <a:pt x="2151274" y="1485899"/>
                  </a:lnTo>
                  <a:lnTo>
                    <a:pt x="2133300" y="1473199"/>
                  </a:lnTo>
                  <a:lnTo>
                    <a:pt x="2118213" y="1447799"/>
                  </a:lnTo>
                  <a:lnTo>
                    <a:pt x="2100839" y="1422399"/>
                  </a:lnTo>
                  <a:close/>
                </a:path>
                <a:path w="3419475" h="4051300">
                  <a:moveTo>
                    <a:pt x="2360215" y="914399"/>
                  </a:moveTo>
                  <a:lnTo>
                    <a:pt x="2353662" y="927099"/>
                  </a:lnTo>
                  <a:lnTo>
                    <a:pt x="2343094" y="965199"/>
                  </a:lnTo>
                  <a:lnTo>
                    <a:pt x="2329596" y="1003299"/>
                  </a:lnTo>
                  <a:lnTo>
                    <a:pt x="2314250" y="1054099"/>
                  </a:lnTo>
                  <a:lnTo>
                    <a:pt x="2298139" y="1117599"/>
                  </a:lnTo>
                  <a:lnTo>
                    <a:pt x="2282347" y="1181099"/>
                  </a:lnTo>
                  <a:lnTo>
                    <a:pt x="2267958" y="1244599"/>
                  </a:lnTo>
                  <a:lnTo>
                    <a:pt x="2256052" y="1308099"/>
                  </a:lnTo>
                  <a:lnTo>
                    <a:pt x="2247715" y="1358899"/>
                  </a:lnTo>
                  <a:lnTo>
                    <a:pt x="2244029" y="1422399"/>
                  </a:lnTo>
                  <a:lnTo>
                    <a:pt x="2246078" y="1473199"/>
                  </a:lnTo>
                  <a:lnTo>
                    <a:pt x="2238069" y="1485899"/>
                  </a:lnTo>
                  <a:lnTo>
                    <a:pt x="2226109" y="1485899"/>
                  </a:lnTo>
                  <a:lnTo>
                    <a:pt x="2210785" y="1498599"/>
                  </a:lnTo>
                  <a:lnTo>
                    <a:pt x="2295506" y="1498599"/>
                  </a:lnTo>
                  <a:lnTo>
                    <a:pt x="2290351" y="1485899"/>
                  </a:lnTo>
                  <a:lnTo>
                    <a:pt x="2286030" y="1447799"/>
                  </a:lnTo>
                  <a:lnTo>
                    <a:pt x="2286920" y="1396999"/>
                  </a:lnTo>
                  <a:lnTo>
                    <a:pt x="2292242" y="1346199"/>
                  </a:lnTo>
                  <a:lnTo>
                    <a:pt x="2301216" y="1295399"/>
                  </a:lnTo>
                  <a:lnTo>
                    <a:pt x="2313063" y="1231899"/>
                  </a:lnTo>
                  <a:lnTo>
                    <a:pt x="2327005" y="1181099"/>
                  </a:lnTo>
                  <a:lnTo>
                    <a:pt x="2342261" y="1117599"/>
                  </a:lnTo>
                  <a:lnTo>
                    <a:pt x="2358054" y="1066799"/>
                  </a:lnTo>
                  <a:lnTo>
                    <a:pt x="2373603" y="1003299"/>
                  </a:lnTo>
                  <a:lnTo>
                    <a:pt x="2388130" y="965199"/>
                  </a:lnTo>
                  <a:lnTo>
                    <a:pt x="2400855" y="927099"/>
                  </a:lnTo>
                  <a:lnTo>
                    <a:pt x="2360215" y="914399"/>
                  </a:lnTo>
                  <a:close/>
                </a:path>
                <a:path w="3419475" h="4051300">
                  <a:moveTo>
                    <a:pt x="3392535" y="914400"/>
                  </a:moveTo>
                  <a:lnTo>
                    <a:pt x="3307712" y="914400"/>
                  </a:lnTo>
                  <a:lnTo>
                    <a:pt x="3276113" y="927100"/>
                  </a:lnTo>
                  <a:lnTo>
                    <a:pt x="3243143" y="927100"/>
                  </a:lnTo>
                  <a:lnTo>
                    <a:pt x="3208977" y="939800"/>
                  </a:lnTo>
                  <a:lnTo>
                    <a:pt x="3173791" y="952500"/>
                  </a:lnTo>
                  <a:lnTo>
                    <a:pt x="3101054" y="977900"/>
                  </a:lnTo>
                  <a:lnTo>
                    <a:pt x="3063854" y="1003300"/>
                  </a:lnTo>
                  <a:lnTo>
                    <a:pt x="3026333" y="1016000"/>
                  </a:lnTo>
                  <a:lnTo>
                    <a:pt x="2988665" y="1041400"/>
                  </a:lnTo>
                  <a:lnTo>
                    <a:pt x="2951026" y="1079500"/>
                  </a:lnTo>
                  <a:lnTo>
                    <a:pt x="2913590" y="1104900"/>
                  </a:lnTo>
                  <a:lnTo>
                    <a:pt x="2876533" y="1143000"/>
                  </a:lnTo>
                  <a:lnTo>
                    <a:pt x="2840029" y="1193800"/>
                  </a:lnTo>
                  <a:lnTo>
                    <a:pt x="2804254" y="1231900"/>
                  </a:lnTo>
                  <a:lnTo>
                    <a:pt x="2769381" y="1282700"/>
                  </a:lnTo>
                  <a:lnTo>
                    <a:pt x="2735587" y="1346200"/>
                  </a:lnTo>
                  <a:lnTo>
                    <a:pt x="2703046" y="1397000"/>
                  </a:lnTo>
                  <a:lnTo>
                    <a:pt x="2671932" y="1473200"/>
                  </a:lnTo>
                  <a:lnTo>
                    <a:pt x="2711275" y="1485900"/>
                  </a:lnTo>
                  <a:lnTo>
                    <a:pt x="2725478" y="1447800"/>
                  </a:lnTo>
                  <a:lnTo>
                    <a:pt x="2740026" y="1422400"/>
                  </a:lnTo>
                  <a:lnTo>
                    <a:pt x="2770074" y="1371600"/>
                  </a:lnTo>
                  <a:lnTo>
                    <a:pt x="2807748" y="1333500"/>
                  </a:lnTo>
                  <a:lnTo>
                    <a:pt x="2855227" y="1308100"/>
                  </a:lnTo>
                  <a:lnTo>
                    <a:pt x="2905249" y="1282700"/>
                  </a:lnTo>
                  <a:lnTo>
                    <a:pt x="2950549" y="1270000"/>
                  </a:lnTo>
                  <a:lnTo>
                    <a:pt x="2833195" y="1270000"/>
                  </a:lnTo>
                  <a:lnTo>
                    <a:pt x="2874681" y="1219200"/>
                  </a:lnTo>
                  <a:lnTo>
                    <a:pt x="2917135" y="1168400"/>
                  </a:lnTo>
                  <a:lnTo>
                    <a:pt x="3047300" y="1054100"/>
                  </a:lnTo>
                  <a:lnTo>
                    <a:pt x="3090623" y="1028700"/>
                  </a:lnTo>
                  <a:lnTo>
                    <a:pt x="3133414" y="1016000"/>
                  </a:lnTo>
                  <a:lnTo>
                    <a:pt x="3175374" y="990600"/>
                  </a:lnTo>
                  <a:lnTo>
                    <a:pt x="3216201" y="977900"/>
                  </a:lnTo>
                  <a:lnTo>
                    <a:pt x="3255596" y="965200"/>
                  </a:lnTo>
                  <a:lnTo>
                    <a:pt x="3293259" y="965200"/>
                  </a:lnTo>
                  <a:lnTo>
                    <a:pt x="3328891" y="952500"/>
                  </a:lnTo>
                  <a:lnTo>
                    <a:pt x="3392859" y="952500"/>
                  </a:lnTo>
                  <a:lnTo>
                    <a:pt x="3392751" y="939800"/>
                  </a:lnTo>
                  <a:lnTo>
                    <a:pt x="3392643" y="927100"/>
                  </a:lnTo>
                  <a:lnTo>
                    <a:pt x="3392535" y="914400"/>
                  </a:lnTo>
                  <a:close/>
                </a:path>
                <a:path w="3419475" h="4051300">
                  <a:moveTo>
                    <a:pt x="3033665" y="50799"/>
                  </a:moveTo>
                  <a:lnTo>
                    <a:pt x="2770332" y="50799"/>
                  </a:lnTo>
                  <a:lnTo>
                    <a:pt x="2722053" y="63499"/>
                  </a:lnTo>
                  <a:lnTo>
                    <a:pt x="2673365" y="88899"/>
                  </a:lnTo>
                  <a:lnTo>
                    <a:pt x="2624404" y="101599"/>
                  </a:lnTo>
                  <a:lnTo>
                    <a:pt x="2575307" y="126999"/>
                  </a:lnTo>
                  <a:lnTo>
                    <a:pt x="2526212" y="139699"/>
                  </a:lnTo>
                  <a:lnTo>
                    <a:pt x="2428572" y="190499"/>
                  </a:lnTo>
                  <a:lnTo>
                    <a:pt x="2380302" y="228599"/>
                  </a:lnTo>
                  <a:lnTo>
                    <a:pt x="2332582" y="253999"/>
                  </a:lnTo>
                  <a:lnTo>
                    <a:pt x="2285547" y="292099"/>
                  </a:lnTo>
                  <a:lnTo>
                    <a:pt x="2239336" y="330199"/>
                  </a:lnTo>
                  <a:lnTo>
                    <a:pt x="2194086" y="368299"/>
                  </a:lnTo>
                  <a:lnTo>
                    <a:pt x="2149933" y="419099"/>
                  </a:lnTo>
                  <a:lnTo>
                    <a:pt x="2107015" y="457199"/>
                  </a:lnTo>
                  <a:lnTo>
                    <a:pt x="2065468" y="507999"/>
                  </a:lnTo>
                  <a:lnTo>
                    <a:pt x="2027894" y="558799"/>
                  </a:lnTo>
                  <a:lnTo>
                    <a:pt x="1993464" y="609599"/>
                  </a:lnTo>
                  <a:lnTo>
                    <a:pt x="1962073" y="660399"/>
                  </a:lnTo>
                  <a:lnTo>
                    <a:pt x="1933617" y="711199"/>
                  </a:lnTo>
                  <a:lnTo>
                    <a:pt x="1907991" y="761999"/>
                  </a:lnTo>
                  <a:lnTo>
                    <a:pt x="1885090" y="812799"/>
                  </a:lnTo>
                  <a:lnTo>
                    <a:pt x="1864810" y="863599"/>
                  </a:lnTo>
                  <a:lnTo>
                    <a:pt x="1847046" y="914399"/>
                  </a:lnTo>
                  <a:lnTo>
                    <a:pt x="1831693" y="952499"/>
                  </a:lnTo>
                  <a:lnTo>
                    <a:pt x="1818648" y="1003299"/>
                  </a:lnTo>
                  <a:lnTo>
                    <a:pt x="1807804" y="1054099"/>
                  </a:lnTo>
                  <a:lnTo>
                    <a:pt x="1799058" y="1092199"/>
                  </a:lnTo>
                  <a:lnTo>
                    <a:pt x="1792305" y="1142999"/>
                  </a:lnTo>
                  <a:lnTo>
                    <a:pt x="1787441" y="1181099"/>
                  </a:lnTo>
                  <a:lnTo>
                    <a:pt x="1784359" y="1231899"/>
                  </a:lnTo>
                  <a:lnTo>
                    <a:pt x="1782957" y="1269999"/>
                  </a:lnTo>
                  <a:lnTo>
                    <a:pt x="1783015" y="1282699"/>
                  </a:lnTo>
                  <a:lnTo>
                    <a:pt x="1783129" y="1308099"/>
                  </a:lnTo>
                  <a:lnTo>
                    <a:pt x="1784771" y="1358899"/>
                  </a:lnTo>
                  <a:lnTo>
                    <a:pt x="1830461" y="1358899"/>
                  </a:lnTo>
                  <a:lnTo>
                    <a:pt x="1828411" y="1320799"/>
                  </a:lnTo>
                  <a:lnTo>
                    <a:pt x="1827749" y="1282699"/>
                  </a:lnTo>
                  <a:lnTo>
                    <a:pt x="1829361" y="1231899"/>
                  </a:lnTo>
                  <a:lnTo>
                    <a:pt x="1833448" y="1181099"/>
                  </a:lnTo>
                  <a:lnTo>
                    <a:pt x="1840212" y="1117599"/>
                  </a:lnTo>
                  <a:lnTo>
                    <a:pt x="1849854" y="1066799"/>
                  </a:lnTo>
                  <a:lnTo>
                    <a:pt x="1862576" y="1015999"/>
                  </a:lnTo>
                  <a:lnTo>
                    <a:pt x="1878579" y="952499"/>
                  </a:lnTo>
                  <a:lnTo>
                    <a:pt x="1898065" y="901699"/>
                  </a:lnTo>
                  <a:lnTo>
                    <a:pt x="1921235" y="838199"/>
                  </a:lnTo>
                  <a:lnTo>
                    <a:pt x="1948291" y="774699"/>
                  </a:lnTo>
                  <a:lnTo>
                    <a:pt x="1979435" y="723899"/>
                  </a:lnTo>
                  <a:lnTo>
                    <a:pt x="2014868" y="660399"/>
                  </a:lnTo>
                  <a:lnTo>
                    <a:pt x="2054791" y="596899"/>
                  </a:lnTo>
                  <a:lnTo>
                    <a:pt x="2099406" y="533399"/>
                  </a:lnTo>
                  <a:lnTo>
                    <a:pt x="2140950" y="482599"/>
                  </a:lnTo>
                  <a:lnTo>
                    <a:pt x="2183918" y="444499"/>
                  </a:lnTo>
                  <a:lnTo>
                    <a:pt x="2228164" y="393699"/>
                  </a:lnTo>
                  <a:lnTo>
                    <a:pt x="2273541" y="355599"/>
                  </a:lnTo>
                  <a:lnTo>
                    <a:pt x="2319902" y="317499"/>
                  </a:lnTo>
                  <a:lnTo>
                    <a:pt x="2367100" y="279399"/>
                  </a:lnTo>
                  <a:lnTo>
                    <a:pt x="2610521" y="152399"/>
                  </a:lnTo>
                  <a:lnTo>
                    <a:pt x="2659663" y="139699"/>
                  </a:lnTo>
                  <a:lnTo>
                    <a:pt x="2708617" y="114299"/>
                  </a:lnTo>
                  <a:lnTo>
                    <a:pt x="2852874" y="76199"/>
                  </a:lnTo>
                  <a:lnTo>
                    <a:pt x="2899603" y="76199"/>
                  </a:lnTo>
                  <a:lnTo>
                    <a:pt x="2945409" y="63499"/>
                  </a:lnTo>
                  <a:lnTo>
                    <a:pt x="2990145" y="63499"/>
                  </a:lnTo>
                  <a:lnTo>
                    <a:pt x="3033665" y="50799"/>
                  </a:lnTo>
                  <a:close/>
                </a:path>
                <a:path w="3419475" h="4051300">
                  <a:moveTo>
                    <a:pt x="3395561" y="12700"/>
                  </a:moveTo>
                  <a:lnTo>
                    <a:pt x="3000778" y="12699"/>
                  </a:lnTo>
                  <a:lnTo>
                    <a:pt x="2956605" y="25399"/>
                  </a:lnTo>
                  <a:lnTo>
                    <a:pt x="2911336" y="25399"/>
                  </a:lnTo>
                  <a:lnTo>
                    <a:pt x="2818063" y="50799"/>
                  </a:lnTo>
                  <a:lnTo>
                    <a:pt x="3346409" y="50800"/>
                  </a:lnTo>
                  <a:lnTo>
                    <a:pt x="3369697" y="63500"/>
                  </a:lnTo>
                  <a:lnTo>
                    <a:pt x="3390156" y="63500"/>
                  </a:lnTo>
                  <a:lnTo>
                    <a:pt x="3395561" y="12700"/>
                  </a:lnTo>
                  <a:close/>
                </a:path>
                <a:path w="3419475" h="4051300">
                  <a:moveTo>
                    <a:pt x="3235147" y="0"/>
                  </a:moveTo>
                  <a:lnTo>
                    <a:pt x="3125357" y="0"/>
                  </a:lnTo>
                  <a:lnTo>
                    <a:pt x="3085291" y="12699"/>
                  </a:lnTo>
                  <a:lnTo>
                    <a:pt x="3267817" y="12700"/>
                  </a:lnTo>
                  <a:lnTo>
                    <a:pt x="32351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66812" y="959484"/>
            <a:ext cx="7581265" cy="643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0920" algn="l"/>
              </a:tabLst>
            </a:pPr>
            <a:r>
              <a:rPr sz="4050" b="1" u="none" spc="260" dirty="0">
                <a:latin typeface="Trebuchet MS"/>
                <a:cs typeface="Trebuchet MS"/>
              </a:rPr>
              <a:t>P</a:t>
            </a:r>
            <a:r>
              <a:rPr sz="4050" b="1" u="none" spc="-350" dirty="0">
                <a:latin typeface="Trebuchet MS"/>
                <a:cs typeface="Trebuchet MS"/>
              </a:rPr>
              <a:t> </a:t>
            </a:r>
            <a:r>
              <a:rPr sz="4050" b="1" u="none" spc="345" dirty="0">
                <a:latin typeface="Trebuchet MS"/>
                <a:cs typeface="Trebuchet MS"/>
              </a:rPr>
              <a:t>R</a:t>
            </a:r>
            <a:r>
              <a:rPr sz="4050" b="1" u="none" spc="-370" dirty="0">
                <a:latin typeface="Trebuchet MS"/>
                <a:cs typeface="Trebuchet MS"/>
              </a:rPr>
              <a:t> </a:t>
            </a:r>
            <a:r>
              <a:rPr sz="4050" b="1" u="none" spc="225" dirty="0">
                <a:latin typeface="Trebuchet MS"/>
                <a:cs typeface="Trebuchet MS"/>
              </a:rPr>
              <a:t>O</a:t>
            </a:r>
            <a:r>
              <a:rPr sz="4050" b="1" u="none" spc="-335" dirty="0">
                <a:latin typeface="Trebuchet MS"/>
                <a:cs typeface="Trebuchet MS"/>
              </a:rPr>
              <a:t> </a:t>
            </a:r>
            <a:r>
              <a:rPr sz="4050" b="1" u="none" spc="360" dirty="0">
                <a:latin typeface="Trebuchet MS"/>
                <a:cs typeface="Trebuchet MS"/>
              </a:rPr>
              <a:t>B</a:t>
            </a:r>
            <a:r>
              <a:rPr sz="4050" b="1" u="none" spc="-325" dirty="0">
                <a:latin typeface="Trebuchet MS"/>
                <a:cs typeface="Trebuchet MS"/>
              </a:rPr>
              <a:t> </a:t>
            </a:r>
            <a:r>
              <a:rPr sz="4050" b="1" u="none" spc="85" dirty="0">
                <a:latin typeface="Trebuchet MS"/>
                <a:cs typeface="Trebuchet MS"/>
              </a:rPr>
              <a:t>L</a:t>
            </a:r>
            <a:r>
              <a:rPr sz="4050" b="1" u="none" spc="-345" dirty="0">
                <a:latin typeface="Trebuchet MS"/>
                <a:cs typeface="Trebuchet MS"/>
              </a:rPr>
              <a:t> </a:t>
            </a:r>
            <a:r>
              <a:rPr sz="4050" b="1" u="none" spc="250" dirty="0">
                <a:latin typeface="Trebuchet MS"/>
                <a:cs typeface="Trebuchet MS"/>
              </a:rPr>
              <a:t>E</a:t>
            </a:r>
            <a:r>
              <a:rPr sz="4050" b="1" u="none" spc="-345" dirty="0">
                <a:latin typeface="Trebuchet MS"/>
                <a:cs typeface="Trebuchet MS"/>
              </a:rPr>
              <a:t> </a:t>
            </a:r>
            <a:r>
              <a:rPr sz="4050" b="1" u="none" spc="630" dirty="0">
                <a:latin typeface="Trebuchet MS"/>
                <a:cs typeface="Trebuchet MS"/>
              </a:rPr>
              <a:t>M</a:t>
            </a:r>
            <a:r>
              <a:rPr sz="4050" b="1" u="none" dirty="0">
                <a:latin typeface="Trebuchet MS"/>
                <a:cs typeface="Trebuchet MS"/>
              </a:rPr>
              <a:t>	</a:t>
            </a:r>
            <a:r>
              <a:rPr sz="4050" b="1" u="none" spc="310" dirty="0">
                <a:latin typeface="Trebuchet MS"/>
                <a:cs typeface="Trebuchet MS"/>
              </a:rPr>
              <a:t>D</a:t>
            </a:r>
            <a:r>
              <a:rPr sz="4050" b="1" u="none" spc="-320" dirty="0">
                <a:latin typeface="Trebuchet MS"/>
                <a:cs typeface="Trebuchet MS"/>
              </a:rPr>
              <a:t> </a:t>
            </a:r>
            <a:r>
              <a:rPr sz="4050" b="1" u="none" spc="250" dirty="0">
                <a:latin typeface="Trebuchet MS"/>
                <a:cs typeface="Trebuchet MS"/>
              </a:rPr>
              <a:t>E</a:t>
            </a:r>
            <a:r>
              <a:rPr sz="4050" b="1" u="none" spc="-345" dirty="0">
                <a:latin typeface="Trebuchet MS"/>
                <a:cs typeface="Trebuchet MS"/>
              </a:rPr>
              <a:t> </a:t>
            </a:r>
            <a:r>
              <a:rPr sz="4050" b="1" u="none" spc="114" dirty="0">
                <a:latin typeface="Trebuchet MS"/>
                <a:cs typeface="Trebuchet MS"/>
              </a:rPr>
              <a:t>F</a:t>
            </a:r>
            <a:r>
              <a:rPr sz="4050" b="1" u="none" spc="-340" dirty="0">
                <a:latin typeface="Trebuchet MS"/>
                <a:cs typeface="Trebuchet MS"/>
              </a:rPr>
              <a:t> </a:t>
            </a:r>
            <a:r>
              <a:rPr sz="4050" b="1" u="none" spc="110" dirty="0">
                <a:latin typeface="Trebuchet MS"/>
                <a:cs typeface="Trebuchet MS"/>
              </a:rPr>
              <a:t>I</a:t>
            </a:r>
            <a:r>
              <a:rPr sz="4050" b="1" u="none" spc="-375" dirty="0">
                <a:latin typeface="Trebuchet MS"/>
                <a:cs typeface="Trebuchet MS"/>
              </a:rPr>
              <a:t> </a:t>
            </a:r>
            <a:r>
              <a:rPr sz="4050" b="1" u="none" spc="455" dirty="0">
                <a:latin typeface="Trebuchet MS"/>
                <a:cs typeface="Trebuchet MS"/>
              </a:rPr>
              <a:t>N</a:t>
            </a:r>
            <a:r>
              <a:rPr sz="4050" b="1" u="none" spc="-340" dirty="0">
                <a:latin typeface="Trebuchet MS"/>
                <a:cs typeface="Trebuchet MS"/>
              </a:rPr>
              <a:t> </a:t>
            </a:r>
            <a:r>
              <a:rPr sz="4050" b="1" u="none" spc="110" dirty="0">
                <a:latin typeface="Trebuchet MS"/>
                <a:cs typeface="Trebuchet MS"/>
              </a:rPr>
              <a:t>I</a:t>
            </a:r>
            <a:r>
              <a:rPr sz="4050" b="1" u="none" spc="-295" dirty="0">
                <a:latin typeface="Trebuchet MS"/>
                <a:cs typeface="Trebuchet MS"/>
              </a:rPr>
              <a:t> </a:t>
            </a:r>
            <a:r>
              <a:rPr sz="4050" b="1" u="none" dirty="0">
                <a:latin typeface="Trebuchet MS"/>
                <a:cs typeface="Trebuchet MS"/>
              </a:rPr>
              <a:t>T</a:t>
            </a:r>
            <a:r>
              <a:rPr sz="4050" b="1" u="none" spc="-350" dirty="0">
                <a:latin typeface="Trebuchet MS"/>
                <a:cs typeface="Trebuchet MS"/>
              </a:rPr>
              <a:t> </a:t>
            </a:r>
            <a:r>
              <a:rPr sz="4050" b="1" u="none" spc="110" dirty="0">
                <a:latin typeface="Trebuchet MS"/>
                <a:cs typeface="Trebuchet MS"/>
              </a:rPr>
              <a:t>I</a:t>
            </a:r>
            <a:r>
              <a:rPr sz="4050" b="1" u="none" spc="-295" dirty="0">
                <a:latin typeface="Trebuchet MS"/>
                <a:cs typeface="Trebuchet MS"/>
              </a:rPr>
              <a:t> </a:t>
            </a:r>
            <a:r>
              <a:rPr sz="4050" b="1" u="none" spc="225" dirty="0">
                <a:latin typeface="Trebuchet MS"/>
                <a:cs typeface="Trebuchet MS"/>
              </a:rPr>
              <a:t>O</a:t>
            </a:r>
            <a:r>
              <a:rPr sz="4050" b="1" u="none" spc="-335" dirty="0">
                <a:latin typeface="Trebuchet MS"/>
                <a:cs typeface="Trebuchet MS"/>
              </a:rPr>
              <a:t> </a:t>
            </a:r>
            <a:r>
              <a:rPr sz="4050" b="1" u="none" spc="405" dirty="0">
                <a:latin typeface="Trebuchet MS"/>
                <a:cs typeface="Trebuchet MS"/>
              </a:rPr>
              <a:t>N</a:t>
            </a:r>
            <a:endParaRPr sz="40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5184119" y="9198344"/>
            <a:ext cx="1652269" cy="3417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265"/>
              </a:spcBef>
            </a:pPr>
            <a:r>
              <a:rPr dirty="0"/>
              <a:t>Page</a:t>
            </a:r>
            <a:r>
              <a:rPr spc="-75" dirty="0"/>
              <a:t> </a:t>
            </a:r>
            <a:fld id="{81D60167-4931-47E6-BA6A-407CBD079E47}" type="slidenum">
              <a:rPr spc="110" dirty="0"/>
              <a:t>4</a:t>
            </a:fld>
            <a:r>
              <a:rPr spc="-140" dirty="0"/>
              <a:t> </a:t>
            </a:r>
            <a:r>
              <a:rPr spc="185" dirty="0"/>
              <a:t>of</a:t>
            </a:r>
            <a:r>
              <a:rPr spc="-65" dirty="0"/>
              <a:t> </a:t>
            </a:r>
            <a:r>
              <a:rPr lang="en-US" spc="-25" dirty="0"/>
              <a:t>17</a:t>
            </a:r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3462" y="1766823"/>
            <a:ext cx="16230600" cy="38100"/>
          </a:xfrm>
          <a:custGeom>
            <a:avLst/>
            <a:gdLst/>
            <a:ahLst/>
            <a:cxnLst/>
            <a:rect l="l" t="t" r="r" b="b"/>
            <a:pathLst>
              <a:path w="16230600" h="38100">
                <a:moveTo>
                  <a:pt x="0" y="38100"/>
                </a:moveTo>
                <a:lnTo>
                  <a:pt x="16230536" y="0"/>
                </a:lnTo>
              </a:path>
            </a:pathLst>
          </a:custGeom>
          <a:ln w="9525">
            <a:solidFill>
              <a:srgbClr val="2B2C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223365" y="2404884"/>
            <a:ext cx="1941195" cy="2273300"/>
          </a:xfrm>
          <a:custGeom>
            <a:avLst/>
            <a:gdLst/>
            <a:ahLst/>
            <a:cxnLst/>
            <a:rect l="l" t="t" r="r" b="b"/>
            <a:pathLst>
              <a:path w="1941194" h="2273300">
                <a:moveTo>
                  <a:pt x="1247838" y="1005281"/>
                </a:moveTo>
                <a:lnTo>
                  <a:pt x="1242949" y="980122"/>
                </a:lnTo>
                <a:lnTo>
                  <a:pt x="1228255" y="958024"/>
                </a:lnTo>
                <a:lnTo>
                  <a:pt x="1206131" y="943330"/>
                </a:lnTo>
                <a:lnTo>
                  <a:pt x="1180960" y="938441"/>
                </a:lnTo>
                <a:lnTo>
                  <a:pt x="1155801" y="943330"/>
                </a:lnTo>
                <a:lnTo>
                  <a:pt x="1133678" y="958024"/>
                </a:lnTo>
                <a:lnTo>
                  <a:pt x="869823" y="1221727"/>
                </a:lnTo>
                <a:lnTo>
                  <a:pt x="798220" y="1150137"/>
                </a:lnTo>
                <a:lnTo>
                  <a:pt x="750925" y="1130566"/>
                </a:lnTo>
                <a:lnTo>
                  <a:pt x="703630" y="1150137"/>
                </a:lnTo>
                <a:lnTo>
                  <a:pt x="684072" y="1197406"/>
                </a:lnTo>
                <a:lnTo>
                  <a:pt x="688962" y="1222552"/>
                </a:lnTo>
                <a:lnTo>
                  <a:pt x="822553" y="1363510"/>
                </a:lnTo>
                <a:lnTo>
                  <a:pt x="857059" y="1381874"/>
                </a:lnTo>
                <a:lnTo>
                  <a:pt x="869823" y="1383093"/>
                </a:lnTo>
                <a:lnTo>
                  <a:pt x="882599" y="1381874"/>
                </a:lnTo>
                <a:lnTo>
                  <a:pt x="917117" y="1363510"/>
                </a:lnTo>
                <a:lnTo>
                  <a:pt x="1228255" y="1052537"/>
                </a:lnTo>
                <a:lnTo>
                  <a:pt x="1242949" y="1030427"/>
                </a:lnTo>
                <a:lnTo>
                  <a:pt x="1247838" y="1005281"/>
                </a:lnTo>
                <a:close/>
              </a:path>
              <a:path w="1941194" h="2273300">
                <a:moveTo>
                  <a:pt x="1538465" y="1134275"/>
                </a:moveTo>
                <a:lnTo>
                  <a:pt x="1536446" y="1087043"/>
                </a:lnTo>
                <a:lnTo>
                  <a:pt x="1530223" y="1037590"/>
                </a:lnTo>
                <a:lnTo>
                  <a:pt x="1520177" y="991133"/>
                </a:lnTo>
                <a:lnTo>
                  <a:pt x="1506410" y="946162"/>
                </a:lnTo>
                <a:lnTo>
                  <a:pt x="1489100" y="902843"/>
                </a:lnTo>
                <a:lnTo>
                  <a:pt x="1468412" y="861352"/>
                </a:lnTo>
                <a:lnTo>
                  <a:pt x="1444510" y="821867"/>
                </a:lnTo>
                <a:lnTo>
                  <a:pt x="1417586" y="784555"/>
                </a:lnTo>
                <a:lnTo>
                  <a:pt x="1404696" y="769416"/>
                </a:lnTo>
                <a:lnTo>
                  <a:pt x="1404696" y="1134275"/>
                </a:lnTo>
                <a:lnTo>
                  <a:pt x="1402143" y="1181506"/>
                </a:lnTo>
                <a:lnTo>
                  <a:pt x="1394663" y="1227277"/>
                </a:lnTo>
                <a:lnTo>
                  <a:pt x="1382522" y="1271333"/>
                </a:lnTo>
                <a:lnTo>
                  <a:pt x="1365986" y="1313395"/>
                </a:lnTo>
                <a:lnTo>
                  <a:pt x="1345323" y="1353197"/>
                </a:lnTo>
                <a:lnTo>
                  <a:pt x="1320800" y="1390472"/>
                </a:lnTo>
                <a:lnTo>
                  <a:pt x="1292682" y="1424965"/>
                </a:lnTo>
                <a:lnTo>
                  <a:pt x="1261237" y="1456385"/>
                </a:lnTo>
                <a:lnTo>
                  <a:pt x="1226731" y="1484490"/>
                </a:lnTo>
                <a:lnTo>
                  <a:pt x="1189443" y="1509001"/>
                </a:lnTo>
                <a:lnTo>
                  <a:pt x="1149616" y="1529664"/>
                </a:lnTo>
                <a:lnTo>
                  <a:pt x="1107541" y="1546186"/>
                </a:lnTo>
                <a:lnTo>
                  <a:pt x="1063472" y="1558328"/>
                </a:lnTo>
                <a:lnTo>
                  <a:pt x="1017676" y="1565808"/>
                </a:lnTo>
                <a:lnTo>
                  <a:pt x="970419" y="1568361"/>
                </a:lnTo>
                <a:lnTo>
                  <a:pt x="923163" y="1565808"/>
                </a:lnTo>
                <a:lnTo>
                  <a:pt x="877366" y="1558328"/>
                </a:lnTo>
                <a:lnTo>
                  <a:pt x="833297" y="1546186"/>
                </a:lnTo>
                <a:lnTo>
                  <a:pt x="791210" y="1529664"/>
                </a:lnTo>
                <a:lnTo>
                  <a:pt x="751382" y="1509001"/>
                </a:lnTo>
                <a:lnTo>
                  <a:pt x="714082" y="1484490"/>
                </a:lnTo>
                <a:lnTo>
                  <a:pt x="679577" y="1456385"/>
                </a:lnTo>
                <a:lnTo>
                  <a:pt x="648131" y="1424965"/>
                </a:lnTo>
                <a:lnTo>
                  <a:pt x="620014" y="1390472"/>
                </a:lnTo>
                <a:lnTo>
                  <a:pt x="595490" y="1353197"/>
                </a:lnTo>
                <a:lnTo>
                  <a:pt x="574827" y="1313395"/>
                </a:lnTo>
                <a:lnTo>
                  <a:pt x="558292" y="1271333"/>
                </a:lnTo>
                <a:lnTo>
                  <a:pt x="546138" y="1227277"/>
                </a:lnTo>
                <a:lnTo>
                  <a:pt x="538657" y="1181506"/>
                </a:lnTo>
                <a:lnTo>
                  <a:pt x="536105" y="1134275"/>
                </a:lnTo>
                <a:lnTo>
                  <a:pt x="538657" y="1087043"/>
                </a:lnTo>
                <a:lnTo>
                  <a:pt x="546138" y="1041273"/>
                </a:lnTo>
                <a:lnTo>
                  <a:pt x="558292" y="997229"/>
                </a:lnTo>
                <a:lnTo>
                  <a:pt x="574827" y="955167"/>
                </a:lnTo>
                <a:lnTo>
                  <a:pt x="595490" y="915365"/>
                </a:lnTo>
                <a:lnTo>
                  <a:pt x="620014" y="878090"/>
                </a:lnTo>
                <a:lnTo>
                  <a:pt x="648131" y="843610"/>
                </a:lnTo>
                <a:lnTo>
                  <a:pt x="679577" y="812177"/>
                </a:lnTo>
                <a:lnTo>
                  <a:pt x="714082" y="784072"/>
                </a:lnTo>
                <a:lnTo>
                  <a:pt x="751382" y="759561"/>
                </a:lnTo>
                <a:lnTo>
                  <a:pt x="791210" y="738911"/>
                </a:lnTo>
                <a:lnTo>
                  <a:pt x="833297" y="722376"/>
                </a:lnTo>
                <a:lnTo>
                  <a:pt x="877366" y="710247"/>
                </a:lnTo>
                <a:lnTo>
                  <a:pt x="923163" y="702767"/>
                </a:lnTo>
                <a:lnTo>
                  <a:pt x="970419" y="700214"/>
                </a:lnTo>
                <a:lnTo>
                  <a:pt x="1017676" y="702767"/>
                </a:lnTo>
                <a:lnTo>
                  <a:pt x="1063472" y="710247"/>
                </a:lnTo>
                <a:lnTo>
                  <a:pt x="1107541" y="722376"/>
                </a:lnTo>
                <a:lnTo>
                  <a:pt x="1149616" y="738911"/>
                </a:lnTo>
                <a:lnTo>
                  <a:pt x="1189443" y="759561"/>
                </a:lnTo>
                <a:lnTo>
                  <a:pt x="1226731" y="784072"/>
                </a:lnTo>
                <a:lnTo>
                  <a:pt x="1261237" y="812177"/>
                </a:lnTo>
                <a:lnTo>
                  <a:pt x="1292682" y="843610"/>
                </a:lnTo>
                <a:lnTo>
                  <a:pt x="1320800" y="878090"/>
                </a:lnTo>
                <a:lnTo>
                  <a:pt x="1345323" y="915365"/>
                </a:lnTo>
                <a:lnTo>
                  <a:pt x="1365986" y="955167"/>
                </a:lnTo>
                <a:lnTo>
                  <a:pt x="1382522" y="997229"/>
                </a:lnTo>
                <a:lnTo>
                  <a:pt x="1394663" y="1041273"/>
                </a:lnTo>
                <a:lnTo>
                  <a:pt x="1402143" y="1087043"/>
                </a:lnTo>
                <a:lnTo>
                  <a:pt x="1404696" y="1134275"/>
                </a:lnTo>
                <a:lnTo>
                  <a:pt x="1404696" y="769416"/>
                </a:lnTo>
                <a:lnTo>
                  <a:pt x="1387805" y="749579"/>
                </a:lnTo>
                <a:lnTo>
                  <a:pt x="1355331" y="717118"/>
                </a:lnTo>
                <a:lnTo>
                  <a:pt x="1335455" y="700214"/>
                </a:lnTo>
                <a:lnTo>
                  <a:pt x="1320330" y="687349"/>
                </a:lnTo>
                <a:lnTo>
                  <a:pt x="1283004" y="660438"/>
                </a:lnTo>
                <a:lnTo>
                  <a:pt x="1243495" y="636562"/>
                </a:lnTo>
                <a:lnTo>
                  <a:pt x="1201978" y="615873"/>
                </a:lnTo>
                <a:lnTo>
                  <a:pt x="1158633" y="598576"/>
                </a:lnTo>
                <a:lnTo>
                  <a:pt x="1113637" y="584822"/>
                </a:lnTo>
                <a:lnTo>
                  <a:pt x="1067155" y="574776"/>
                </a:lnTo>
                <a:lnTo>
                  <a:pt x="1019365" y="568629"/>
                </a:lnTo>
                <a:lnTo>
                  <a:pt x="970419" y="566534"/>
                </a:lnTo>
                <a:lnTo>
                  <a:pt x="921473" y="568629"/>
                </a:lnTo>
                <a:lnTo>
                  <a:pt x="873671" y="574776"/>
                </a:lnTo>
                <a:lnTo>
                  <a:pt x="827189" y="584822"/>
                </a:lnTo>
                <a:lnTo>
                  <a:pt x="782193" y="598576"/>
                </a:lnTo>
                <a:lnTo>
                  <a:pt x="738847" y="615873"/>
                </a:lnTo>
                <a:lnTo>
                  <a:pt x="697331" y="636562"/>
                </a:lnTo>
                <a:lnTo>
                  <a:pt x="657821" y="660438"/>
                </a:lnTo>
                <a:lnTo>
                  <a:pt x="620483" y="687349"/>
                </a:lnTo>
                <a:lnTo>
                  <a:pt x="585495" y="717118"/>
                </a:lnTo>
                <a:lnTo>
                  <a:pt x="553021" y="749579"/>
                </a:lnTo>
                <a:lnTo>
                  <a:pt x="523227" y="784542"/>
                </a:lnTo>
                <a:lnTo>
                  <a:pt x="496303" y="821867"/>
                </a:lnTo>
                <a:lnTo>
                  <a:pt x="472414" y="861352"/>
                </a:lnTo>
                <a:lnTo>
                  <a:pt x="451726" y="902843"/>
                </a:lnTo>
                <a:lnTo>
                  <a:pt x="434416" y="946162"/>
                </a:lnTo>
                <a:lnTo>
                  <a:pt x="420649" y="991133"/>
                </a:lnTo>
                <a:lnTo>
                  <a:pt x="410603" y="1037590"/>
                </a:lnTo>
                <a:lnTo>
                  <a:pt x="404456" y="1085367"/>
                </a:lnTo>
                <a:lnTo>
                  <a:pt x="402361" y="1134275"/>
                </a:lnTo>
                <a:lnTo>
                  <a:pt x="404380" y="1181506"/>
                </a:lnTo>
                <a:lnTo>
                  <a:pt x="410603" y="1230972"/>
                </a:lnTo>
                <a:lnTo>
                  <a:pt x="420649" y="1277429"/>
                </a:lnTo>
                <a:lnTo>
                  <a:pt x="434416" y="1322412"/>
                </a:lnTo>
                <a:lnTo>
                  <a:pt x="451726" y="1365732"/>
                </a:lnTo>
                <a:lnTo>
                  <a:pt x="472414" y="1407223"/>
                </a:lnTo>
                <a:lnTo>
                  <a:pt x="496303" y="1446707"/>
                </a:lnTo>
                <a:lnTo>
                  <a:pt x="523227" y="1484020"/>
                </a:lnTo>
                <a:lnTo>
                  <a:pt x="553021" y="1518996"/>
                </a:lnTo>
                <a:lnTo>
                  <a:pt x="585495" y="1551457"/>
                </a:lnTo>
                <a:lnTo>
                  <a:pt x="620483" y="1581226"/>
                </a:lnTo>
                <a:lnTo>
                  <a:pt x="657821" y="1608137"/>
                </a:lnTo>
                <a:lnTo>
                  <a:pt x="697331" y="1632013"/>
                </a:lnTo>
                <a:lnTo>
                  <a:pt x="738847" y="1652689"/>
                </a:lnTo>
                <a:lnTo>
                  <a:pt x="782193" y="1669999"/>
                </a:lnTo>
                <a:lnTo>
                  <a:pt x="827189" y="1683753"/>
                </a:lnTo>
                <a:lnTo>
                  <a:pt x="873671" y="1693786"/>
                </a:lnTo>
                <a:lnTo>
                  <a:pt x="921473" y="1699945"/>
                </a:lnTo>
                <a:lnTo>
                  <a:pt x="970419" y="1702028"/>
                </a:lnTo>
                <a:lnTo>
                  <a:pt x="1019365" y="1699945"/>
                </a:lnTo>
                <a:lnTo>
                  <a:pt x="1067155" y="1693786"/>
                </a:lnTo>
                <a:lnTo>
                  <a:pt x="1113637" y="1683753"/>
                </a:lnTo>
                <a:lnTo>
                  <a:pt x="1158633" y="1669999"/>
                </a:lnTo>
                <a:lnTo>
                  <a:pt x="1201978" y="1652689"/>
                </a:lnTo>
                <a:lnTo>
                  <a:pt x="1243495" y="1632013"/>
                </a:lnTo>
                <a:lnTo>
                  <a:pt x="1283004" y="1608137"/>
                </a:lnTo>
                <a:lnTo>
                  <a:pt x="1320330" y="1581226"/>
                </a:lnTo>
                <a:lnTo>
                  <a:pt x="1355331" y="1551457"/>
                </a:lnTo>
                <a:lnTo>
                  <a:pt x="1387805" y="1518996"/>
                </a:lnTo>
                <a:lnTo>
                  <a:pt x="1417586" y="1484020"/>
                </a:lnTo>
                <a:lnTo>
                  <a:pt x="1444510" y="1446707"/>
                </a:lnTo>
                <a:lnTo>
                  <a:pt x="1468412" y="1407223"/>
                </a:lnTo>
                <a:lnTo>
                  <a:pt x="1489100" y="1365732"/>
                </a:lnTo>
                <a:lnTo>
                  <a:pt x="1506410" y="1322412"/>
                </a:lnTo>
                <a:lnTo>
                  <a:pt x="1520177" y="1277429"/>
                </a:lnTo>
                <a:lnTo>
                  <a:pt x="1530223" y="1230972"/>
                </a:lnTo>
                <a:lnTo>
                  <a:pt x="1536369" y="1183195"/>
                </a:lnTo>
                <a:lnTo>
                  <a:pt x="1538465" y="1134275"/>
                </a:lnTo>
                <a:close/>
              </a:path>
              <a:path w="1941194" h="2273300">
                <a:moveTo>
                  <a:pt x="1940826" y="825500"/>
                </a:moveTo>
                <a:lnTo>
                  <a:pt x="1940750" y="762000"/>
                </a:lnTo>
                <a:lnTo>
                  <a:pt x="1940242" y="711200"/>
                </a:lnTo>
                <a:lnTo>
                  <a:pt x="1939505" y="660400"/>
                </a:lnTo>
                <a:lnTo>
                  <a:pt x="1938667" y="622300"/>
                </a:lnTo>
                <a:lnTo>
                  <a:pt x="1937346" y="584200"/>
                </a:lnTo>
                <a:lnTo>
                  <a:pt x="1936889" y="571500"/>
                </a:lnTo>
                <a:lnTo>
                  <a:pt x="1931390" y="495300"/>
                </a:lnTo>
                <a:lnTo>
                  <a:pt x="1917877" y="457200"/>
                </a:lnTo>
                <a:lnTo>
                  <a:pt x="1896884" y="419100"/>
                </a:lnTo>
                <a:lnTo>
                  <a:pt x="1869236" y="381000"/>
                </a:lnTo>
                <a:lnTo>
                  <a:pt x="1835785" y="355600"/>
                </a:lnTo>
                <a:lnTo>
                  <a:pt x="1807108" y="336651"/>
                </a:lnTo>
                <a:lnTo>
                  <a:pt x="1807108" y="825500"/>
                </a:lnTo>
                <a:lnTo>
                  <a:pt x="1806905" y="850900"/>
                </a:lnTo>
                <a:lnTo>
                  <a:pt x="1805762" y="914400"/>
                </a:lnTo>
                <a:lnTo>
                  <a:pt x="1803920" y="965200"/>
                </a:lnTo>
                <a:lnTo>
                  <a:pt x="1801152" y="1016000"/>
                </a:lnTo>
                <a:lnTo>
                  <a:pt x="1797342" y="1066800"/>
                </a:lnTo>
                <a:lnTo>
                  <a:pt x="1792338" y="1117600"/>
                </a:lnTo>
                <a:lnTo>
                  <a:pt x="1786013" y="1168400"/>
                </a:lnTo>
                <a:lnTo>
                  <a:pt x="1778241" y="1219200"/>
                </a:lnTo>
                <a:lnTo>
                  <a:pt x="1768868" y="1270000"/>
                </a:lnTo>
                <a:lnTo>
                  <a:pt x="1757794" y="1320800"/>
                </a:lnTo>
                <a:lnTo>
                  <a:pt x="1744853" y="1371600"/>
                </a:lnTo>
                <a:lnTo>
                  <a:pt x="1729930" y="1422400"/>
                </a:lnTo>
                <a:lnTo>
                  <a:pt x="1712887" y="1473200"/>
                </a:lnTo>
                <a:lnTo>
                  <a:pt x="1695284" y="1524000"/>
                </a:lnTo>
                <a:lnTo>
                  <a:pt x="1676019" y="1562100"/>
                </a:lnTo>
                <a:lnTo>
                  <a:pt x="1655064" y="1612900"/>
                </a:lnTo>
                <a:lnTo>
                  <a:pt x="1632432" y="1651000"/>
                </a:lnTo>
                <a:lnTo>
                  <a:pt x="1608086" y="1689100"/>
                </a:lnTo>
                <a:lnTo>
                  <a:pt x="1582051" y="1727200"/>
                </a:lnTo>
                <a:lnTo>
                  <a:pt x="1554289" y="1765300"/>
                </a:lnTo>
                <a:lnTo>
                  <a:pt x="1524800" y="1803400"/>
                </a:lnTo>
                <a:lnTo>
                  <a:pt x="1493583" y="1828800"/>
                </a:lnTo>
                <a:lnTo>
                  <a:pt x="1460627" y="1866900"/>
                </a:lnTo>
                <a:lnTo>
                  <a:pt x="1425917" y="1892300"/>
                </a:lnTo>
                <a:lnTo>
                  <a:pt x="1389443" y="1930400"/>
                </a:lnTo>
                <a:lnTo>
                  <a:pt x="1351203" y="1955800"/>
                </a:lnTo>
                <a:lnTo>
                  <a:pt x="1311186" y="1981200"/>
                </a:lnTo>
                <a:lnTo>
                  <a:pt x="1269390" y="2006600"/>
                </a:lnTo>
                <a:lnTo>
                  <a:pt x="1225791" y="2032000"/>
                </a:lnTo>
                <a:lnTo>
                  <a:pt x="1180376" y="2057400"/>
                </a:lnTo>
                <a:lnTo>
                  <a:pt x="1133170" y="2082800"/>
                </a:lnTo>
                <a:lnTo>
                  <a:pt x="1084122" y="2108200"/>
                </a:lnTo>
                <a:lnTo>
                  <a:pt x="1033259" y="2120900"/>
                </a:lnTo>
                <a:lnTo>
                  <a:pt x="980541" y="2146300"/>
                </a:lnTo>
                <a:lnTo>
                  <a:pt x="960348" y="2146300"/>
                </a:lnTo>
                <a:lnTo>
                  <a:pt x="907580" y="2120900"/>
                </a:lnTo>
                <a:lnTo>
                  <a:pt x="856653" y="2108200"/>
                </a:lnTo>
                <a:lnTo>
                  <a:pt x="807567" y="2082800"/>
                </a:lnTo>
                <a:lnTo>
                  <a:pt x="760298" y="2057400"/>
                </a:lnTo>
                <a:lnTo>
                  <a:pt x="714857" y="2032000"/>
                </a:lnTo>
                <a:lnTo>
                  <a:pt x="671220" y="2006600"/>
                </a:lnTo>
                <a:lnTo>
                  <a:pt x="629373" y="1981200"/>
                </a:lnTo>
                <a:lnTo>
                  <a:pt x="589330" y="1955787"/>
                </a:lnTo>
                <a:lnTo>
                  <a:pt x="551053" y="1930387"/>
                </a:lnTo>
                <a:lnTo>
                  <a:pt x="514565" y="1892287"/>
                </a:lnTo>
                <a:lnTo>
                  <a:pt x="479831" y="1866887"/>
                </a:lnTo>
                <a:lnTo>
                  <a:pt x="446849" y="1828787"/>
                </a:lnTo>
                <a:lnTo>
                  <a:pt x="415620" y="1803387"/>
                </a:lnTo>
                <a:lnTo>
                  <a:pt x="386130" y="1765287"/>
                </a:lnTo>
                <a:lnTo>
                  <a:pt x="358355" y="1727187"/>
                </a:lnTo>
                <a:lnTo>
                  <a:pt x="332308" y="1689087"/>
                </a:lnTo>
                <a:lnTo>
                  <a:pt x="307975" y="1650987"/>
                </a:lnTo>
                <a:lnTo>
                  <a:pt x="285330" y="1612887"/>
                </a:lnTo>
                <a:lnTo>
                  <a:pt x="264388" y="1562087"/>
                </a:lnTo>
                <a:lnTo>
                  <a:pt x="245122" y="1523987"/>
                </a:lnTo>
                <a:lnTo>
                  <a:pt x="227545" y="1473187"/>
                </a:lnTo>
                <a:lnTo>
                  <a:pt x="210553" y="1422387"/>
                </a:lnTo>
                <a:lnTo>
                  <a:pt x="195668" y="1371587"/>
                </a:lnTo>
                <a:lnTo>
                  <a:pt x="182778" y="1333487"/>
                </a:lnTo>
                <a:lnTo>
                  <a:pt x="171729" y="1282687"/>
                </a:lnTo>
                <a:lnTo>
                  <a:pt x="162407" y="1231887"/>
                </a:lnTo>
                <a:lnTo>
                  <a:pt x="154660" y="1181087"/>
                </a:lnTo>
                <a:lnTo>
                  <a:pt x="148374" y="1130287"/>
                </a:lnTo>
                <a:lnTo>
                  <a:pt x="143395" y="1066787"/>
                </a:lnTo>
                <a:lnTo>
                  <a:pt x="139611" y="1015987"/>
                </a:lnTo>
                <a:lnTo>
                  <a:pt x="136867" y="965187"/>
                </a:lnTo>
                <a:lnTo>
                  <a:pt x="135039" y="914387"/>
                </a:lnTo>
                <a:lnTo>
                  <a:pt x="134010" y="863587"/>
                </a:lnTo>
                <a:lnTo>
                  <a:pt x="133616" y="825487"/>
                </a:lnTo>
                <a:lnTo>
                  <a:pt x="133654" y="812787"/>
                </a:lnTo>
                <a:lnTo>
                  <a:pt x="133756" y="774687"/>
                </a:lnTo>
                <a:lnTo>
                  <a:pt x="134277" y="723887"/>
                </a:lnTo>
                <a:lnTo>
                  <a:pt x="135039" y="673087"/>
                </a:lnTo>
                <a:lnTo>
                  <a:pt x="135966" y="622287"/>
                </a:lnTo>
                <a:lnTo>
                  <a:pt x="136690" y="609587"/>
                </a:lnTo>
                <a:lnTo>
                  <a:pt x="137274" y="584187"/>
                </a:lnTo>
                <a:lnTo>
                  <a:pt x="137744" y="571487"/>
                </a:lnTo>
                <a:lnTo>
                  <a:pt x="138087" y="546087"/>
                </a:lnTo>
                <a:lnTo>
                  <a:pt x="146392" y="507987"/>
                </a:lnTo>
                <a:lnTo>
                  <a:pt x="168033" y="482587"/>
                </a:lnTo>
                <a:lnTo>
                  <a:pt x="199999" y="457200"/>
                </a:lnTo>
                <a:lnTo>
                  <a:pt x="239280" y="444500"/>
                </a:lnTo>
                <a:lnTo>
                  <a:pt x="294068" y="444500"/>
                </a:lnTo>
                <a:lnTo>
                  <a:pt x="347243" y="431800"/>
                </a:lnTo>
                <a:lnTo>
                  <a:pt x="398919" y="431800"/>
                </a:lnTo>
                <a:lnTo>
                  <a:pt x="498055" y="406400"/>
                </a:lnTo>
                <a:lnTo>
                  <a:pt x="545706" y="393700"/>
                </a:lnTo>
                <a:lnTo>
                  <a:pt x="592188" y="368300"/>
                </a:lnTo>
                <a:lnTo>
                  <a:pt x="637590" y="355600"/>
                </a:lnTo>
                <a:lnTo>
                  <a:pt x="681812" y="330200"/>
                </a:lnTo>
                <a:lnTo>
                  <a:pt x="724839" y="317500"/>
                </a:lnTo>
                <a:lnTo>
                  <a:pt x="766762" y="292100"/>
                </a:lnTo>
                <a:lnTo>
                  <a:pt x="807643" y="266700"/>
                </a:lnTo>
                <a:lnTo>
                  <a:pt x="847559" y="241300"/>
                </a:lnTo>
                <a:lnTo>
                  <a:pt x="886574" y="203200"/>
                </a:lnTo>
                <a:lnTo>
                  <a:pt x="924750" y="177800"/>
                </a:lnTo>
                <a:lnTo>
                  <a:pt x="962164" y="139700"/>
                </a:lnTo>
                <a:lnTo>
                  <a:pt x="978725" y="139700"/>
                </a:lnTo>
                <a:lnTo>
                  <a:pt x="1016152" y="177800"/>
                </a:lnTo>
                <a:lnTo>
                  <a:pt x="1054341" y="203200"/>
                </a:lnTo>
                <a:lnTo>
                  <a:pt x="1093355" y="241300"/>
                </a:lnTo>
                <a:lnTo>
                  <a:pt x="1133259" y="266700"/>
                </a:lnTo>
                <a:lnTo>
                  <a:pt x="1174140" y="292100"/>
                </a:lnTo>
                <a:lnTo>
                  <a:pt x="1216063" y="317500"/>
                </a:lnTo>
                <a:lnTo>
                  <a:pt x="1259090" y="330200"/>
                </a:lnTo>
                <a:lnTo>
                  <a:pt x="1303299" y="355600"/>
                </a:lnTo>
                <a:lnTo>
                  <a:pt x="1348701" y="368300"/>
                </a:lnTo>
                <a:lnTo>
                  <a:pt x="1395183" y="393700"/>
                </a:lnTo>
                <a:lnTo>
                  <a:pt x="1442834" y="406400"/>
                </a:lnTo>
                <a:lnTo>
                  <a:pt x="1541983" y="431800"/>
                </a:lnTo>
                <a:lnTo>
                  <a:pt x="1593646" y="431800"/>
                </a:lnTo>
                <a:lnTo>
                  <a:pt x="1646834" y="444500"/>
                </a:lnTo>
                <a:lnTo>
                  <a:pt x="1701622" y="444500"/>
                </a:lnTo>
                <a:lnTo>
                  <a:pt x="1740903" y="457200"/>
                </a:lnTo>
                <a:lnTo>
                  <a:pt x="1772869" y="482600"/>
                </a:lnTo>
                <a:lnTo>
                  <a:pt x="1794510" y="508000"/>
                </a:lnTo>
                <a:lnTo>
                  <a:pt x="1802790" y="546100"/>
                </a:lnTo>
                <a:lnTo>
                  <a:pt x="1803146" y="571500"/>
                </a:lnTo>
                <a:lnTo>
                  <a:pt x="1803628" y="584200"/>
                </a:lnTo>
                <a:lnTo>
                  <a:pt x="1804212" y="609600"/>
                </a:lnTo>
                <a:lnTo>
                  <a:pt x="1804924" y="622300"/>
                </a:lnTo>
                <a:lnTo>
                  <a:pt x="1805813" y="673100"/>
                </a:lnTo>
                <a:lnTo>
                  <a:pt x="1806575" y="723900"/>
                </a:lnTo>
                <a:lnTo>
                  <a:pt x="1807083" y="774700"/>
                </a:lnTo>
                <a:lnTo>
                  <a:pt x="1807108" y="825500"/>
                </a:lnTo>
                <a:lnTo>
                  <a:pt x="1807108" y="336651"/>
                </a:lnTo>
                <a:lnTo>
                  <a:pt x="1797367" y="330200"/>
                </a:lnTo>
                <a:lnTo>
                  <a:pt x="1754860" y="317500"/>
                </a:lnTo>
                <a:lnTo>
                  <a:pt x="1709077" y="304800"/>
                </a:lnTo>
                <a:lnTo>
                  <a:pt x="1600301" y="304800"/>
                </a:lnTo>
                <a:lnTo>
                  <a:pt x="1498282" y="279400"/>
                </a:lnTo>
                <a:lnTo>
                  <a:pt x="1402473" y="254000"/>
                </a:lnTo>
                <a:lnTo>
                  <a:pt x="1356741" y="228600"/>
                </a:lnTo>
                <a:lnTo>
                  <a:pt x="1312367" y="215900"/>
                </a:lnTo>
                <a:lnTo>
                  <a:pt x="1269288" y="190500"/>
                </a:lnTo>
                <a:lnTo>
                  <a:pt x="1227442" y="165100"/>
                </a:lnTo>
                <a:lnTo>
                  <a:pt x="1186764" y="139700"/>
                </a:lnTo>
                <a:lnTo>
                  <a:pt x="1147178" y="114300"/>
                </a:lnTo>
                <a:lnTo>
                  <a:pt x="1108621" y="76200"/>
                </a:lnTo>
                <a:lnTo>
                  <a:pt x="1071041" y="38100"/>
                </a:lnTo>
                <a:lnTo>
                  <a:pt x="1069568" y="38100"/>
                </a:lnTo>
                <a:lnTo>
                  <a:pt x="1032675" y="12700"/>
                </a:lnTo>
                <a:lnTo>
                  <a:pt x="991654" y="0"/>
                </a:lnTo>
                <a:lnTo>
                  <a:pt x="949248" y="0"/>
                </a:lnTo>
                <a:lnTo>
                  <a:pt x="908227" y="12700"/>
                </a:lnTo>
                <a:lnTo>
                  <a:pt x="871321" y="38100"/>
                </a:lnTo>
                <a:lnTo>
                  <a:pt x="869848" y="38100"/>
                </a:lnTo>
                <a:lnTo>
                  <a:pt x="832269" y="76200"/>
                </a:lnTo>
                <a:lnTo>
                  <a:pt x="793711" y="114300"/>
                </a:lnTo>
                <a:lnTo>
                  <a:pt x="754126" y="139700"/>
                </a:lnTo>
                <a:lnTo>
                  <a:pt x="713447" y="165100"/>
                </a:lnTo>
                <a:lnTo>
                  <a:pt x="671601" y="190500"/>
                </a:lnTo>
                <a:lnTo>
                  <a:pt x="628523" y="215900"/>
                </a:lnTo>
                <a:lnTo>
                  <a:pt x="584149" y="228600"/>
                </a:lnTo>
                <a:lnTo>
                  <a:pt x="538416" y="254000"/>
                </a:lnTo>
                <a:lnTo>
                  <a:pt x="442607" y="279400"/>
                </a:lnTo>
                <a:lnTo>
                  <a:pt x="340588" y="304800"/>
                </a:lnTo>
                <a:lnTo>
                  <a:pt x="231825" y="304800"/>
                </a:lnTo>
                <a:lnTo>
                  <a:pt x="186042" y="317500"/>
                </a:lnTo>
                <a:lnTo>
                  <a:pt x="143522" y="330200"/>
                </a:lnTo>
                <a:lnTo>
                  <a:pt x="105117" y="355587"/>
                </a:lnTo>
                <a:lnTo>
                  <a:pt x="71666" y="380987"/>
                </a:lnTo>
                <a:lnTo>
                  <a:pt x="44018" y="419087"/>
                </a:lnTo>
                <a:lnTo>
                  <a:pt x="23012" y="457187"/>
                </a:lnTo>
                <a:lnTo>
                  <a:pt x="9512" y="495287"/>
                </a:lnTo>
                <a:lnTo>
                  <a:pt x="4356" y="546087"/>
                </a:lnTo>
                <a:lnTo>
                  <a:pt x="4013" y="571487"/>
                </a:lnTo>
                <a:lnTo>
                  <a:pt x="3568" y="584187"/>
                </a:lnTo>
                <a:lnTo>
                  <a:pt x="2997" y="596887"/>
                </a:lnTo>
                <a:lnTo>
                  <a:pt x="2209" y="622287"/>
                </a:lnTo>
                <a:lnTo>
                  <a:pt x="1371" y="673087"/>
                </a:lnTo>
                <a:lnTo>
                  <a:pt x="622" y="711187"/>
                </a:lnTo>
                <a:lnTo>
                  <a:pt x="101" y="761987"/>
                </a:lnTo>
                <a:lnTo>
                  <a:pt x="0" y="825487"/>
                </a:lnTo>
                <a:lnTo>
                  <a:pt x="152" y="850887"/>
                </a:lnTo>
                <a:lnTo>
                  <a:pt x="215" y="863587"/>
                </a:lnTo>
                <a:lnTo>
                  <a:pt x="1104" y="901687"/>
                </a:lnTo>
                <a:lnTo>
                  <a:pt x="2692" y="952487"/>
                </a:lnTo>
                <a:lnTo>
                  <a:pt x="5118" y="1003287"/>
                </a:lnTo>
                <a:lnTo>
                  <a:pt x="8496" y="1054087"/>
                </a:lnTo>
                <a:lnTo>
                  <a:pt x="12941" y="1104887"/>
                </a:lnTo>
                <a:lnTo>
                  <a:pt x="18605" y="1168387"/>
                </a:lnTo>
                <a:lnTo>
                  <a:pt x="25577" y="1219187"/>
                </a:lnTo>
                <a:lnTo>
                  <a:pt x="33997" y="1269987"/>
                </a:lnTo>
                <a:lnTo>
                  <a:pt x="43980" y="1320787"/>
                </a:lnTo>
                <a:lnTo>
                  <a:pt x="55664" y="1371587"/>
                </a:lnTo>
                <a:lnTo>
                  <a:pt x="69151" y="1422387"/>
                </a:lnTo>
                <a:lnTo>
                  <a:pt x="84569" y="1473187"/>
                </a:lnTo>
                <a:lnTo>
                  <a:pt x="102044" y="1523987"/>
                </a:lnTo>
                <a:lnTo>
                  <a:pt x="121335" y="1574787"/>
                </a:lnTo>
                <a:lnTo>
                  <a:pt x="142506" y="1625587"/>
                </a:lnTo>
                <a:lnTo>
                  <a:pt x="165531" y="1663687"/>
                </a:lnTo>
                <a:lnTo>
                  <a:pt x="190398" y="1714487"/>
                </a:lnTo>
                <a:lnTo>
                  <a:pt x="217093" y="1752587"/>
                </a:lnTo>
                <a:lnTo>
                  <a:pt x="245605" y="1803387"/>
                </a:lnTo>
                <a:lnTo>
                  <a:pt x="275894" y="1841487"/>
                </a:lnTo>
                <a:lnTo>
                  <a:pt x="307975" y="1879587"/>
                </a:lnTo>
                <a:lnTo>
                  <a:pt x="341820" y="1917687"/>
                </a:lnTo>
                <a:lnTo>
                  <a:pt x="377418" y="1955787"/>
                </a:lnTo>
                <a:lnTo>
                  <a:pt x="410121" y="1981187"/>
                </a:lnTo>
                <a:lnTo>
                  <a:pt x="444334" y="2006587"/>
                </a:lnTo>
                <a:lnTo>
                  <a:pt x="480034" y="2044687"/>
                </a:lnTo>
                <a:lnTo>
                  <a:pt x="517220" y="2070087"/>
                </a:lnTo>
                <a:lnTo>
                  <a:pt x="555879" y="2095487"/>
                </a:lnTo>
                <a:lnTo>
                  <a:pt x="595985" y="2120887"/>
                </a:lnTo>
                <a:lnTo>
                  <a:pt x="637540" y="2146287"/>
                </a:lnTo>
                <a:lnTo>
                  <a:pt x="680504" y="2171687"/>
                </a:lnTo>
                <a:lnTo>
                  <a:pt x="724903" y="2197100"/>
                </a:lnTo>
                <a:lnTo>
                  <a:pt x="770686" y="2209800"/>
                </a:lnTo>
                <a:lnTo>
                  <a:pt x="817854" y="2235200"/>
                </a:lnTo>
                <a:lnTo>
                  <a:pt x="866406" y="2247900"/>
                </a:lnTo>
                <a:lnTo>
                  <a:pt x="916305" y="2273300"/>
                </a:lnTo>
                <a:lnTo>
                  <a:pt x="1024686" y="2273300"/>
                </a:lnTo>
                <a:lnTo>
                  <a:pt x="1074521" y="2247900"/>
                </a:lnTo>
                <a:lnTo>
                  <a:pt x="1123010" y="2235200"/>
                </a:lnTo>
                <a:lnTo>
                  <a:pt x="1170127" y="2209800"/>
                </a:lnTo>
                <a:lnTo>
                  <a:pt x="1215859" y="2197100"/>
                </a:lnTo>
                <a:lnTo>
                  <a:pt x="1260195" y="2171700"/>
                </a:lnTo>
                <a:lnTo>
                  <a:pt x="1303121" y="2146300"/>
                </a:lnTo>
                <a:lnTo>
                  <a:pt x="1344625" y="2120900"/>
                </a:lnTo>
                <a:lnTo>
                  <a:pt x="1384693" y="2095500"/>
                </a:lnTo>
                <a:lnTo>
                  <a:pt x="1423314" y="2070100"/>
                </a:lnTo>
                <a:lnTo>
                  <a:pt x="1460461" y="2044700"/>
                </a:lnTo>
                <a:lnTo>
                  <a:pt x="1496136" y="2006600"/>
                </a:lnTo>
                <a:lnTo>
                  <a:pt x="1530311" y="1981200"/>
                </a:lnTo>
                <a:lnTo>
                  <a:pt x="1562989" y="1955800"/>
                </a:lnTo>
                <a:lnTo>
                  <a:pt x="1598561" y="1917700"/>
                </a:lnTo>
                <a:lnTo>
                  <a:pt x="1632407" y="1879600"/>
                </a:lnTo>
                <a:lnTo>
                  <a:pt x="1664474" y="1841500"/>
                </a:lnTo>
                <a:lnTo>
                  <a:pt x="1694776" y="1803400"/>
                </a:lnTo>
                <a:lnTo>
                  <a:pt x="1723288" y="1752600"/>
                </a:lnTo>
                <a:lnTo>
                  <a:pt x="1749983" y="1714500"/>
                </a:lnTo>
                <a:lnTo>
                  <a:pt x="1774850" y="1663700"/>
                </a:lnTo>
                <a:lnTo>
                  <a:pt x="1797888" y="1625600"/>
                </a:lnTo>
                <a:lnTo>
                  <a:pt x="1819071" y="1574800"/>
                </a:lnTo>
                <a:lnTo>
                  <a:pt x="1838375" y="1524000"/>
                </a:lnTo>
                <a:lnTo>
                  <a:pt x="1855914" y="1473200"/>
                </a:lnTo>
                <a:lnTo>
                  <a:pt x="1871395" y="1422400"/>
                </a:lnTo>
                <a:lnTo>
                  <a:pt x="1884921" y="1371600"/>
                </a:lnTo>
                <a:lnTo>
                  <a:pt x="1896643" y="1320800"/>
                </a:lnTo>
                <a:lnTo>
                  <a:pt x="1906676" y="1270000"/>
                </a:lnTo>
                <a:lnTo>
                  <a:pt x="1915134" y="1219200"/>
                </a:lnTo>
                <a:lnTo>
                  <a:pt x="1922132" y="1155700"/>
                </a:lnTo>
                <a:lnTo>
                  <a:pt x="1927821" y="1104900"/>
                </a:lnTo>
                <a:lnTo>
                  <a:pt x="1932292" y="1054100"/>
                </a:lnTo>
                <a:lnTo>
                  <a:pt x="1935695" y="1003300"/>
                </a:lnTo>
                <a:lnTo>
                  <a:pt x="1938134" y="952500"/>
                </a:lnTo>
                <a:lnTo>
                  <a:pt x="1939734" y="901700"/>
                </a:lnTo>
                <a:lnTo>
                  <a:pt x="1940623" y="850900"/>
                </a:lnTo>
                <a:lnTo>
                  <a:pt x="1940826" y="825500"/>
                </a:lnTo>
                <a:close/>
              </a:path>
            </a:pathLst>
          </a:custGeom>
          <a:solidFill>
            <a:srgbClr val="34A85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97944" y="5684421"/>
            <a:ext cx="2324319" cy="240836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48397" y="2028063"/>
            <a:ext cx="12012930" cy="1264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marR="5080" indent="-378460">
              <a:lnSpc>
                <a:spcPct val="112999"/>
              </a:lnSpc>
              <a:spcBef>
                <a:spcPts val="95"/>
              </a:spcBef>
              <a:buFont typeface="Arial MT"/>
              <a:buChar char="•"/>
              <a:tabLst>
                <a:tab pos="390525" algn="l"/>
                <a:tab pos="2320290" algn="l"/>
                <a:tab pos="5288915" algn="l"/>
                <a:tab pos="7051675" algn="l"/>
                <a:tab pos="8131809" algn="l"/>
                <a:tab pos="9696450" algn="l"/>
                <a:tab pos="11400155" algn="l"/>
              </a:tabLst>
            </a:pPr>
            <a:r>
              <a:rPr sz="3600" b="1" spc="-10" dirty="0">
                <a:latin typeface="Calibri"/>
                <a:cs typeface="Calibri"/>
              </a:rPr>
              <a:t>Enhance</a:t>
            </a:r>
            <a:r>
              <a:rPr sz="3600" b="1" dirty="0">
                <a:latin typeface="Calibri"/>
                <a:cs typeface="Calibri"/>
              </a:rPr>
              <a:t>	</a:t>
            </a:r>
            <a:r>
              <a:rPr sz="3600" b="1" spc="-10" dirty="0">
                <a:latin typeface="Calibri"/>
                <a:cs typeface="Calibri"/>
              </a:rPr>
              <a:t>Transparency:</a:t>
            </a:r>
            <a:r>
              <a:rPr sz="3600" b="1" dirty="0">
                <a:latin typeface="Calibri"/>
                <a:cs typeface="Calibri"/>
              </a:rPr>
              <a:t>	</a:t>
            </a:r>
            <a:r>
              <a:rPr sz="3600" spc="-10" dirty="0">
                <a:latin typeface="Calibri"/>
                <a:cs typeface="Calibri"/>
              </a:rPr>
              <a:t>Ensures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20" dirty="0">
                <a:latin typeface="Calibri"/>
                <a:cs typeface="Calibri"/>
              </a:rPr>
              <a:t>that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10" dirty="0">
                <a:latin typeface="Calibri"/>
                <a:cs typeface="Calibri"/>
              </a:rPr>
              <a:t>official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10" dirty="0">
                <a:latin typeface="Calibri"/>
                <a:cs typeface="Calibri"/>
              </a:rPr>
              <a:t>records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35" dirty="0">
                <a:latin typeface="Calibri"/>
                <a:cs typeface="Calibri"/>
              </a:rPr>
              <a:t>are </a:t>
            </a:r>
            <a:r>
              <a:rPr sz="3600" dirty="0">
                <a:latin typeface="Calibri"/>
                <a:cs typeface="Calibri"/>
              </a:rPr>
              <a:t>validated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with</a:t>
            </a:r>
            <a:r>
              <a:rPr sz="3600" spc="-7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high</a:t>
            </a:r>
            <a:r>
              <a:rPr sz="3600" spc="-110" dirty="0">
                <a:latin typeface="Calibri"/>
                <a:cs typeface="Calibri"/>
              </a:rPr>
              <a:t> </a:t>
            </a:r>
            <a:r>
              <a:rPr sz="3600" spc="-30" dirty="0">
                <a:latin typeface="Calibri"/>
                <a:cs typeface="Calibri"/>
              </a:rPr>
              <a:t>accuracy,</a:t>
            </a:r>
            <a:r>
              <a:rPr sz="3600" spc="-9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increasing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public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trust.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15184119" y="9198344"/>
            <a:ext cx="1652269" cy="3417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265"/>
              </a:spcBef>
            </a:pPr>
            <a:r>
              <a:rPr dirty="0"/>
              <a:t>Page</a:t>
            </a:r>
            <a:r>
              <a:rPr spc="-75" dirty="0"/>
              <a:t> </a:t>
            </a:r>
            <a:fld id="{81D60167-4931-47E6-BA6A-407CBD079E47}" type="slidenum">
              <a:rPr spc="110" dirty="0"/>
              <a:t>5</a:t>
            </a:fld>
            <a:r>
              <a:rPr spc="-140" dirty="0"/>
              <a:t> </a:t>
            </a:r>
            <a:r>
              <a:rPr spc="185" dirty="0"/>
              <a:t>of</a:t>
            </a:r>
            <a:r>
              <a:rPr spc="-65" dirty="0"/>
              <a:t> </a:t>
            </a:r>
            <a:r>
              <a:rPr lang="en-US" spc="-25" dirty="0"/>
              <a:t>17</a:t>
            </a:r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1148397" y="3896804"/>
            <a:ext cx="12016105" cy="1264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marR="5080" indent="-378460">
              <a:lnSpc>
                <a:spcPct val="112999"/>
              </a:lnSpc>
              <a:spcBef>
                <a:spcPts val="95"/>
              </a:spcBef>
              <a:buFont typeface="Arial MT"/>
              <a:buChar char="•"/>
              <a:tabLst>
                <a:tab pos="390525" algn="l"/>
                <a:tab pos="2247265" algn="l"/>
                <a:tab pos="3410585" algn="l"/>
                <a:tab pos="5424805" algn="l"/>
                <a:tab pos="7538720" algn="l"/>
                <a:tab pos="8031480" algn="l"/>
                <a:tab pos="9403715" algn="l"/>
              </a:tabLst>
            </a:pPr>
            <a:r>
              <a:rPr sz="3600" b="1" spc="-10" dirty="0">
                <a:latin typeface="Calibri"/>
                <a:cs typeface="Calibri"/>
              </a:rPr>
              <a:t>Improve</a:t>
            </a:r>
            <a:r>
              <a:rPr sz="3600" b="1" dirty="0">
                <a:latin typeface="Calibri"/>
                <a:cs typeface="Calibri"/>
              </a:rPr>
              <a:t>	</a:t>
            </a:r>
            <a:r>
              <a:rPr sz="3600" b="1" spc="-20" dirty="0">
                <a:latin typeface="Calibri"/>
                <a:cs typeface="Calibri"/>
              </a:rPr>
              <a:t>Data</a:t>
            </a:r>
            <a:r>
              <a:rPr sz="3600" b="1" dirty="0">
                <a:latin typeface="Calibri"/>
                <a:cs typeface="Calibri"/>
              </a:rPr>
              <a:t>	</a:t>
            </a:r>
            <a:r>
              <a:rPr sz="3600" b="1" spc="-10" dirty="0">
                <a:latin typeface="Calibri"/>
                <a:cs typeface="Calibri"/>
              </a:rPr>
              <a:t>Integrity:</a:t>
            </a:r>
            <a:r>
              <a:rPr sz="3600" b="1" dirty="0">
                <a:latin typeface="Calibri"/>
                <a:cs typeface="Calibri"/>
              </a:rPr>
              <a:t>	</a:t>
            </a:r>
            <a:r>
              <a:rPr sz="3600" spc="-10" dirty="0">
                <a:latin typeface="Calibri"/>
                <a:cs typeface="Calibri"/>
              </a:rPr>
              <a:t>Maintains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50" dirty="0">
                <a:latin typeface="Calibri"/>
                <a:cs typeface="Calibri"/>
              </a:rPr>
              <a:t>a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10" dirty="0">
                <a:latin typeface="Calibri"/>
                <a:cs typeface="Calibri"/>
              </a:rPr>
              <a:t>clean,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25" dirty="0">
                <a:latin typeface="Calibri"/>
                <a:cs typeface="Calibri"/>
              </a:rPr>
              <a:t>duplicate-</a:t>
            </a:r>
            <a:r>
              <a:rPr sz="3600" spc="-20" dirty="0">
                <a:latin typeface="Calibri"/>
                <a:cs typeface="Calibri"/>
              </a:rPr>
              <a:t>free </a:t>
            </a:r>
            <a:r>
              <a:rPr sz="3600" dirty="0">
                <a:latin typeface="Calibri"/>
                <a:cs typeface="Calibri"/>
              </a:rPr>
              <a:t>database</a:t>
            </a:r>
            <a:r>
              <a:rPr sz="3600" spc="-8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of</a:t>
            </a:r>
            <a:r>
              <a:rPr sz="3600" spc="-7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verified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citizens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or</a:t>
            </a:r>
            <a:r>
              <a:rPr sz="3600" spc="-8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voters.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8397" y="5765291"/>
            <a:ext cx="12013565" cy="1264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marR="5080" indent="-378460">
              <a:lnSpc>
                <a:spcPct val="112999"/>
              </a:lnSpc>
              <a:spcBef>
                <a:spcPts val="95"/>
              </a:spcBef>
              <a:buFont typeface="Arial MT"/>
              <a:buChar char="•"/>
              <a:tabLst>
                <a:tab pos="390525" algn="l"/>
              </a:tabLst>
            </a:pPr>
            <a:r>
              <a:rPr sz="3600" b="1" dirty="0">
                <a:latin typeface="Calibri"/>
                <a:cs typeface="Calibri"/>
              </a:rPr>
              <a:t>Prevent</a:t>
            </a:r>
            <a:r>
              <a:rPr sz="3600" b="1" spc="-10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Voter</a:t>
            </a:r>
            <a:r>
              <a:rPr sz="3600" b="1" spc="15" dirty="0">
                <a:latin typeface="Calibri"/>
                <a:cs typeface="Calibri"/>
              </a:rPr>
              <a:t> </a:t>
            </a:r>
            <a:r>
              <a:rPr sz="3600" b="1" dirty="0">
                <a:latin typeface="Calibri"/>
                <a:cs typeface="Calibri"/>
              </a:rPr>
              <a:t>Fraud:</a:t>
            </a:r>
            <a:r>
              <a:rPr sz="3600" b="1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Detects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duplicate</a:t>
            </a:r>
            <a:r>
              <a:rPr sz="3600" spc="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faces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and</a:t>
            </a:r>
            <a:r>
              <a:rPr sz="3600" spc="1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mismatched </a:t>
            </a:r>
            <a:r>
              <a:rPr sz="3600" dirty="0">
                <a:latin typeface="Calibri"/>
                <a:cs typeface="Calibri"/>
              </a:rPr>
              <a:t>IDs,</a:t>
            </a:r>
            <a:r>
              <a:rPr sz="3600" spc="-10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reducing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impersonation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or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multiple</a:t>
            </a:r>
            <a:r>
              <a:rPr sz="3600" spc="-9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voting.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8397" y="7634033"/>
            <a:ext cx="12014835" cy="1264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525" marR="5080" indent="-378460">
              <a:lnSpc>
                <a:spcPct val="112999"/>
              </a:lnSpc>
              <a:spcBef>
                <a:spcPts val="95"/>
              </a:spcBef>
              <a:buFont typeface="Arial MT"/>
              <a:buChar char="•"/>
              <a:tabLst>
                <a:tab pos="390525" algn="l"/>
                <a:tab pos="1948180" algn="l"/>
                <a:tab pos="3488690" algn="l"/>
                <a:tab pos="4725035" algn="l"/>
                <a:tab pos="6774815" algn="l"/>
                <a:tab pos="8547735" algn="l"/>
                <a:tab pos="10005060" algn="l"/>
                <a:tab pos="10610850" algn="l"/>
              </a:tabLst>
            </a:pPr>
            <a:r>
              <a:rPr sz="3600" b="1" spc="-10" dirty="0">
                <a:latin typeface="Calibri"/>
                <a:cs typeface="Calibri"/>
              </a:rPr>
              <a:t>Reduce</a:t>
            </a:r>
            <a:r>
              <a:rPr sz="3600" b="1" dirty="0">
                <a:latin typeface="Calibri"/>
                <a:cs typeface="Calibri"/>
              </a:rPr>
              <a:t>	</a:t>
            </a:r>
            <a:r>
              <a:rPr sz="3600" b="1" spc="-20" dirty="0">
                <a:latin typeface="Calibri"/>
                <a:cs typeface="Calibri"/>
              </a:rPr>
              <a:t>Human</a:t>
            </a:r>
            <a:r>
              <a:rPr sz="3600" b="1" dirty="0">
                <a:latin typeface="Calibri"/>
                <a:cs typeface="Calibri"/>
              </a:rPr>
              <a:t>	</a:t>
            </a:r>
            <a:r>
              <a:rPr sz="3600" b="1" spc="-10" dirty="0">
                <a:latin typeface="Calibri"/>
                <a:cs typeface="Calibri"/>
              </a:rPr>
              <a:t>Error:</a:t>
            </a:r>
            <a:r>
              <a:rPr sz="3600" b="1" dirty="0">
                <a:latin typeface="Calibri"/>
                <a:cs typeface="Calibri"/>
              </a:rPr>
              <a:t>	</a:t>
            </a:r>
            <a:r>
              <a:rPr sz="3600" spc="-10" dirty="0">
                <a:latin typeface="Calibri"/>
                <a:cs typeface="Calibri"/>
              </a:rPr>
              <a:t>Minimizes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10" dirty="0">
                <a:latin typeface="Calibri"/>
                <a:cs typeface="Calibri"/>
              </a:rPr>
              <a:t>mistakes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10" dirty="0">
                <a:latin typeface="Calibri"/>
                <a:cs typeface="Calibri"/>
              </a:rPr>
              <a:t>caused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25" dirty="0">
                <a:latin typeface="Calibri"/>
                <a:cs typeface="Calibri"/>
              </a:rPr>
              <a:t>by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10" dirty="0">
                <a:latin typeface="Calibri"/>
                <a:cs typeface="Calibri"/>
              </a:rPr>
              <a:t>manual </a:t>
            </a:r>
            <a:r>
              <a:rPr sz="3600" dirty="0">
                <a:latin typeface="Calibri"/>
                <a:cs typeface="Calibri"/>
              </a:rPr>
              <a:t>checking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of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documents.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4451" rIns="0" bIns="0" rtlCol="0">
            <a:spAutoFit/>
          </a:bodyPr>
          <a:lstStyle/>
          <a:p>
            <a:pPr marL="1107440">
              <a:lnSpc>
                <a:spcPct val="100000"/>
              </a:lnSpc>
              <a:spcBef>
                <a:spcPts val="105"/>
              </a:spcBef>
            </a:pPr>
            <a:r>
              <a:rPr sz="4050" u="none" spc="-395" dirty="0"/>
              <a:t>OBJECTIVE</a:t>
            </a:r>
            <a:endParaRPr sz="4050"/>
          </a:p>
        </p:txBody>
      </p:sp>
      <p:sp>
        <p:nvSpPr>
          <p:cNvPr id="10" name="object 10"/>
          <p:cNvSpPr txBox="1"/>
          <p:nvPr/>
        </p:nvSpPr>
        <p:spPr>
          <a:xfrm>
            <a:off x="14584426" y="4896421"/>
            <a:ext cx="1188085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spc="-220" dirty="0">
                <a:solidFill>
                  <a:srgbClr val="2B2C2F"/>
                </a:solidFill>
                <a:latin typeface="Arial Black"/>
                <a:cs typeface="Arial Black"/>
              </a:rPr>
              <a:t>SECURE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183360" y="8334438"/>
            <a:ext cx="1901189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spc="-170" dirty="0">
                <a:solidFill>
                  <a:srgbClr val="2B2C2F"/>
                </a:solidFill>
                <a:latin typeface="Arial Black"/>
                <a:cs typeface="Arial Black"/>
              </a:rPr>
              <a:t>AUTOMATED</a:t>
            </a:r>
            <a:endParaRPr sz="23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2912" y="1433449"/>
            <a:ext cx="17136110" cy="635"/>
          </a:xfrm>
          <a:custGeom>
            <a:avLst/>
            <a:gdLst/>
            <a:ahLst/>
            <a:cxnLst/>
            <a:rect l="l" t="t" r="r" b="b"/>
            <a:pathLst>
              <a:path w="17136110" h="634">
                <a:moveTo>
                  <a:pt x="0" y="0"/>
                </a:moveTo>
                <a:lnTo>
                  <a:pt x="17135538" y="1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5323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105"/>
              </a:spcBef>
            </a:pPr>
            <a:r>
              <a:rPr sz="4050" u="none" spc="-375" dirty="0"/>
              <a:t>REQUIREMENTS</a:t>
            </a:r>
            <a:r>
              <a:rPr sz="4050" u="none" spc="-370" dirty="0"/>
              <a:t> </a:t>
            </a:r>
            <a:r>
              <a:rPr sz="4050" u="none" spc="-390" dirty="0"/>
              <a:t>ANALYSIS</a:t>
            </a:r>
            <a:endParaRPr sz="4050"/>
          </a:p>
        </p:txBody>
      </p:sp>
      <p:sp>
        <p:nvSpPr>
          <p:cNvPr id="5" name="object 5"/>
          <p:cNvSpPr txBox="1"/>
          <p:nvPr/>
        </p:nvSpPr>
        <p:spPr>
          <a:xfrm>
            <a:off x="15280005" y="9198344"/>
            <a:ext cx="1461770" cy="3417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solidFill>
                  <a:srgbClr val="2B2C2F"/>
                </a:solidFill>
                <a:latin typeface="Arial MT"/>
                <a:cs typeface="Arial MT"/>
              </a:rPr>
              <a:t>Page</a:t>
            </a:r>
            <a:r>
              <a:rPr sz="2000" spc="-80" dirty="0">
                <a:solidFill>
                  <a:srgbClr val="2B2C2F"/>
                </a:solidFill>
                <a:latin typeface="Arial MT"/>
                <a:cs typeface="Arial MT"/>
              </a:rPr>
              <a:t> </a:t>
            </a:r>
            <a:r>
              <a:rPr lang="en-US" sz="2000" spc="-125" dirty="0">
                <a:solidFill>
                  <a:srgbClr val="2B2C2F"/>
                </a:solidFill>
                <a:latin typeface="Arial MT"/>
                <a:cs typeface="Arial MT"/>
              </a:rPr>
              <a:t>6</a:t>
            </a:r>
            <a:r>
              <a:rPr sz="2000" spc="-135" dirty="0">
                <a:solidFill>
                  <a:srgbClr val="2B2C2F"/>
                </a:solidFill>
                <a:latin typeface="Arial MT"/>
                <a:cs typeface="Arial MT"/>
              </a:rPr>
              <a:t> </a:t>
            </a:r>
            <a:r>
              <a:rPr sz="2000" spc="185" dirty="0">
                <a:solidFill>
                  <a:srgbClr val="2B2C2F"/>
                </a:solidFill>
                <a:latin typeface="Arial MT"/>
                <a:cs typeface="Arial MT"/>
              </a:rPr>
              <a:t>of</a:t>
            </a:r>
            <a:r>
              <a:rPr sz="2000" spc="-65" dirty="0">
                <a:solidFill>
                  <a:srgbClr val="2B2C2F"/>
                </a:solidFill>
                <a:latin typeface="Arial MT"/>
                <a:cs typeface="Arial MT"/>
              </a:rPr>
              <a:t> </a:t>
            </a:r>
            <a:r>
              <a:rPr lang="en-US" sz="2000" spc="-25" dirty="0">
                <a:solidFill>
                  <a:srgbClr val="2B2C2F"/>
                </a:solidFill>
                <a:latin typeface="Arial MT"/>
                <a:cs typeface="Arial MT"/>
              </a:rPr>
              <a:t>17</a:t>
            </a:r>
            <a:endParaRPr sz="2000" dirty="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29282" y="1814195"/>
          <a:ext cx="13945869" cy="7364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7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30630">
                <a:tc>
                  <a:txBody>
                    <a:bodyPr/>
                    <a:lstStyle/>
                    <a:p>
                      <a:pPr marL="6629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600" dirty="0">
                          <a:latin typeface="Calibri"/>
                          <a:cs typeface="Calibri"/>
                        </a:rPr>
                        <a:t>FUNCTIONAL</a:t>
                      </a:r>
                      <a:r>
                        <a:rPr sz="36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600" spc="-10" dirty="0">
                          <a:latin typeface="Calibri"/>
                          <a:cs typeface="Calibri"/>
                        </a:rPr>
                        <a:t>REQUIREMENTS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3600" spc="-20" dirty="0">
                          <a:latin typeface="Calibri"/>
                          <a:cs typeface="Calibri"/>
                        </a:rPr>
                        <a:t>NON-</a:t>
                      </a:r>
                      <a:r>
                        <a:rPr sz="3600" dirty="0">
                          <a:latin typeface="Calibri"/>
                          <a:cs typeface="Calibri"/>
                        </a:rPr>
                        <a:t>FUNCTIONAL</a:t>
                      </a:r>
                      <a:r>
                        <a:rPr sz="36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600" spc="-10" dirty="0">
                          <a:latin typeface="Calibri"/>
                          <a:cs typeface="Calibri"/>
                        </a:rPr>
                        <a:t>REQUIREMENTS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6820">
                <a:tc>
                  <a:txBody>
                    <a:bodyPr/>
                    <a:lstStyle/>
                    <a:p>
                      <a:pPr marL="92075" marR="298450" indent="52069">
                        <a:lnSpc>
                          <a:spcPct val="102299"/>
                        </a:lnSpc>
                        <a:spcBef>
                          <a:spcPts val="185"/>
                        </a:spcBef>
                      </a:pPr>
                      <a:r>
                        <a:rPr sz="2750" b="1" dirty="0">
                          <a:latin typeface="Calibri"/>
                          <a:cs typeface="Calibri"/>
                        </a:rPr>
                        <a:t>Face</a:t>
                      </a:r>
                      <a:r>
                        <a:rPr sz="2750" b="1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b="1" dirty="0">
                          <a:latin typeface="Calibri"/>
                          <a:cs typeface="Calibri"/>
                        </a:rPr>
                        <a:t>Detection:</a:t>
                      </a:r>
                      <a:r>
                        <a:rPr sz="2750" b="1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Extract</a:t>
                      </a:r>
                      <a:r>
                        <a:rPr sz="27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faces</a:t>
                      </a:r>
                      <a:r>
                        <a:rPr sz="27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275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spc="-10" dirty="0">
                          <a:latin typeface="Calibri"/>
                          <a:cs typeface="Calibri"/>
                        </a:rPr>
                        <a:t>uploaded PDFs.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619760">
                        <a:lnSpc>
                          <a:spcPct val="102299"/>
                        </a:lnSpc>
                        <a:spcBef>
                          <a:spcPts val="185"/>
                        </a:spcBef>
                      </a:pPr>
                      <a:r>
                        <a:rPr sz="2750" b="1" dirty="0">
                          <a:latin typeface="Calibri"/>
                          <a:cs typeface="Calibri"/>
                        </a:rPr>
                        <a:t>Performance:</a:t>
                      </a:r>
                      <a:r>
                        <a:rPr sz="2750" b="1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Fast</a:t>
                      </a:r>
                      <a:r>
                        <a:rPr sz="275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processing</a:t>
                      </a:r>
                      <a:r>
                        <a:rPr sz="27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75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images</a:t>
                      </a:r>
                      <a:r>
                        <a:rPr sz="27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spc="-2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2750" spc="-10" dirty="0">
                          <a:latin typeface="Calibri"/>
                          <a:cs typeface="Calibri"/>
                        </a:rPr>
                        <a:t>PDFs.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6820">
                <a:tc>
                  <a:txBody>
                    <a:bodyPr/>
                    <a:lstStyle/>
                    <a:p>
                      <a:pPr marL="92075" marR="201930">
                        <a:lnSpc>
                          <a:spcPct val="102400"/>
                        </a:lnSpc>
                        <a:spcBef>
                          <a:spcPts val="190"/>
                        </a:spcBef>
                      </a:pPr>
                      <a:r>
                        <a:rPr sz="2750" b="1" dirty="0">
                          <a:latin typeface="Calibri"/>
                          <a:cs typeface="Calibri"/>
                        </a:rPr>
                        <a:t>ID</a:t>
                      </a:r>
                      <a:r>
                        <a:rPr sz="2750" b="1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b="1" dirty="0">
                          <a:latin typeface="Calibri"/>
                          <a:cs typeface="Calibri"/>
                        </a:rPr>
                        <a:t>Extraction:</a:t>
                      </a:r>
                      <a:r>
                        <a:rPr sz="2750" b="1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Detect</a:t>
                      </a:r>
                      <a:r>
                        <a:rPr sz="27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27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link</a:t>
                      </a:r>
                      <a:r>
                        <a:rPr sz="275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nearby</a:t>
                      </a:r>
                      <a:r>
                        <a:rPr sz="27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voter</a:t>
                      </a:r>
                      <a:r>
                        <a:rPr sz="275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spc="-25" dirty="0">
                          <a:latin typeface="Calibri"/>
                          <a:cs typeface="Calibri"/>
                        </a:rPr>
                        <a:t>ID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27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each</a:t>
                      </a:r>
                      <a:r>
                        <a:rPr sz="275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spc="-10" dirty="0">
                          <a:latin typeface="Calibri"/>
                          <a:cs typeface="Calibri"/>
                        </a:rPr>
                        <a:t>face.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640080">
                        <a:lnSpc>
                          <a:spcPct val="102400"/>
                        </a:lnSpc>
                        <a:spcBef>
                          <a:spcPts val="190"/>
                        </a:spcBef>
                      </a:pPr>
                      <a:r>
                        <a:rPr sz="2750" b="1" dirty="0">
                          <a:latin typeface="Calibri"/>
                          <a:cs typeface="Calibri"/>
                        </a:rPr>
                        <a:t>Accuracy:</a:t>
                      </a:r>
                      <a:r>
                        <a:rPr sz="2750" b="1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Correct</a:t>
                      </a:r>
                      <a:r>
                        <a:rPr sz="275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face-ID</a:t>
                      </a:r>
                      <a:r>
                        <a:rPr sz="275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pairing</a:t>
                      </a:r>
                      <a:r>
                        <a:rPr sz="275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275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spc="-10" dirty="0">
                          <a:latin typeface="Calibri"/>
                          <a:cs typeface="Calibri"/>
                        </a:rPr>
                        <a:t>match results.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6820">
                <a:tc>
                  <a:txBody>
                    <a:bodyPr/>
                    <a:lstStyle/>
                    <a:p>
                      <a:pPr marL="92075" marR="899794">
                        <a:lnSpc>
                          <a:spcPct val="102400"/>
                        </a:lnSpc>
                        <a:spcBef>
                          <a:spcPts val="195"/>
                        </a:spcBef>
                      </a:pPr>
                      <a:r>
                        <a:rPr sz="2750" b="1" dirty="0">
                          <a:latin typeface="Calibri"/>
                          <a:cs typeface="Calibri"/>
                        </a:rPr>
                        <a:t>Matching:</a:t>
                      </a:r>
                      <a:r>
                        <a:rPr sz="2750" b="1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Compare</a:t>
                      </a:r>
                      <a:r>
                        <a:rPr sz="27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extracted</a:t>
                      </a:r>
                      <a:r>
                        <a:rPr sz="27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faces</a:t>
                      </a:r>
                      <a:r>
                        <a:rPr sz="275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spc="-20" dirty="0">
                          <a:latin typeface="Calibri"/>
                          <a:cs typeface="Calibri"/>
                        </a:rPr>
                        <a:t>with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saved</a:t>
                      </a:r>
                      <a:r>
                        <a:rPr sz="27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dataset</a:t>
                      </a:r>
                      <a:r>
                        <a:rPr sz="27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using</a:t>
                      </a:r>
                      <a:r>
                        <a:rPr sz="27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spc="-10" dirty="0">
                          <a:latin typeface="Calibri"/>
                          <a:cs typeface="Calibri"/>
                        </a:rPr>
                        <a:t>similarity.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750" b="1" dirty="0">
                          <a:latin typeface="Calibri"/>
                          <a:cs typeface="Calibri"/>
                        </a:rPr>
                        <a:t>Usability:</a:t>
                      </a:r>
                      <a:r>
                        <a:rPr sz="2750" b="1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spc="-10" dirty="0">
                          <a:latin typeface="Calibri"/>
                          <a:cs typeface="Calibri"/>
                        </a:rPr>
                        <a:t>Easy-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to-use</a:t>
                      </a:r>
                      <a:r>
                        <a:rPr sz="27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interface</a:t>
                      </a:r>
                      <a:r>
                        <a:rPr sz="27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275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27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spc="-10" dirty="0">
                          <a:latin typeface="Calibri"/>
                          <a:cs typeface="Calibri"/>
                        </a:rPr>
                        <a:t>users.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6820">
                <a:tc>
                  <a:txBody>
                    <a:bodyPr/>
                    <a:lstStyle/>
                    <a:p>
                      <a:pPr marL="92075" marR="421640">
                        <a:lnSpc>
                          <a:spcPct val="102400"/>
                        </a:lnSpc>
                        <a:spcBef>
                          <a:spcPts val="204"/>
                        </a:spcBef>
                      </a:pPr>
                      <a:r>
                        <a:rPr sz="2750" b="1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2750" b="1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b="1" dirty="0">
                          <a:latin typeface="Calibri"/>
                          <a:cs typeface="Calibri"/>
                        </a:rPr>
                        <a:t>Upload:</a:t>
                      </a:r>
                      <a:r>
                        <a:rPr sz="2750" b="1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Allow</a:t>
                      </a:r>
                      <a:r>
                        <a:rPr sz="27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admins</a:t>
                      </a:r>
                      <a:r>
                        <a:rPr sz="27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27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add</a:t>
                      </a:r>
                      <a:r>
                        <a:rPr sz="27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27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spc="-20" dirty="0">
                          <a:latin typeface="Calibri"/>
                          <a:cs typeface="Calibri"/>
                        </a:rPr>
                        <a:t>face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entries</a:t>
                      </a:r>
                      <a:r>
                        <a:rPr sz="27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27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voter</a:t>
                      </a:r>
                      <a:r>
                        <a:rPr sz="275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spc="-20" dirty="0">
                          <a:latin typeface="Calibri"/>
                          <a:cs typeface="Calibri"/>
                        </a:rPr>
                        <a:t>IDs.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581660">
                        <a:lnSpc>
                          <a:spcPct val="102400"/>
                        </a:lnSpc>
                        <a:spcBef>
                          <a:spcPts val="204"/>
                        </a:spcBef>
                      </a:pPr>
                      <a:r>
                        <a:rPr sz="2750" b="1" dirty="0">
                          <a:latin typeface="Calibri"/>
                          <a:cs typeface="Calibri"/>
                        </a:rPr>
                        <a:t>Scalability:</a:t>
                      </a:r>
                      <a:r>
                        <a:rPr sz="2750" b="1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275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handle</a:t>
                      </a:r>
                      <a:r>
                        <a:rPr sz="275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many</a:t>
                      </a:r>
                      <a:r>
                        <a:rPr sz="27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faces</a:t>
                      </a:r>
                      <a:r>
                        <a:rPr sz="275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275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spc="-10" dirty="0">
                          <a:latin typeface="Calibri"/>
                          <a:cs typeface="Calibri"/>
                        </a:rPr>
                        <a:t>large documents.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6820">
                <a:tc>
                  <a:txBody>
                    <a:bodyPr/>
                    <a:lstStyle/>
                    <a:p>
                      <a:pPr marL="92075" marR="173355">
                        <a:lnSpc>
                          <a:spcPct val="102299"/>
                        </a:lnSpc>
                        <a:spcBef>
                          <a:spcPts val="220"/>
                        </a:spcBef>
                      </a:pPr>
                      <a:r>
                        <a:rPr sz="2750" b="1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2750" b="1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b="1" dirty="0">
                          <a:latin typeface="Calibri"/>
                          <a:cs typeface="Calibri"/>
                        </a:rPr>
                        <a:t>Interface:</a:t>
                      </a:r>
                      <a:r>
                        <a:rPr sz="2750" b="1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Simple</a:t>
                      </a:r>
                      <a:r>
                        <a:rPr sz="27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upload</a:t>
                      </a:r>
                      <a:r>
                        <a:rPr sz="27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27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result</a:t>
                      </a:r>
                      <a:r>
                        <a:rPr sz="27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spc="-20" dirty="0">
                          <a:latin typeface="Calibri"/>
                          <a:cs typeface="Calibri"/>
                        </a:rPr>
                        <a:t>view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through</a:t>
                      </a:r>
                      <a:r>
                        <a:rPr sz="27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web</a:t>
                      </a:r>
                      <a:r>
                        <a:rPr sz="27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spc="-20" dirty="0">
                          <a:latin typeface="Calibri"/>
                          <a:cs typeface="Calibri"/>
                        </a:rPr>
                        <a:t>app.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589280">
                        <a:lnSpc>
                          <a:spcPct val="102299"/>
                        </a:lnSpc>
                        <a:spcBef>
                          <a:spcPts val="220"/>
                        </a:spcBef>
                      </a:pPr>
                      <a:r>
                        <a:rPr sz="2750" b="1" dirty="0">
                          <a:latin typeface="Calibri"/>
                          <a:cs typeface="Calibri"/>
                        </a:rPr>
                        <a:t>Portability:</a:t>
                      </a:r>
                      <a:r>
                        <a:rPr sz="2750" b="1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Runs</a:t>
                      </a:r>
                      <a:r>
                        <a:rPr sz="27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27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any</a:t>
                      </a:r>
                      <a:r>
                        <a:rPr sz="275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27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27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750" spc="-10" dirty="0">
                          <a:latin typeface="Calibri"/>
                          <a:cs typeface="Calibri"/>
                        </a:rPr>
                        <a:t>Python support.</a:t>
                      </a:r>
                      <a:endParaRPr sz="275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0987" y="1538224"/>
            <a:ext cx="17621250" cy="635"/>
          </a:xfrm>
          <a:custGeom>
            <a:avLst/>
            <a:gdLst/>
            <a:ahLst/>
            <a:cxnLst/>
            <a:rect l="l" t="t" r="r" b="b"/>
            <a:pathLst>
              <a:path w="17621250" h="634">
                <a:moveTo>
                  <a:pt x="0" y="0"/>
                </a:moveTo>
                <a:lnTo>
                  <a:pt x="17621186" y="1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0600" y="4733925"/>
            <a:ext cx="3733800" cy="981075"/>
          </a:xfrm>
          <a:prstGeom prst="rect">
            <a:avLst/>
          </a:prstGeom>
          <a:solidFill>
            <a:srgbClr val="EEEDE7"/>
          </a:solidFill>
        </p:spPr>
        <p:txBody>
          <a:bodyPr vert="horz" wrap="square" lIns="0" tIns="48895" rIns="0" bIns="0" rtlCol="0">
            <a:spAutoFit/>
          </a:bodyPr>
          <a:lstStyle/>
          <a:p>
            <a:pPr marL="1057275">
              <a:lnSpc>
                <a:spcPct val="100000"/>
              </a:lnSpc>
              <a:spcBef>
                <a:spcPts val="385"/>
              </a:spcBef>
            </a:pPr>
            <a:r>
              <a:rPr sz="3950" spc="-10" dirty="0">
                <a:latin typeface="Arial Black"/>
                <a:cs typeface="Arial Black"/>
              </a:rPr>
              <a:t>Admin</a:t>
            </a:r>
            <a:endParaRPr sz="395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20075" y="3600450"/>
            <a:ext cx="3124200" cy="3086100"/>
          </a:xfrm>
          <a:custGeom>
            <a:avLst/>
            <a:gdLst/>
            <a:ahLst/>
            <a:cxnLst/>
            <a:rect l="l" t="t" r="r" b="b"/>
            <a:pathLst>
              <a:path w="3124200" h="3086100">
                <a:moveTo>
                  <a:pt x="1562100" y="0"/>
                </a:moveTo>
                <a:lnTo>
                  <a:pt x="1513445" y="734"/>
                </a:lnTo>
                <a:lnTo>
                  <a:pt x="1465161" y="2922"/>
                </a:lnTo>
                <a:lnTo>
                  <a:pt x="1417268" y="6544"/>
                </a:lnTo>
                <a:lnTo>
                  <a:pt x="1369790" y="11578"/>
                </a:lnTo>
                <a:lnTo>
                  <a:pt x="1322747" y="18001"/>
                </a:lnTo>
                <a:lnTo>
                  <a:pt x="1276160" y="25794"/>
                </a:lnTo>
                <a:lnTo>
                  <a:pt x="1230053" y="34934"/>
                </a:lnTo>
                <a:lnTo>
                  <a:pt x="1184445" y="45401"/>
                </a:lnTo>
                <a:lnTo>
                  <a:pt x="1139359" y="57173"/>
                </a:lnTo>
                <a:lnTo>
                  <a:pt x="1094816" y="70228"/>
                </a:lnTo>
                <a:lnTo>
                  <a:pt x="1050838" y="84546"/>
                </a:lnTo>
                <a:lnTo>
                  <a:pt x="1007447" y="100104"/>
                </a:lnTo>
                <a:lnTo>
                  <a:pt x="964663" y="116882"/>
                </a:lnTo>
                <a:lnTo>
                  <a:pt x="922510" y="134858"/>
                </a:lnTo>
                <a:lnTo>
                  <a:pt x="881008" y="154012"/>
                </a:lnTo>
                <a:lnTo>
                  <a:pt x="840178" y="174320"/>
                </a:lnTo>
                <a:lnTo>
                  <a:pt x="800044" y="195763"/>
                </a:lnTo>
                <a:lnTo>
                  <a:pt x="760625" y="218319"/>
                </a:lnTo>
                <a:lnTo>
                  <a:pt x="721944" y="241967"/>
                </a:lnTo>
                <a:lnTo>
                  <a:pt x="684022" y="266684"/>
                </a:lnTo>
                <a:lnTo>
                  <a:pt x="646882" y="292451"/>
                </a:lnTo>
                <a:lnTo>
                  <a:pt x="610544" y="319245"/>
                </a:lnTo>
                <a:lnTo>
                  <a:pt x="575030" y="347045"/>
                </a:lnTo>
                <a:lnTo>
                  <a:pt x="540361" y="375830"/>
                </a:lnTo>
                <a:lnTo>
                  <a:pt x="506561" y="405578"/>
                </a:lnTo>
                <a:lnTo>
                  <a:pt x="473649" y="436269"/>
                </a:lnTo>
                <a:lnTo>
                  <a:pt x="441647" y="467880"/>
                </a:lnTo>
                <a:lnTo>
                  <a:pt x="410578" y="500391"/>
                </a:lnTo>
                <a:lnTo>
                  <a:pt x="380463" y="533780"/>
                </a:lnTo>
                <a:lnTo>
                  <a:pt x="351323" y="568025"/>
                </a:lnTo>
                <a:lnTo>
                  <a:pt x="323180" y="603106"/>
                </a:lnTo>
                <a:lnTo>
                  <a:pt x="296056" y="639002"/>
                </a:lnTo>
                <a:lnTo>
                  <a:pt x="269971" y="675689"/>
                </a:lnTo>
                <a:lnTo>
                  <a:pt x="244949" y="713149"/>
                </a:lnTo>
                <a:lnTo>
                  <a:pt x="221010" y="751358"/>
                </a:lnTo>
                <a:lnTo>
                  <a:pt x="198176" y="790296"/>
                </a:lnTo>
                <a:lnTo>
                  <a:pt x="176469" y="829941"/>
                </a:lnTo>
                <a:lnTo>
                  <a:pt x="155910" y="870272"/>
                </a:lnTo>
                <a:lnTo>
                  <a:pt x="136520" y="911268"/>
                </a:lnTo>
                <a:lnTo>
                  <a:pt x="118322" y="952908"/>
                </a:lnTo>
                <a:lnTo>
                  <a:pt x="101337" y="995169"/>
                </a:lnTo>
                <a:lnTo>
                  <a:pt x="85587" y="1038031"/>
                </a:lnTo>
                <a:lnTo>
                  <a:pt x="71093" y="1081472"/>
                </a:lnTo>
                <a:lnTo>
                  <a:pt x="57877" y="1125471"/>
                </a:lnTo>
                <a:lnTo>
                  <a:pt x="45960" y="1170007"/>
                </a:lnTo>
                <a:lnTo>
                  <a:pt x="35365" y="1215058"/>
                </a:lnTo>
                <a:lnTo>
                  <a:pt x="26112" y="1260603"/>
                </a:lnTo>
                <a:lnTo>
                  <a:pt x="18223" y="1306620"/>
                </a:lnTo>
                <a:lnTo>
                  <a:pt x="11720" y="1353089"/>
                </a:lnTo>
                <a:lnTo>
                  <a:pt x="6625" y="1399988"/>
                </a:lnTo>
                <a:lnTo>
                  <a:pt x="2958" y="1447295"/>
                </a:lnTo>
                <a:lnTo>
                  <a:pt x="743" y="1494989"/>
                </a:lnTo>
                <a:lnTo>
                  <a:pt x="0" y="1543050"/>
                </a:lnTo>
                <a:lnTo>
                  <a:pt x="743" y="1591110"/>
                </a:lnTo>
                <a:lnTo>
                  <a:pt x="2958" y="1638804"/>
                </a:lnTo>
                <a:lnTo>
                  <a:pt x="6625" y="1686111"/>
                </a:lnTo>
                <a:lnTo>
                  <a:pt x="11720" y="1733010"/>
                </a:lnTo>
                <a:lnTo>
                  <a:pt x="18223" y="1779479"/>
                </a:lnTo>
                <a:lnTo>
                  <a:pt x="26112" y="1825496"/>
                </a:lnTo>
                <a:lnTo>
                  <a:pt x="35365" y="1871041"/>
                </a:lnTo>
                <a:lnTo>
                  <a:pt x="45960" y="1916092"/>
                </a:lnTo>
                <a:lnTo>
                  <a:pt x="57877" y="1960628"/>
                </a:lnTo>
                <a:lnTo>
                  <a:pt x="71093" y="2004627"/>
                </a:lnTo>
                <a:lnTo>
                  <a:pt x="85587" y="2048068"/>
                </a:lnTo>
                <a:lnTo>
                  <a:pt x="101337" y="2090930"/>
                </a:lnTo>
                <a:lnTo>
                  <a:pt x="118322" y="2133191"/>
                </a:lnTo>
                <a:lnTo>
                  <a:pt x="136520" y="2174831"/>
                </a:lnTo>
                <a:lnTo>
                  <a:pt x="155910" y="2215827"/>
                </a:lnTo>
                <a:lnTo>
                  <a:pt x="176469" y="2256158"/>
                </a:lnTo>
                <a:lnTo>
                  <a:pt x="198176" y="2295803"/>
                </a:lnTo>
                <a:lnTo>
                  <a:pt x="221010" y="2334741"/>
                </a:lnTo>
                <a:lnTo>
                  <a:pt x="244949" y="2372950"/>
                </a:lnTo>
                <a:lnTo>
                  <a:pt x="269971" y="2410410"/>
                </a:lnTo>
                <a:lnTo>
                  <a:pt x="296056" y="2447097"/>
                </a:lnTo>
                <a:lnTo>
                  <a:pt x="323180" y="2482993"/>
                </a:lnTo>
                <a:lnTo>
                  <a:pt x="351323" y="2518074"/>
                </a:lnTo>
                <a:lnTo>
                  <a:pt x="380463" y="2552319"/>
                </a:lnTo>
                <a:lnTo>
                  <a:pt x="410578" y="2585708"/>
                </a:lnTo>
                <a:lnTo>
                  <a:pt x="441647" y="2618219"/>
                </a:lnTo>
                <a:lnTo>
                  <a:pt x="473649" y="2649830"/>
                </a:lnTo>
                <a:lnTo>
                  <a:pt x="506561" y="2680521"/>
                </a:lnTo>
                <a:lnTo>
                  <a:pt x="540361" y="2710269"/>
                </a:lnTo>
                <a:lnTo>
                  <a:pt x="575030" y="2739054"/>
                </a:lnTo>
                <a:lnTo>
                  <a:pt x="610544" y="2766854"/>
                </a:lnTo>
                <a:lnTo>
                  <a:pt x="646882" y="2793648"/>
                </a:lnTo>
                <a:lnTo>
                  <a:pt x="684022" y="2819415"/>
                </a:lnTo>
                <a:lnTo>
                  <a:pt x="721944" y="2844132"/>
                </a:lnTo>
                <a:lnTo>
                  <a:pt x="760625" y="2867780"/>
                </a:lnTo>
                <a:lnTo>
                  <a:pt x="800044" y="2890336"/>
                </a:lnTo>
                <a:lnTo>
                  <a:pt x="840178" y="2911779"/>
                </a:lnTo>
                <a:lnTo>
                  <a:pt x="881008" y="2932087"/>
                </a:lnTo>
                <a:lnTo>
                  <a:pt x="922510" y="2951241"/>
                </a:lnTo>
                <a:lnTo>
                  <a:pt x="964663" y="2969217"/>
                </a:lnTo>
                <a:lnTo>
                  <a:pt x="1007447" y="2985995"/>
                </a:lnTo>
                <a:lnTo>
                  <a:pt x="1050838" y="3001553"/>
                </a:lnTo>
                <a:lnTo>
                  <a:pt x="1094816" y="3015871"/>
                </a:lnTo>
                <a:lnTo>
                  <a:pt x="1139359" y="3028926"/>
                </a:lnTo>
                <a:lnTo>
                  <a:pt x="1184445" y="3040698"/>
                </a:lnTo>
                <a:lnTo>
                  <a:pt x="1230053" y="3051165"/>
                </a:lnTo>
                <a:lnTo>
                  <a:pt x="1276160" y="3060305"/>
                </a:lnTo>
                <a:lnTo>
                  <a:pt x="1322747" y="3068098"/>
                </a:lnTo>
                <a:lnTo>
                  <a:pt x="1369790" y="3074521"/>
                </a:lnTo>
                <a:lnTo>
                  <a:pt x="1417268" y="3079555"/>
                </a:lnTo>
                <a:lnTo>
                  <a:pt x="1465161" y="3083177"/>
                </a:lnTo>
                <a:lnTo>
                  <a:pt x="1513445" y="3085365"/>
                </a:lnTo>
                <a:lnTo>
                  <a:pt x="1562100" y="3086100"/>
                </a:lnTo>
                <a:lnTo>
                  <a:pt x="1610754" y="3085365"/>
                </a:lnTo>
                <a:lnTo>
                  <a:pt x="1659038" y="3083177"/>
                </a:lnTo>
                <a:lnTo>
                  <a:pt x="1706931" y="3079555"/>
                </a:lnTo>
                <a:lnTo>
                  <a:pt x="1754409" y="3074521"/>
                </a:lnTo>
                <a:lnTo>
                  <a:pt x="1801452" y="3068098"/>
                </a:lnTo>
                <a:lnTo>
                  <a:pt x="1848039" y="3060305"/>
                </a:lnTo>
                <a:lnTo>
                  <a:pt x="1894146" y="3051165"/>
                </a:lnTo>
                <a:lnTo>
                  <a:pt x="1939754" y="3040698"/>
                </a:lnTo>
                <a:lnTo>
                  <a:pt x="1984840" y="3028926"/>
                </a:lnTo>
                <a:lnTo>
                  <a:pt x="2029383" y="3015871"/>
                </a:lnTo>
                <a:lnTo>
                  <a:pt x="2073361" y="3001553"/>
                </a:lnTo>
                <a:lnTo>
                  <a:pt x="2116752" y="2985995"/>
                </a:lnTo>
                <a:lnTo>
                  <a:pt x="2159536" y="2969217"/>
                </a:lnTo>
                <a:lnTo>
                  <a:pt x="2201689" y="2951241"/>
                </a:lnTo>
                <a:lnTo>
                  <a:pt x="2243191" y="2932087"/>
                </a:lnTo>
                <a:lnTo>
                  <a:pt x="2284021" y="2911779"/>
                </a:lnTo>
                <a:lnTo>
                  <a:pt x="2324155" y="2890336"/>
                </a:lnTo>
                <a:lnTo>
                  <a:pt x="2363574" y="2867780"/>
                </a:lnTo>
                <a:lnTo>
                  <a:pt x="2402255" y="2844132"/>
                </a:lnTo>
                <a:lnTo>
                  <a:pt x="2440177" y="2819415"/>
                </a:lnTo>
                <a:lnTo>
                  <a:pt x="2477317" y="2793648"/>
                </a:lnTo>
                <a:lnTo>
                  <a:pt x="2513655" y="2766854"/>
                </a:lnTo>
                <a:lnTo>
                  <a:pt x="2549169" y="2739054"/>
                </a:lnTo>
                <a:lnTo>
                  <a:pt x="2583838" y="2710269"/>
                </a:lnTo>
                <a:lnTo>
                  <a:pt x="2617638" y="2680521"/>
                </a:lnTo>
                <a:lnTo>
                  <a:pt x="2650550" y="2649830"/>
                </a:lnTo>
                <a:lnTo>
                  <a:pt x="2682552" y="2618219"/>
                </a:lnTo>
                <a:lnTo>
                  <a:pt x="2713621" y="2585708"/>
                </a:lnTo>
                <a:lnTo>
                  <a:pt x="2743736" y="2552319"/>
                </a:lnTo>
                <a:lnTo>
                  <a:pt x="2772876" y="2518074"/>
                </a:lnTo>
                <a:lnTo>
                  <a:pt x="2801019" y="2482993"/>
                </a:lnTo>
                <a:lnTo>
                  <a:pt x="2828143" y="2447097"/>
                </a:lnTo>
                <a:lnTo>
                  <a:pt x="2854228" y="2410410"/>
                </a:lnTo>
                <a:lnTo>
                  <a:pt x="2879250" y="2372950"/>
                </a:lnTo>
                <a:lnTo>
                  <a:pt x="2903189" y="2334741"/>
                </a:lnTo>
                <a:lnTo>
                  <a:pt x="2926023" y="2295803"/>
                </a:lnTo>
                <a:lnTo>
                  <a:pt x="2947730" y="2256158"/>
                </a:lnTo>
                <a:lnTo>
                  <a:pt x="2968289" y="2215827"/>
                </a:lnTo>
                <a:lnTo>
                  <a:pt x="2987679" y="2174831"/>
                </a:lnTo>
                <a:lnTo>
                  <a:pt x="3005877" y="2133191"/>
                </a:lnTo>
                <a:lnTo>
                  <a:pt x="3022862" y="2090930"/>
                </a:lnTo>
                <a:lnTo>
                  <a:pt x="3038612" y="2048068"/>
                </a:lnTo>
                <a:lnTo>
                  <a:pt x="3053106" y="2004627"/>
                </a:lnTo>
                <a:lnTo>
                  <a:pt x="3066322" y="1960628"/>
                </a:lnTo>
                <a:lnTo>
                  <a:pt x="3078239" y="1916092"/>
                </a:lnTo>
                <a:lnTo>
                  <a:pt x="3088834" y="1871041"/>
                </a:lnTo>
                <a:lnTo>
                  <a:pt x="3098087" y="1825496"/>
                </a:lnTo>
                <a:lnTo>
                  <a:pt x="3105976" y="1779479"/>
                </a:lnTo>
                <a:lnTo>
                  <a:pt x="3112479" y="1733010"/>
                </a:lnTo>
                <a:lnTo>
                  <a:pt x="3117574" y="1686111"/>
                </a:lnTo>
                <a:lnTo>
                  <a:pt x="3121241" y="1638804"/>
                </a:lnTo>
                <a:lnTo>
                  <a:pt x="3123456" y="1591110"/>
                </a:lnTo>
                <a:lnTo>
                  <a:pt x="3124200" y="1543050"/>
                </a:lnTo>
                <a:lnTo>
                  <a:pt x="3123456" y="1494989"/>
                </a:lnTo>
                <a:lnTo>
                  <a:pt x="3121241" y="1447295"/>
                </a:lnTo>
                <a:lnTo>
                  <a:pt x="3117574" y="1399988"/>
                </a:lnTo>
                <a:lnTo>
                  <a:pt x="3112479" y="1353089"/>
                </a:lnTo>
                <a:lnTo>
                  <a:pt x="3105976" y="1306620"/>
                </a:lnTo>
                <a:lnTo>
                  <a:pt x="3098087" y="1260603"/>
                </a:lnTo>
                <a:lnTo>
                  <a:pt x="3088834" y="1215058"/>
                </a:lnTo>
                <a:lnTo>
                  <a:pt x="3078239" y="1170007"/>
                </a:lnTo>
                <a:lnTo>
                  <a:pt x="3066322" y="1125471"/>
                </a:lnTo>
                <a:lnTo>
                  <a:pt x="3053106" y="1081472"/>
                </a:lnTo>
                <a:lnTo>
                  <a:pt x="3038612" y="1038031"/>
                </a:lnTo>
                <a:lnTo>
                  <a:pt x="3022862" y="995169"/>
                </a:lnTo>
                <a:lnTo>
                  <a:pt x="3005877" y="952908"/>
                </a:lnTo>
                <a:lnTo>
                  <a:pt x="2987679" y="911268"/>
                </a:lnTo>
                <a:lnTo>
                  <a:pt x="2968289" y="870272"/>
                </a:lnTo>
                <a:lnTo>
                  <a:pt x="2947730" y="829941"/>
                </a:lnTo>
                <a:lnTo>
                  <a:pt x="2926023" y="790296"/>
                </a:lnTo>
                <a:lnTo>
                  <a:pt x="2903189" y="751358"/>
                </a:lnTo>
                <a:lnTo>
                  <a:pt x="2879250" y="713149"/>
                </a:lnTo>
                <a:lnTo>
                  <a:pt x="2854228" y="675689"/>
                </a:lnTo>
                <a:lnTo>
                  <a:pt x="2828143" y="639002"/>
                </a:lnTo>
                <a:lnTo>
                  <a:pt x="2801019" y="603106"/>
                </a:lnTo>
                <a:lnTo>
                  <a:pt x="2772876" y="568025"/>
                </a:lnTo>
                <a:lnTo>
                  <a:pt x="2743736" y="533780"/>
                </a:lnTo>
                <a:lnTo>
                  <a:pt x="2713621" y="500391"/>
                </a:lnTo>
                <a:lnTo>
                  <a:pt x="2682552" y="467880"/>
                </a:lnTo>
                <a:lnTo>
                  <a:pt x="2650550" y="436269"/>
                </a:lnTo>
                <a:lnTo>
                  <a:pt x="2617638" y="405578"/>
                </a:lnTo>
                <a:lnTo>
                  <a:pt x="2583838" y="375830"/>
                </a:lnTo>
                <a:lnTo>
                  <a:pt x="2549169" y="347045"/>
                </a:lnTo>
                <a:lnTo>
                  <a:pt x="2513655" y="319245"/>
                </a:lnTo>
                <a:lnTo>
                  <a:pt x="2477317" y="292451"/>
                </a:lnTo>
                <a:lnTo>
                  <a:pt x="2440177" y="266684"/>
                </a:lnTo>
                <a:lnTo>
                  <a:pt x="2402255" y="241967"/>
                </a:lnTo>
                <a:lnTo>
                  <a:pt x="2363574" y="218319"/>
                </a:lnTo>
                <a:lnTo>
                  <a:pt x="2324155" y="195763"/>
                </a:lnTo>
                <a:lnTo>
                  <a:pt x="2284021" y="174320"/>
                </a:lnTo>
                <a:lnTo>
                  <a:pt x="2243191" y="154012"/>
                </a:lnTo>
                <a:lnTo>
                  <a:pt x="2201689" y="134858"/>
                </a:lnTo>
                <a:lnTo>
                  <a:pt x="2159536" y="116882"/>
                </a:lnTo>
                <a:lnTo>
                  <a:pt x="2116752" y="100104"/>
                </a:lnTo>
                <a:lnTo>
                  <a:pt x="2073361" y="84546"/>
                </a:lnTo>
                <a:lnTo>
                  <a:pt x="2029383" y="70228"/>
                </a:lnTo>
                <a:lnTo>
                  <a:pt x="1984840" y="57173"/>
                </a:lnTo>
                <a:lnTo>
                  <a:pt x="1939754" y="45401"/>
                </a:lnTo>
                <a:lnTo>
                  <a:pt x="1894146" y="34934"/>
                </a:lnTo>
                <a:lnTo>
                  <a:pt x="1848039" y="25794"/>
                </a:lnTo>
                <a:lnTo>
                  <a:pt x="1801452" y="18001"/>
                </a:lnTo>
                <a:lnTo>
                  <a:pt x="1754409" y="11578"/>
                </a:lnTo>
                <a:lnTo>
                  <a:pt x="1706931" y="6544"/>
                </a:lnTo>
                <a:lnTo>
                  <a:pt x="1659038" y="2922"/>
                </a:lnTo>
                <a:lnTo>
                  <a:pt x="1610754" y="734"/>
                </a:lnTo>
                <a:lnTo>
                  <a:pt x="1562100" y="0"/>
                </a:lnTo>
                <a:close/>
              </a:path>
            </a:pathLst>
          </a:custGeom>
          <a:solidFill>
            <a:srgbClr val="EE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83319" y="3866388"/>
            <a:ext cx="2002155" cy="21609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5080" algn="ctr">
              <a:lnSpc>
                <a:spcPct val="118000"/>
              </a:lnSpc>
              <a:spcBef>
                <a:spcPts val="130"/>
              </a:spcBef>
            </a:pPr>
            <a:r>
              <a:rPr sz="3950" spc="-390" dirty="0">
                <a:solidFill>
                  <a:srgbClr val="221F1F"/>
                </a:solidFill>
                <a:latin typeface="Arial Black"/>
                <a:cs typeface="Arial Black"/>
              </a:rPr>
              <a:t>Face </a:t>
            </a:r>
            <a:r>
              <a:rPr sz="3950" spc="-310" dirty="0">
                <a:solidFill>
                  <a:srgbClr val="221F1F"/>
                </a:solidFill>
                <a:latin typeface="Arial Black"/>
                <a:cs typeface="Arial Black"/>
              </a:rPr>
              <a:t>Recogn. </a:t>
            </a:r>
            <a:r>
              <a:rPr sz="3950" spc="-285" dirty="0">
                <a:solidFill>
                  <a:srgbClr val="221F1F"/>
                </a:solidFill>
                <a:latin typeface="Arial Black"/>
                <a:cs typeface="Arial Black"/>
              </a:rPr>
              <a:t>System</a:t>
            </a:r>
            <a:endParaRPr sz="395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392275" y="4676775"/>
            <a:ext cx="3086100" cy="800100"/>
          </a:xfrm>
          <a:custGeom>
            <a:avLst/>
            <a:gdLst/>
            <a:ahLst/>
            <a:cxnLst/>
            <a:rect l="l" t="t" r="r" b="b"/>
            <a:pathLst>
              <a:path w="3086100" h="800100">
                <a:moveTo>
                  <a:pt x="3086100" y="0"/>
                </a:moveTo>
                <a:lnTo>
                  <a:pt x="0" y="0"/>
                </a:lnTo>
                <a:lnTo>
                  <a:pt x="0" y="800100"/>
                </a:lnTo>
                <a:lnTo>
                  <a:pt x="3086100" y="800100"/>
                </a:lnTo>
                <a:lnTo>
                  <a:pt x="3086100" y="0"/>
                </a:lnTo>
                <a:close/>
              </a:path>
            </a:pathLst>
          </a:custGeom>
          <a:solidFill>
            <a:srgbClr val="EEED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156814" y="4652327"/>
            <a:ext cx="1581150" cy="631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950" spc="-285" dirty="0">
                <a:latin typeface="Arial Black"/>
                <a:cs typeface="Arial Black"/>
              </a:rPr>
              <a:t>Result</a:t>
            </a:r>
            <a:endParaRPr sz="395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7598" rIns="0" bIns="0" rtlCol="0">
            <a:spAutoFit/>
          </a:bodyPr>
          <a:lstStyle/>
          <a:p>
            <a:pPr marL="309880">
              <a:lnSpc>
                <a:spcPct val="100000"/>
              </a:lnSpc>
              <a:spcBef>
                <a:spcPts val="100"/>
              </a:spcBef>
            </a:pPr>
            <a:r>
              <a:rPr sz="4050" u="none" spc="-350" dirty="0"/>
              <a:t>DATA</a:t>
            </a:r>
            <a:r>
              <a:rPr sz="4050" u="none" spc="-420" dirty="0"/>
              <a:t> </a:t>
            </a:r>
            <a:r>
              <a:rPr sz="4050" u="none" spc="-330" dirty="0"/>
              <a:t>FLOW</a:t>
            </a:r>
            <a:r>
              <a:rPr sz="4050" u="none" spc="-409" dirty="0"/>
              <a:t> </a:t>
            </a:r>
            <a:r>
              <a:rPr sz="4050" u="none" spc="-310" dirty="0"/>
              <a:t>DIAGRAM</a:t>
            </a:r>
            <a:endParaRPr sz="4050"/>
          </a:p>
        </p:txBody>
      </p:sp>
      <p:sp>
        <p:nvSpPr>
          <p:cNvPr id="9" name="object 9"/>
          <p:cNvSpPr/>
          <p:nvPr/>
        </p:nvSpPr>
        <p:spPr>
          <a:xfrm>
            <a:off x="7712202" y="7900923"/>
            <a:ext cx="3676650" cy="9525"/>
          </a:xfrm>
          <a:custGeom>
            <a:avLst/>
            <a:gdLst/>
            <a:ahLst/>
            <a:cxnLst/>
            <a:rect l="l" t="t" r="r" b="b"/>
            <a:pathLst>
              <a:path w="3676650" h="9525">
                <a:moveTo>
                  <a:pt x="3676650" y="0"/>
                </a:moveTo>
                <a:lnTo>
                  <a:pt x="0" y="0"/>
                </a:lnTo>
                <a:lnTo>
                  <a:pt x="0" y="9525"/>
                </a:lnTo>
                <a:lnTo>
                  <a:pt x="3676650" y="9525"/>
                </a:lnTo>
                <a:lnTo>
                  <a:pt x="36766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06741" y="7329233"/>
            <a:ext cx="3700779" cy="130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8425" marR="5080" indent="-1356360">
              <a:lnSpc>
                <a:spcPct val="116399"/>
              </a:lnSpc>
              <a:spcBef>
                <a:spcPts val="100"/>
              </a:spcBef>
            </a:pPr>
            <a:r>
              <a:rPr sz="3600" spc="-290" dirty="0">
                <a:latin typeface="Arial Black"/>
                <a:cs typeface="Arial Black"/>
              </a:rPr>
              <a:t>Fig</a:t>
            </a:r>
            <a:r>
              <a:rPr sz="3600" spc="-360" dirty="0">
                <a:latin typeface="Arial Black"/>
                <a:cs typeface="Arial Black"/>
              </a:rPr>
              <a:t> </a:t>
            </a:r>
            <a:r>
              <a:rPr sz="3600" spc="-505" dirty="0">
                <a:latin typeface="Arial Black"/>
                <a:cs typeface="Arial Black"/>
              </a:rPr>
              <a:t>1</a:t>
            </a:r>
            <a:r>
              <a:rPr sz="3600" spc="-320" dirty="0">
                <a:latin typeface="Arial Black"/>
                <a:cs typeface="Arial Black"/>
              </a:rPr>
              <a:t> </a:t>
            </a:r>
            <a:r>
              <a:rPr sz="3600" spc="-225" dirty="0">
                <a:latin typeface="Arial Black"/>
                <a:cs typeface="Arial Black"/>
              </a:rPr>
              <a:t>:</a:t>
            </a:r>
            <a:r>
              <a:rPr sz="3600" spc="-390" dirty="0">
                <a:latin typeface="Arial Black"/>
                <a:cs typeface="Arial Black"/>
              </a:rPr>
              <a:t> </a:t>
            </a:r>
            <a:r>
              <a:rPr sz="3600" spc="-270" dirty="0">
                <a:latin typeface="Arial Black"/>
                <a:cs typeface="Arial Black"/>
              </a:rPr>
              <a:t>Zero</a:t>
            </a:r>
            <a:r>
              <a:rPr sz="3600" spc="-370" dirty="0">
                <a:latin typeface="Arial Black"/>
                <a:cs typeface="Arial Black"/>
              </a:rPr>
              <a:t> </a:t>
            </a:r>
            <a:r>
              <a:rPr sz="3600" spc="-204" dirty="0">
                <a:latin typeface="Arial Black"/>
                <a:cs typeface="Arial Black"/>
              </a:rPr>
              <a:t>Level </a:t>
            </a:r>
            <a:r>
              <a:rPr sz="3600" spc="-25" dirty="0">
                <a:latin typeface="Arial Black"/>
                <a:cs typeface="Arial Black"/>
              </a:rPr>
              <a:t>DFD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074277" y="8539098"/>
            <a:ext cx="962025" cy="9525"/>
          </a:xfrm>
          <a:custGeom>
            <a:avLst/>
            <a:gdLst/>
            <a:ahLst/>
            <a:cxnLst/>
            <a:rect l="l" t="t" r="r" b="b"/>
            <a:pathLst>
              <a:path w="962025" h="9525">
                <a:moveTo>
                  <a:pt x="962025" y="0"/>
                </a:moveTo>
                <a:lnTo>
                  <a:pt x="0" y="0"/>
                </a:lnTo>
                <a:lnTo>
                  <a:pt x="0" y="9525"/>
                </a:lnTo>
                <a:lnTo>
                  <a:pt x="962025" y="9525"/>
                </a:lnTo>
                <a:lnTo>
                  <a:pt x="962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55665" y="4036945"/>
            <a:ext cx="2200275" cy="1075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7530" marR="5080" indent="-544830">
              <a:lnSpc>
                <a:spcPct val="118600"/>
              </a:lnSpc>
              <a:spcBef>
                <a:spcPts val="95"/>
              </a:spcBef>
            </a:pPr>
            <a:r>
              <a:rPr sz="2900" spc="-150" dirty="0">
                <a:latin typeface="Arial Black"/>
                <a:cs typeface="Arial Black"/>
              </a:rPr>
              <a:t>Upload</a:t>
            </a:r>
            <a:r>
              <a:rPr sz="2900" spc="-260" dirty="0">
                <a:latin typeface="Arial Black"/>
                <a:cs typeface="Arial Black"/>
              </a:rPr>
              <a:t> </a:t>
            </a:r>
            <a:r>
              <a:rPr sz="2900" spc="45" dirty="0">
                <a:latin typeface="Arial Black"/>
                <a:cs typeface="Arial Black"/>
              </a:rPr>
              <a:t>pdf/ </a:t>
            </a:r>
            <a:r>
              <a:rPr sz="2900" spc="-45" dirty="0">
                <a:latin typeface="Arial Black"/>
                <a:cs typeface="Arial Black"/>
              </a:rPr>
              <a:t>image</a:t>
            </a:r>
            <a:endParaRPr sz="29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046584" y="3516439"/>
            <a:ext cx="1119505" cy="13601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ctr">
              <a:lnSpc>
                <a:spcPct val="118700"/>
              </a:lnSpc>
              <a:spcBef>
                <a:spcPts val="130"/>
              </a:spcBef>
            </a:pPr>
            <a:r>
              <a:rPr sz="2450" spc="-204" dirty="0">
                <a:latin typeface="Arial Black"/>
                <a:cs typeface="Arial Black"/>
              </a:rPr>
              <a:t>Extract </a:t>
            </a:r>
            <a:r>
              <a:rPr sz="2450" spc="-25" dirty="0">
                <a:latin typeface="Arial Black"/>
                <a:cs typeface="Arial Black"/>
              </a:rPr>
              <a:t>and </a:t>
            </a:r>
            <a:r>
              <a:rPr sz="2450" spc="-10" dirty="0">
                <a:latin typeface="Arial Black"/>
                <a:cs typeface="Arial Black"/>
              </a:rPr>
              <a:t>Match</a:t>
            </a:r>
            <a:endParaRPr sz="2450">
              <a:latin typeface="Arial Black"/>
              <a:cs typeface="Arial Black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24146" y="4992623"/>
            <a:ext cx="11354435" cy="2237105"/>
            <a:chOff x="4724146" y="4992623"/>
            <a:chExt cx="11354435" cy="2237105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11425" y="6657975"/>
              <a:ext cx="866775" cy="5715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934446" y="4992623"/>
              <a:ext cx="3467735" cy="171450"/>
            </a:xfrm>
            <a:custGeom>
              <a:avLst/>
              <a:gdLst/>
              <a:ahLst/>
              <a:cxnLst/>
              <a:rect l="l" t="t" r="r" b="b"/>
              <a:pathLst>
                <a:path w="3467734" h="171450">
                  <a:moveTo>
                    <a:pt x="3445414" y="65531"/>
                  </a:moveTo>
                  <a:lnTo>
                    <a:pt x="3438144" y="65531"/>
                  </a:lnTo>
                  <a:lnTo>
                    <a:pt x="3438591" y="99060"/>
                  </a:lnTo>
                  <a:lnTo>
                    <a:pt x="3438652" y="103631"/>
                  </a:lnTo>
                  <a:lnTo>
                    <a:pt x="3388045" y="104327"/>
                  </a:lnTo>
                  <a:lnTo>
                    <a:pt x="3350386" y="138175"/>
                  </a:lnTo>
                  <a:lnTo>
                    <a:pt x="3345846" y="144222"/>
                  </a:lnTo>
                  <a:lnTo>
                    <a:pt x="3344176" y="150875"/>
                  </a:lnTo>
                  <a:lnTo>
                    <a:pt x="3344068" y="151304"/>
                  </a:lnTo>
                  <a:lnTo>
                    <a:pt x="3345100" y="158553"/>
                  </a:lnTo>
                  <a:lnTo>
                    <a:pt x="3348990" y="165100"/>
                  </a:lnTo>
                  <a:lnTo>
                    <a:pt x="3355036" y="169568"/>
                  </a:lnTo>
                  <a:lnTo>
                    <a:pt x="3362118" y="171323"/>
                  </a:lnTo>
                  <a:lnTo>
                    <a:pt x="3369367" y="170314"/>
                  </a:lnTo>
                  <a:lnTo>
                    <a:pt x="3375913" y="166497"/>
                  </a:lnTo>
                  <a:lnTo>
                    <a:pt x="3467354" y="84200"/>
                  </a:lnTo>
                  <a:lnTo>
                    <a:pt x="3445414" y="65531"/>
                  </a:lnTo>
                  <a:close/>
                </a:path>
                <a:path w="3467734" h="171450">
                  <a:moveTo>
                    <a:pt x="3387457" y="66228"/>
                  </a:moveTo>
                  <a:lnTo>
                    <a:pt x="0" y="112775"/>
                  </a:lnTo>
                  <a:lnTo>
                    <a:pt x="338" y="138175"/>
                  </a:lnTo>
                  <a:lnTo>
                    <a:pt x="419" y="144222"/>
                  </a:lnTo>
                  <a:lnTo>
                    <a:pt x="507" y="150875"/>
                  </a:lnTo>
                  <a:lnTo>
                    <a:pt x="3388045" y="104327"/>
                  </a:lnTo>
                  <a:lnTo>
                    <a:pt x="3409544" y="85004"/>
                  </a:lnTo>
                  <a:lnTo>
                    <a:pt x="3387457" y="66228"/>
                  </a:lnTo>
                  <a:close/>
                </a:path>
                <a:path w="3467734" h="171450">
                  <a:moveTo>
                    <a:pt x="3409544" y="85004"/>
                  </a:moveTo>
                  <a:lnTo>
                    <a:pt x="3388045" y="104327"/>
                  </a:lnTo>
                  <a:lnTo>
                    <a:pt x="3438652" y="103631"/>
                  </a:lnTo>
                  <a:lnTo>
                    <a:pt x="3438591" y="99060"/>
                  </a:lnTo>
                  <a:lnTo>
                    <a:pt x="3426079" y="99060"/>
                  </a:lnTo>
                  <a:lnTo>
                    <a:pt x="3409544" y="85004"/>
                  </a:lnTo>
                  <a:close/>
                </a:path>
                <a:path w="3467734" h="171450">
                  <a:moveTo>
                    <a:pt x="3425698" y="70485"/>
                  </a:moveTo>
                  <a:lnTo>
                    <a:pt x="3409544" y="85004"/>
                  </a:lnTo>
                  <a:lnTo>
                    <a:pt x="3426079" y="99060"/>
                  </a:lnTo>
                  <a:lnTo>
                    <a:pt x="3425698" y="70485"/>
                  </a:lnTo>
                  <a:close/>
                </a:path>
                <a:path w="3467734" h="171450">
                  <a:moveTo>
                    <a:pt x="3438210" y="70485"/>
                  </a:moveTo>
                  <a:lnTo>
                    <a:pt x="3425698" y="70485"/>
                  </a:lnTo>
                  <a:lnTo>
                    <a:pt x="3426079" y="99060"/>
                  </a:lnTo>
                  <a:lnTo>
                    <a:pt x="3438591" y="99060"/>
                  </a:lnTo>
                  <a:lnTo>
                    <a:pt x="3438210" y="70485"/>
                  </a:lnTo>
                  <a:close/>
                </a:path>
                <a:path w="3467734" h="171450">
                  <a:moveTo>
                    <a:pt x="3438144" y="65531"/>
                  </a:moveTo>
                  <a:lnTo>
                    <a:pt x="3387457" y="66228"/>
                  </a:lnTo>
                  <a:lnTo>
                    <a:pt x="3409544" y="85004"/>
                  </a:lnTo>
                  <a:lnTo>
                    <a:pt x="3425698" y="70485"/>
                  </a:lnTo>
                  <a:lnTo>
                    <a:pt x="3438210" y="70485"/>
                  </a:lnTo>
                  <a:lnTo>
                    <a:pt x="3438144" y="65531"/>
                  </a:lnTo>
                  <a:close/>
                </a:path>
                <a:path w="3467734" h="171450">
                  <a:moveTo>
                    <a:pt x="3359753" y="0"/>
                  </a:moveTo>
                  <a:lnTo>
                    <a:pt x="3352732" y="1944"/>
                  </a:lnTo>
                  <a:lnTo>
                    <a:pt x="3346830" y="6603"/>
                  </a:lnTo>
                  <a:lnTo>
                    <a:pt x="3343149" y="13221"/>
                  </a:lnTo>
                  <a:lnTo>
                    <a:pt x="3342338" y="20494"/>
                  </a:lnTo>
                  <a:lnTo>
                    <a:pt x="3344312" y="27553"/>
                  </a:lnTo>
                  <a:lnTo>
                    <a:pt x="3348990" y="33527"/>
                  </a:lnTo>
                  <a:lnTo>
                    <a:pt x="3387457" y="66228"/>
                  </a:lnTo>
                  <a:lnTo>
                    <a:pt x="3438144" y="65531"/>
                  </a:lnTo>
                  <a:lnTo>
                    <a:pt x="3445414" y="65531"/>
                  </a:lnTo>
                  <a:lnTo>
                    <a:pt x="3373627" y="4445"/>
                  </a:lnTo>
                  <a:lnTo>
                    <a:pt x="3367012" y="817"/>
                  </a:lnTo>
                  <a:lnTo>
                    <a:pt x="33597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97175" y="6705600"/>
              <a:ext cx="352425" cy="3333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724146" y="5116448"/>
              <a:ext cx="3467735" cy="171450"/>
            </a:xfrm>
            <a:custGeom>
              <a:avLst/>
              <a:gdLst/>
              <a:ahLst/>
              <a:cxnLst/>
              <a:rect l="l" t="t" r="r" b="b"/>
              <a:pathLst>
                <a:path w="3467734" h="171450">
                  <a:moveTo>
                    <a:pt x="3445414" y="65531"/>
                  </a:moveTo>
                  <a:lnTo>
                    <a:pt x="3438144" y="65531"/>
                  </a:lnTo>
                  <a:lnTo>
                    <a:pt x="3438702" y="99060"/>
                  </a:lnTo>
                  <a:lnTo>
                    <a:pt x="3438779" y="103631"/>
                  </a:lnTo>
                  <a:lnTo>
                    <a:pt x="3388044" y="104329"/>
                  </a:lnTo>
                  <a:lnTo>
                    <a:pt x="3350386" y="138175"/>
                  </a:lnTo>
                  <a:lnTo>
                    <a:pt x="3344068" y="151304"/>
                  </a:lnTo>
                  <a:lnTo>
                    <a:pt x="3345100" y="158553"/>
                  </a:lnTo>
                  <a:lnTo>
                    <a:pt x="3348989" y="165100"/>
                  </a:lnTo>
                  <a:lnTo>
                    <a:pt x="3355036" y="169568"/>
                  </a:lnTo>
                  <a:lnTo>
                    <a:pt x="3362118" y="171323"/>
                  </a:lnTo>
                  <a:lnTo>
                    <a:pt x="3369367" y="170314"/>
                  </a:lnTo>
                  <a:lnTo>
                    <a:pt x="3375913" y="166497"/>
                  </a:lnTo>
                  <a:lnTo>
                    <a:pt x="3467354" y="84200"/>
                  </a:lnTo>
                  <a:lnTo>
                    <a:pt x="3445414" y="65531"/>
                  </a:lnTo>
                  <a:close/>
                </a:path>
                <a:path w="3467734" h="171450">
                  <a:moveTo>
                    <a:pt x="3387457" y="66228"/>
                  </a:moveTo>
                  <a:lnTo>
                    <a:pt x="0" y="112775"/>
                  </a:lnTo>
                  <a:lnTo>
                    <a:pt x="338" y="138175"/>
                  </a:lnTo>
                  <a:lnTo>
                    <a:pt x="419" y="144222"/>
                  </a:lnTo>
                  <a:lnTo>
                    <a:pt x="507" y="150875"/>
                  </a:lnTo>
                  <a:lnTo>
                    <a:pt x="3388044" y="104329"/>
                  </a:lnTo>
                  <a:lnTo>
                    <a:pt x="3409544" y="85004"/>
                  </a:lnTo>
                  <a:lnTo>
                    <a:pt x="3387457" y="66228"/>
                  </a:lnTo>
                  <a:close/>
                </a:path>
                <a:path w="3467734" h="171450">
                  <a:moveTo>
                    <a:pt x="3409544" y="85004"/>
                  </a:moveTo>
                  <a:lnTo>
                    <a:pt x="3388044" y="104329"/>
                  </a:lnTo>
                  <a:lnTo>
                    <a:pt x="3438779" y="103631"/>
                  </a:lnTo>
                  <a:lnTo>
                    <a:pt x="3438702" y="99060"/>
                  </a:lnTo>
                  <a:lnTo>
                    <a:pt x="3426079" y="99060"/>
                  </a:lnTo>
                  <a:lnTo>
                    <a:pt x="3409544" y="85004"/>
                  </a:lnTo>
                  <a:close/>
                </a:path>
                <a:path w="3467734" h="171450">
                  <a:moveTo>
                    <a:pt x="3425698" y="70485"/>
                  </a:moveTo>
                  <a:lnTo>
                    <a:pt x="3409544" y="85004"/>
                  </a:lnTo>
                  <a:lnTo>
                    <a:pt x="3426079" y="99060"/>
                  </a:lnTo>
                  <a:lnTo>
                    <a:pt x="3425698" y="70485"/>
                  </a:lnTo>
                  <a:close/>
                </a:path>
                <a:path w="3467734" h="171450">
                  <a:moveTo>
                    <a:pt x="3438226" y="70485"/>
                  </a:moveTo>
                  <a:lnTo>
                    <a:pt x="3425698" y="70485"/>
                  </a:lnTo>
                  <a:lnTo>
                    <a:pt x="3426079" y="99060"/>
                  </a:lnTo>
                  <a:lnTo>
                    <a:pt x="3438702" y="99060"/>
                  </a:lnTo>
                  <a:lnTo>
                    <a:pt x="3438226" y="70485"/>
                  </a:lnTo>
                  <a:close/>
                </a:path>
                <a:path w="3467734" h="171450">
                  <a:moveTo>
                    <a:pt x="3438144" y="65531"/>
                  </a:moveTo>
                  <a:lnTo>
                    <a:pt x="3387457" y="66228"/>
                  </a:lnTo>
                  <a:lnTo>
                    <a:pt x="3409544" y="85004"/>
                  </a:lnTo>
                  <a:lnTo>
                    <a:pt x="3425698" y="70485"/>
                  </a:lnTo>
                  <a:lnTo>
                    <a:pt x="3438226" y="70485"/>
                  </a:lnTo>
                  <a:lnTo>
                    <a:pt x="3438144" y="65531"/>
                  </a:lnTo>
                  <a:close/>
                </a:path>
                <a:path w="3467734" h="171450">
                  <a:moveTo>
                    <a:pt x="3359753" y="0"/>
                  </a:moveTo>
                  <a:lnTo>
                    <a:pt x="3352732" y="1944"/>
                  </a:lnTo>
                  <a:lnTo>
                    <a:pt x="3346830" y="6603"/>
                  </a:lnTo>
                  <a:lnTo>
                    <a:pt x="3343149" y="13221"/>
                  </a:lnTo>
                  <a:lnTo>
                    <a:pt x="3342338" y="20494"/>
                  </a:lnTo>
                  <a:lnTo>
                    <a:pt x="3344312" y="27553"/>
                  </a:lnTo>
                  <a:lnTo>
                    <a:pt x="3348989" y="33527"/>
                  </a:lnTo>
                  <a:lnTo>
                    <a:pt x="3387457" y="66228"/>
                  </a:lnTo>
                  <a:lnTo>
                    <a:pt x="3438144" y="65531"/>
                  </a:lnTo>
                  <a:lnTo>
                    <a:pt x="3445414" y="65531"/>
                  </a:lnTo>
                  <a:lnTo>
                    <a:pt x="3373628" y="4445"/>
                  </a:lnTo>
                  <a:lnTo>
                    <a:pt x="3367012" y="817"/>
                  </a:lnTo>
                  <a:lnTo>
                    <a:pt x="33597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44800" y="5448236"/>
              <a:ext cx="347662" cy="118586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5660370" y="5485891"/>
              <a:ext cx="114300" cy="958215"/>
            </a:xfrm>
            <a:custGeom>
              <a:avLst/>
              <a:gdLst/>
              <a:ahLst/>
              <a:cxnLst/>
              <a:rect l="l" t="t" r="r" b="b"/>
              <a:pathLst>
                <a:path w="114300" h="958214">
                  <a:moveTo>
                    <a:pt x="38146" y="844125"/>
                  </a:moveTo>
                  <a:lnTo>
                    <a:pt x="0" y="845058"/>
                  </a:lnTo>
                  <a:lnTo>
                    <a:pt x="59944" y="957961"/>
                  </a:lnTo>
                  <a:lnTo>
                    <a:pt x="104455" y="863219"/>
                  </a:lnTo>
                  <a:lnTo>
                    <a:pt x="38608" y="863219"/>
                  </a:lnTo>
                  <a:lnTo>
                    <a:pt x="38169" y="845058"/>
                  </a:lnTo>
                  <a:lnTo>
                    <a:pt x="38146" y="844125"/>
                  </a:lnTo>
                  <a:close/>
                </a:path>
                <a:path w="114300" h="958214">
                  <a:moveTo>
                    <a:pt x="76248" y="843194"/>
                  </a:moveTo>
                  <a:lnTo>
                    <a:pt x="38146" y="844125"/>
                  </a:lnTo>
                  <a:lnTo>
                    <a:pt x="38583" y="862203"/>
                  </a:lnTo>
                  <a:lnTo>
                    <a:pt x="38608" y="863219"/>
                  </a:lnTo>
                  <a:lnTo>
                    <a:pt x="76708" y="862203"/>
                  </a:lnTo>
                  <a:lnTo>
                    <a:pt x="76293" y="845058"/>
                  </a:lnTo>
                  <a:lnTo>
                    <a:pt x="76248" y="843194"/>
                  </a:lnTo>
                  <a:close/>
                </a:path>
                <a:path w="114300" h="958214">
                  <a:moveTo>
                    <a:pt x="114300" y="842263"/>
                  </a:moveTo>
                  <a:lnTo>
                    <a:pt x="76248" y="843194"/>
                  </a:lnTo>
                  <a:lnTo>
                    <a:pt x="76708" y="862203"/>
                  </a:lnTo>
                  <a:lnTo>
                    <a:pt x="38608" y="863219"/>
                  </a:lnTo>
                  <a:lnTo>
                    <a:pt x="104455" y="863219"/>
                  </a:lnTo>
                  <a:lnTo>
                    <a:pt x="114300" y="842263"/>
                  </a:lnTo>
                  <a:close/>
                </a:path>
                <a:path w="114300" h="958214">
                  <a:moveTo>
                    <a:pt x="55880" y="0"/>
                  </a:moveTo>
                  <a:lnTo>
                    <a:pt x="17780" y="1016"/>
                  </a:lnTo>
                  <a:lnTo>
                    <a:pt x="38101" y="842263"/>
                  </a:lnTo>
                  <a:lnTo>
                    <a:pt x="38146" y="844125"/>
                  </a:lnTo>
                  <a:lnTo>
                    <a:pt x="76248" y="843194"/>
                  </a:lnTo>
                  <a:lnTo>
                    <a:pt x="55904" y="1016"/>
                  </a:lnTo>
                  <a:lnTo>
                    <a:pt x="558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5186406" y="9198344"/>
            <a:ext cx="1652270" cy="3417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solidFill>
                  <a:srgbClr val="2B2C2F"/>
                </a:solidFill>
                <a:latin typeface="Arial MT"/>
                <a:cs typeface="Arial MT"/>
              </a:rPr>
              <a:t>Page</a:t>
            </a:r>
            <a:r>
              <a:rPr sz="2000" spc="-75" dirty="0">
                <a:solidFill>
                  <a:srgbClr val="2B2C2F"/>
                </a:solidFill>
                <a:latin typeface="Arial MT"/>
                <a:cs typeface="Arial MT"/>
              </a:rPr>
              <a:t> </a:t>
            </a:r>
            <a:r>
              <a:rPr lang="en-US" sz="2000" spc="110" dirty="0">
                <a:solidFill>
                  <a:srgbClr val="2B2C2F"/>
                </a:solidFill>
                <a:latin typeface="Arial MT"/>
                <a:cs typeface="Arial MT"/>
              </a:rPr>
              <a:t>7</a:t>
            </a:r>
            <a:r>
              <a:rPr sz="2000" spc="-105" dirty="0">
                <a:solidFill>
                  <a:srgbClr val="2B2C2F"/>
                </a:solidFill>
                <a:latin typeface="Arial MT"/>
                <a:cs typeface="Arial MT"/>
              </a:rPr>
              <a:t> </a:t>
            </a:r>
            <a:r>
              <a:rPr sz="2000" spc="185" dirty="0">
                <a:solidFill>
                  <a:srgbClr val="2B2C2F"/>
                </a:solidFill>
                <a:latin typeface="Arial MT"/>
                <a:cs typeface="Arial MT"/>
              </a:rPr>
              <a:t>of</a:t>
            </a:r>
            <a:r>
              <a:rPr sz="2000" spc="-140" dirty="0">
                <a:solidFill>
                  <a:srgbClr val="2B2C2F"/>
                </a:solidFill>
                <a:latin typeface="Arial MT"/>
                <a:cs typeface="Arial MT"/>
              </a:rPr>
              <a:t> </a:t>
            </a:r>
            <a:r>
              <a:rPr lang="en-US" sz="2000" spc="-25" dirty="0">
                <a:solidFill>
                  <a:srgbClr val="2B2C2F"/>
                </a:solidFill>
                <a:latin typeface="Arial MT"/>
                <a:cs typeface="Arial MT"/>
              </a:rPr>
              <a:t>17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2912" y="1433449"/>
            <a:ext cx="17136110" cy="635"/>
          </a:xfrm>
          <a:custGeom>
            <a:avLst/>
            <a:gdLst/>
            <a:ahLst/>
            <a:cxnLst/>
            <a:rect l="l" t="t" r="r" b="b"/>
            <a:pathLst>
              <a:path w="17136110" h="634">
                <a:moveTo>
                  <a:pt x="0" y="0"/>
                </a:moveTo>
                <a:lnTo>
                  <a:pt x="17135538" y="1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4212" y="1750123"/>
            <a:ext cx="11416665" cy="537147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97180" marR="621030" indent="-285115">
              <a:lnSpc>
                <a:spcPct val="101299"/>
              </a:lnSpc>
              <a:spcBef>
                <a:spcPts val="50"/>
              </a:spcBef>
              <a:buClr>
                <a:srgbClr val="2B2C2F"/>
              </a:buClr>
              <a:buFont typeface="Arial MT"/>
              <a:buChar char="•"/>
              <a:tabLst>
                <a:tab pos="298450" algn="l"/>
              </a:tabLst>
            </a:pPr>
            <a:r>
              <a:rPr sz="3150" b="1" dirty="0">
                <a:solidFill>
                  <a:srgbClr val="2B2C2F"/>
                </a:solidFill>
                <a:latin typeface="Calibri"/>
                <a:cs typeface="Calibri"/>
              </a:rPr>
              <a:t>PDF</a:t>
            </a:r>
            <a:r>
              <a:rPr sz="3150" b="1" spc="-8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b="1" dirty="0">
                <a:solidFill>
                  <a:srgbClr val="2B2C2F"/>
                </a:solidFill>
                <a:latin typeface="Calibri"/>
                <a:cs typeface="Calibri"/>
              </a:rPr>
              <a:t>Parsing</a:t>
            </a:r>
            <a:r>
              <a:rPr sz="3150" dirty="0">
                <a:solidFill>
                  <a:srgbClr val="2B2C2F"/>
                </a:solidFill>
                <a:latin typeface="Calibri"/>
                <a:cs typeface="Calibri"/>
              </a:rPr>
              <a:t>:</a:t>
            </a:r>
            <a:r>
              <a:rPr sz="3150" spc="-7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spc="-10" dirty="0">
                <a:solidFill>
                  <a:srgbClr val="2B2C2F"/>
                </a:solidFill>
                <a:latin typeface="Calibri"/>
                <a:cs typeface="Calibri"/>
              </a:rPr>
              <a:t>Extracted</a:t>
            </a:r>
            <a:r>
              <a:rPr sz="3150" spc="-13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spc="-10" dirty="0">
                <a:solidFill>
                  <a:srgbClr val="2B2C2F"/>
                </a:solidFill>
                <a:latin typeface="Calibri"/>
                <a:cs typeface="Calibri"/>
              </a:rPr>
              <a:t>Voter</a:t>
            </a:r>
            <a:r>
              <a:rPr sz="3150" spc="-10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dirty="0">
                <a:solidFill>
                  <a:srgbClr val="2B2C2F"/>
                </a:solidFill>
                <a:latin typeface="Calibri"/>
                <a:cs typeface="Calibri"/>
              </a:rPr>
              <a:t>ID</a:t>
            </a:r>
            <a:r>
              <a:rPr sz="3150" spc="-5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dirty="0">
                <a:solidFill>
                  <a:srgbClr val="2B2C2F"/>
                </a:solidFill>
                <a:latin typeface="Calibri"/>
                <a:cs typeface="Calibri"/>
              </a:rPr>
              <a:t>images</a:t>
            </a:r>
            <a:r>
              <a:rPr sz="3150" spc="-9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dirty="0">
                <a:solidFill>
                  <a:srgbClr val="2B2C2F"/>
                </a:solidFill>
                <a:latin typeface="Calibri"/>
                <a:cs typeface="Calibri"/>
              </a:rPr>
              <a:t>from</a:t>
            </a:r>
            <a:r>
              <a:rPr sz="3150" spc="-10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dirty="0">
                <a:solidFill>
                  <a:srgbClr val="2B2C2F"/>
                </a:solidFill>
                <a:latin typeface="Calibri"/>
                <a:cs typeface="Calibri"/>
              </a:rPr>
              <a:t>uploaded</a:t>
            </a:r>
            <a:r>
              <a:rPr sz="3150" spc="-6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dirty="0">
                <a:solidFill>
                  <a:srgbClr val="2B2C2F"/>
                </a:solidFill>
                <a:latin typeface="Calibri"/>
                <a:cs typeface="Calibri"/>
              </a:rPr>
              <a:t>PDF</a:t>
            </a:r>
            <a:r>
              <a:rPr sz="3150" spc="-8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spc="-10" dirty="0">
                <a:solidFill>
                  <a:srgbClr val="2B2C2F"/>
                </a:solidFill>
                <a:latin typeface="Calibri"/>
                <a:cs typeface="Calibri"/>
              </a:rPr>
              <a:t>using 	PyMuPDF.</a:t>
            </a:r>
            <a:endParaRPr sz="3150" dirty="0">
              <a:latin typeface="Calibri"/>
              <a:cs typeface="Calibri"/>
            </a:endParaRPr>
          </a:p>
          <a:p>
            <a:pPr marL="297180" marR="5080" indent="-285115">
              <a:lnSpc>
                <a:spcPts val="3829"/>
              </a:lnSpc>
              <a:spcBef>
                <a:spcPts val="60"/>
              </a:spcBef>
              <a:buFont typeface="Arial MT"/>
              <a:buChar char="•"/>
              <a:tabLst>
                <a:tab pos="298450" algn="l"/>
              </a:tabLst>
            </a:pPr>
            <a:r>
              <a:rPr sz="3150" b="1" dirty="0">
                <a:solidFill>
                  <a:srgbClr val="2B2C2F"/>
                </a:solidFill>
                <a:latin typeface="Calibri"/>
                <a:cs typeface="Calibri"/>
              </a:rPr>
              <a:t>Face</a:t>
            </a:r>
            <a:r>
              <a:rPr sz="3150" b="1" spc="-8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b="1" dirty="0">
                <a:solidFill>
                  <a:srgbClr val="2B2C2F"/>
                </a:solidFill>
                <a:latin typeface="Calibri"/>
                <a:cs typeface="Calibri"/>
              </a:rPr>
              <a:t>Detection</a:t>
            </a:r>
            <a:r>
              <a:rPr sz="3150" dirty="0">
                <a:solidFill>
                  <a:srgbClr val="2B2C2F"/>
                </a:solidFill>
                <a:latin typeface="Calibri"/>
                <a:cs typeface="Calibri"/>
              </a:rPr>
              <a:t>:</a:t>
            </a:r>
            <a:r>
              <a:rPr sz="3150" spc="-8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dirty="0">
                <a:solidFill>
                  <a:srgbClr val="2B2C2F"/>
                </a:solidFill>
                <a:latin typeface="Calibri"/>
                <a:cs typeface="Calibri"/>
              </a:rPr>
              <a:t>Used</a:t>
            </a:r>
            <a:r>
              <a:rPr sz="3150" spc="-9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spc="-10" dirty="0">
                <a:solidFill>
                  <a:srgbClr val="2B2C2F"/>
                </a:solidFill>
                <a:latin typeface="Calibri"/>
                <a:cs typeface="Calibri"/>
              </a:rPr>
              <a:t>InsightFace</a:t>
            </a:r>
            <a:r>
              <a:rPr sz="3150" spc="-6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dirty="0">
                <a:solidFill>
                  <a:srgbClr val="2B2C2F"/>
                </a:solidFill>
                <a:latin typeface="Calibri"/>
                <a:cs typeface="Calibri"/>
              </a:rPr>
              <a:t>to</a:t>
            </a:r>
            <a:r>
              <a:rPr sz="3150" spc="-15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dirty="0">
                <a:solidFill>
                  <a:srgbClr val="2B2C2F"/>
                </a:solidFill>
                <a:latin typeface="Calibri"/>
                <a:cs typeface="Calibri"/>
              </a:rPr>
              <a:t>detect</a:t>
            </a:r>
            <a:r>
              <a:rPr sz="3150" spc="-7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dirty="0">
                <a:solidFill>
                  <a:srgbClr val="2B2C2F"/>
                </a:solidFill>
                <a:latin typeface="Calibri"/>
                <a:cs typeface="Calibri"/>
              </a:rPr>
              <a:t>and</a:t>
            </a:r>
            <a:r>
              <a:rPr sz="3150" spc="-13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dirty="0">
                <a:solidFill>
                  <a:srgbClr val="2B2C2F"/>
                </a:solidFill>
                <a:latin typeface="Calibri"/>
                <a:cs typeface="Calibri"/>
              </a:rPr>
              <a:t>crop</a:t>
            </a:r>
            <a:r>
              <a:rPr sz="3150" spc="-7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dirty="0">
                <a:solidFill>
                  <a:srgbClr val="2B2C2F"/>
                </a:solidFill>
                <a:latin typeface="Calibri"/>
                <a:cs typeface="Calibri"/>
              </a:rPr>
              <a:t>faces</a:t>
            </a:r>
            <a:r>
              <a:rPr sz="3150" spc="-9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dirty="0">
                <a:solidFill>
                  <a:srgbClr val="2B2C2F"/>
                </a:solidFill>
                <a:latin typeface="Calibri"/>
                <a:cs typeface="Calibri"/>
              </a:rPr>
              <a:t>from</a:t>
            </a:r>
            <a:r>
              <a:rPr sz="3150" spc="-10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spc="-20" dirty="0">
                <a:solidFill>
                  <a:srgbClr val="2B2C2F"/>
                </a:solidFill>
                <a:latin typeface="Calibri"/>
                <a:cs typeface="Calibri"/>
              </a:rPr>
              <a:t>each 	</a:t>
            </a:r>
            <a:r>
              <a:rPr sz="3150" spc="-10" dirty="0">
                <a:solidFill>
                  <a:srgbClr val="2B2C2F"/>
                </a:solidFill>
                <a:latin typeface="Calibri"/>
                <a:cs typeface="Calibri"/>
              </a:rPr>
              <a:t>image.</a:t>
            </a:r>
            <a:endParaRPr sz="3150" dirty="0">
              <a:latin typeface="Calibri"/>
              <a:cs typeface="Calibri"/>
            </a:endParaRPr>
          </a:p>
          <a:p>
            <a:pPr marL="297815" indent="-285115">
              <a:lnSpc>
                <a:spcPts val="3604"/>
              </a:lnSpc>
              <a:buFont typeface="Arial MT"/>
              <a:buChar char="•"/>
              <a:tabLst>
                <a:tab pos="297815" algn="l"/>
              </a:tabLst>
            </a:pPr>
            <a:r>
              <a:rPr sz="3150" b="1" spc="-10" dirty="0">
                <a:solidFill>
                  <a:srgbClr val="2B2C2F"/>
                </a:solidFill>
                <a:latin typeface="Calibri"/>
                <a:cs typeface="Calibri"/>
              </a:rPr>
              <a:t>Feature</a:t>
            </a:r>
            <a:r>
              <a:rPr sz="3150" b="1" spc="-15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b="1" dirty="0">
                <a:solidFill>
                  <a:srgbClr val="2B2C2F"/>
                </a:solidFill>
                <a:latin typeface="Calibri"/>
                <a:cs typeface="Calibri"/>
              </a:rPr>
              <a:t>Extraction</a:t>
            </a:r>
            <a:r>
              <a:rPr sz="3150" dirty="0">
                <a:solidFill>
                  <a:srgbClr val="2B2C2F"/>
                </a:solidFill>
                <a:latin typeface="Calibri"/>
                <a:cs typeface="Calibri"/>
              </a:rPr>
              <a:t>:</a:t>
            </a:r>
            <a:r>
              <a:rPr sz="3150" spc="-10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spc="-10" dirty="0">
                <a:solidFill>
                  <a:srgbClr val="2B2C2F"/>
                </a:solidFill>
                <a:latin typeface="Calibri"/>
                <a:cs typeface="Calibri"/>
              </a:rPr>
              <a:t>Generated</a:t>
            </a:r>
            <a:r>
              <a:rPr sz="3150" spc="-15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dirty="0">
                <a:solidFill>
                  <a:srgbClr val="2B2C2F"/>
                </a:solidFill>
                <a:latin typeface="Calibri"/>
                <a:cs typeface="Calibri"/>
              </a:rPr>
              <a:t>face</a:t>
            </a:r>
            <a:r>
              <a:rPr sz="3150" spc="-8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dirty="0">
                <a:solidFill>
                  <a:srgbClr val="2B2C2F"/>
                </a:solidFill>
                <a:latin typeface="Calibri"/>
                <a:cs typeface="Calibri"/>
              </a:rPr>
              <a:t>embeddings</a:t>
            </a:r>
            <a:r>
              <a:rPr sz="3150" spc="-12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dirty="0">
                <a:solidFill>
                  <a:srgbClr val="2B2C2F"/>
                </a:solidFill>
                <a:latin typeface="Calibri"/>
                <a:cs typeface="Calibri"/>
              </a:rPr>
              <a:t>for</a:t>
            </a:r>
            <a:r>
              <a:rPr sz="3150" spc="-7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spc="-10" dirty="0">
                <a:solidFill>
                  <a:srgbClr val="2B2C2F"/>
                </a:solidFill>
                <a:latin typeface="Calibri"/>
                <a:cs typeface="Calibri"/>
              </a:rPr>
              <a:t>accurate</a:t>
            </a:r>
            <a:endParaRPr sz="3150" dirty="0">
              <a:latin typeface="Calibri"/>
              <a:cs typeface="Calibri"/>
            </a:endParaRPr>
          </a:p>
          <a:p>
            <a:pPr marL="298450">
              <a:lnSpc>
                <a:spcPts val="3765"/>
              </a:lnSpc>
            </a:pPr>
            <a:r>
              <a:rPr sz="3150" spc="-10" dirty="0">
                <a:solidFill>
                  <a:srgbClr val="2B2C2F"/>
                </a:solidFill>
                <a:latin typeface="Calibri"/>
                <a:cs typeface="Calibri"/>
              </a:rPr>
              <a:t>identification.</a:t>
            </a:r>
            <a:endParaRPr sz="3150" dirty="0">
              <a:latin typeface="Calibri"/>
              <a:cs typeface="Calibri"/>
            </a:endParaRPr>
          </a:p>
          <a:p>
            <a:pPr marL="297180" marR="81915" indent="-285115">
              <a:lnSpc>
                <a:spcPts val="3750"/>
              </a:lnSpc>
              <a:spcBef>
                <a:spcPts val="200"/>
              </a:spcBef>
              <a:buFont typeface="Arial MT"/>
              <a:buChar char="•"/>
              <a:tabLst>
                <a:tab pos="298450" algn="l"/>
              </a:tabLst>
            </a:pPr>
            <a:r>
              <a:rPr sz="3150" b="1" spc="-20" dirty="0">
                <a:solidFill>
                  <a:srgbClr val="2B2C2F"/>
                </a:solidFill>
                <a:latin typeface="Calibri"/>
                <a:cs typeface="Calibri"/>
              </a:rPr>
              <a:t>Voter</a:t>
            </a:r>
            <a:r>
              <a:rPr sz="3150" b="1" spc="-12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b="1" dirty="0">
                <a:solidFill>
                  <a:srgbClr val="2B2C2F"/>
                </a:solidFill>
                <a:latin typeface="Calibri"/>
                <a:cs typeface="Calibri"/>
              </a:rPr>
              <a:t>ID</a:t>
            </a:r>
            <a:r>
              <a:rPr sz="3150" b="1" spc="-10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b="1" dirty="0">
                <a:solidFill>
                  <a:srgbClr val="2B2C2F"/>
                </a:solidFill>
                <a:latin typeface="Calibri"/>
                <a:cs typeface="Calibri"/>
              </a:rPr>
              <a:t>Extraction</a:t>
            </a:r>
            <a:r>
              <a:rPr sz="3150" dirty="0">
                <a:solidFill>
                  <a:srgbClr val="2B2C2F"/>
                </a:solidFill>
                <a:latin typeface="Calibri"/>
                <a:cs typeface="Calibri"/>
              </a:rPr>
              <a:t>:</a:t>
            </a:r>
            <a:r>
              <a:rPr sz="3150" spc="-7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dirty="0">
                <a:solidFill>
                  <a:srgbClr val="2B2C2F"/>
                </a:solidFill>
                <a:latin typeface="Calibri"/>
                <a:cs typeface="Calibri"/>
              </a:rPr>
              <a:t>Applied</a:t>
            </a:r>
            <a:r>
              <a:rPr sz="3150" spc="-6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dirty="0">
                <a:solidFill>
                  <a:srgbClr val="2B2C2F"/>
                </a:solidFill>
                <a:latin typeface="Calibri"/>
                <a:cs typeface="Calibri"/>
              </a:rPr>
              <a:t>regex</a:t>
            </a:r>
            <a:r>
              <a:rPr sz="3150" spc="-7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dirty="0">
                <a:solidFill>
                  <a:srgbClr val="2B2C2F"/>
                </a:solidFill>
                <a:latin typeface="Calibri"/>
                <a:cs typeface="Calibri"/>
              </a:rPr>
              <a:t>to</a:t>
            </a:r>
            <a:r>
              <a:rPr sz="3150" spc="-13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dirty="0">
                <a:solidFill>
                  <a:srgbClr val="2B2C2F"/>
                </a:solidFill>
                <a:latin typeface="Calibri"/>
                <a:cs typeface="Calibri"/>
              </a:rPr>
              <a:t>extract</a:t>
            </a:r>
            <a:r>
              <a:rPr sz="3150" spc="-13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dirty="0">
                <a:solidFill>
                  <a:srgbClr val="2B2C2F"/>
                </a:solidFill>
                <a:latin typeface="Calibri"/>
                <a:cs typeface="Calibri"/>
              </a:rPr>
              <a:t>Voter</a:t>
            </a:r>
            <a:r>
              <a:rPr sz="3150" spc="-9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dirty="0">
                <a:solidFill>
                  <a:srgbClr val="2B2C2F"/>
                </a:solidFill>
                <a:latin typeface="Calibri"/>
                <a:cs typeface="Calibri"/>
              </a:rPr>
              <a:t>ID</a:t>
            </a:r>
            <a:r>
              <a:rPr sz="3150" spc="-5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dirty="0">
                <a:solidFill>
                  <a:srgbClr val="2B2C2F"/>
                </a:solidFill>
                <a:latin typeface="Calibri"/>
                <a:cs typeface="Calibri"/>
              </a:rPr>
              <a:t>numbers</a:t>
            </a:r>
            <a:r>
              <a:rPr sz="3150" spc="-9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spc="-20" dirty="0">
                <a:solidFill>
                  <a:srgbClr val="2B2C2F"/>
                </a:solidFill>
                <a:latin typeface="Calibri"/>
                <a:cs typeface="Calibri"/>
              </a:rPr>
              <a:t>from 	</a:t>
            </a:r>
            <a:r>
              <a:rPr sz="3150" spc="-10" dirty="0">
                <a:solidFill>
                  <a:srgbClr val="2B2C2F"/>
                </a:solidFill>
                <a:latin typeface="Calibri"/>
                <a:cs typeface="Calibri"/>
              </a:rPr>
              <a:t>text.</a:t>
            </a:r>
            <a:endParaRPr sz="3150" dirty="0">
              <a:latin typeface="Calibri"/>
              <a:cs typeface="Calibri"/>
            </a:endParaRPr>
          </a:p>
          <a:p>
            <a:pPr marL="297180" marR="336550" indent="-285115">
              <a:lnSpc>
                <a:spcPts val="3750"/>
              </a:lnSpc>
              <a:spcBef>
                <a:spcPts val="85"/>
              </a:spcBef>
              <a:buFont typeface="Arial MT"/>
              <a:buChar char="•"/>
              <a:tabLst>
                <a:tab pos="298450" algn="l"/>
              </a:tabLst>
            </a:pPr>
            <a:r>
              <a:rPr sz="3150" b="1" dirty="0">
                <a:solidFill>
                  <a:srgbClr val="2B2C2F"/>
                </a:solidFill>
                <a:latin typeface="Calibri"/>
                <a:cs typeface="Calibri"/>
              </a:rPr>
              <a:t>Mapping</a:t>
            </a:r>
            <a:r>
              <a:rPr sz="3150" dirty="0">
                <a:solidFill>
                  <a:srgbClr val="2B2C2F"/>
                </a:solidFill>
                <a:latin typeface="Calibri"/>
                <a:cs typeface="Calibri"/>
              </a:rPr>
              <a:t>:</a:t>
            </a:r>
            <a:r>
              <a:rPr sz="3150" spc="-6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dirty="0">
                <a:solidFill>
                  <a:srgbClr val="2B2C2F"/>
                </a:solidFill>
                <a:latin typeface="Calibri"/>
                <a:cs typeface="Calibri"/>
              </a:rPr>
              <a:t>Matched</a:t>
            </a:r>
            <a:r>
              <a:rPr sz="3150" spc="-5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dirty="0">
                <a:solidFill>
                  <a:srgbClr val="2B2C2F"/>
                </a:solidFill>
                <a:latin typeface="Calibri"/>
                <a:cs typeface="Calibri"/>
              </a:rPr>
              <a:t>each</a:t>
            </a:r>
            <a:r>
              <a:rPr sz="3150" spc="-11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dirty="0">
                <a:solidFill>
                  <a:srgbClr val="2B2C2F"/>
                </a:solidFill>
                <a:latin typeface="Calibri"/>
                <a:cs typeface="Calibri"/>
              </a:rPr>
              <a:t>face</a:t>
            </a:r>
            <a:r>
              <a:rPr sz="3150" spc="-3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dirty="0">
                <a:solidFill>
                  <a:srgbClr val="2B2C2F"/>
                </a:solidFill>
                <a:latin typeface="Calibri"/>
                <a:cs typeface="Calibri"/>
              </a:rPr>
              <a:t>with</a:t>
            </a:r>
            <a:r>
              <a:rPr sz="3150" spc="-5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dirty="0">
                <a:solidFill>
                  <a:srgbClr val="2B2C2F"/>
                </a:solidFill>
                <a:latin typeface="Calibri"/>
                <a:cs typeface="Calibri"/>
              </a:rPr>
              <a:t>the</a:t>
            </a:r>
            <a:r>
              <a:rPr sz="3150" spc="-10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dirty="0">
                <a:solidFill>
                  <a:srgbClr val="2B2C2F"/>
                </a:solidFill>
                <a:latin typeface="Calibri"/>
                <a:cs typeface="Calibri"/>
              </a:rPr>
              <a:t>correct</a:t>
            </a:r>
            <a:r>
              <a:rPr sz="3150" spc="-5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spc="-25" dirty="0">
                <a:solidFill>
                  <a:srgbClr val="2B2C2F"/>
                </a:solidFill>
                <a:latin typeface="Calibri"/>
                <a:cs typeface="Calibri"/>
              </a:rPr>
              <a:t>Voter</a:t>
            </a:r>
            <a:r>
              <a:rPr sz="3150" spc="-8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dirty="0">
                <a:solidFill>
                  <a:srgbClr val="2B2C2F"/>
                </a:solidFill>
                <a:latin typeface="Calibri"/>
                <a:cs typeface="Calibri"/>
              </a:rPr>
              <a:t>ID</a:t>
            </a:r>
            <a:r>
              <a:rPr sz="3150" spc="-9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dirty="0">
                <a:solidFill>
                  <a:srgbClr val="2B2C2F"/>
                </a:solidFill>
                <a:latin typeface="Calibri"/>
                <a:cs typeface="Calibri"/>
              </a:rPr>
              <a:t>using</a:t>
            </a:r>
            <a:r>
              <a:rPr sz="3150" spc="-3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spc="-10" dirty="0">
                <a:solidFill>
                  <a:srgbClr val="2B2C2F"/>
                </a:solidFill>
                <a:latin typeface="Calibri"/>
                <a:cs typeface="Calibri"/>
              </a:rPr>
              <a:t>order 	</a:t>
            </a:r>
            <a:r>
              <a:rPr sz="3150" dirty="0">
                <a:solidFill>
                  <a:srgbClr val="2B2C2F"/>
                </a:solidFill>
                <a:latin typeface="Calibri"/>
                <a:cs typeface="Calibri"/>
              </a:rPr>
              <a:t>and</a:t>
            </a:r>
            <a:r>
              <a:rPr sz="3150" spc="-1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spc="-10" dirty="0">
                <a:solidFill>
                  <a:srgbClr val="2B2C2F"/>
                </a:solidFill>
                <a:latin typeface="Calibri"/>
                <a:cs typeface="Calibri"/>
              </a:rPr>
              <a:t>embeddings.</a:t>
            </a:r>
            <a:endParaRPr sz="3150" dirty="0">
              <a:latin typeface="Calibri"/>
              <a:cs typeface="Calibri"/>
            </a:endParaRPr>
          </a:p>
          <a:p>
            <a:pPr marL="297815" indent="-285115">
              <a:lnSpc>
                <a:spcPts val="3635"/>
              </a:lnSpc>
              <a:buFont typeface="Arial MT"/>
              <a:buChar char="•"/>
              <a:tabLst>
                <a:tab pos="297815" algn="l"/>
              </a:tabLst>
            </a:pPr>
            <a:r>
              <a:rPr sz="3150" b="1" dirty="0">
                <a:solidFill>
                  <a:srgbClr val="2B2C2F"/>
                </a:solidFill>
                <a:latin typeface="Calibri"/>
                <a:cs typeface="Calibri"/>
              </a:rPr>
              <a:t>Result</a:t>
            </a:r>
            <a:r>
              <a:rPr sz="3150" b="1" spc="-9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b="1" dirty="0">
                <a:solidFill>
                  <a:srgbClr val="2B2C2F"/>
                </a:solidFill>
                <a:latin typeface="Calibri"/>
                <a:cs typeface="Calibri"/>
              </a:rPr>
              <a:t>Display</a:t>
            </a:r>
            <a:r>
              <a:rPr sz="3150" dirty="0">
                <a:solidFill>
                  <a:srgbClr val="2B2C2F"/>
                </a:solidFill>
                <a:latin typeface="Calibri"/>
                <a:cs typeface="Calibri"/>
              </a:rPr>
              <a:t>:</a:t>
            </a:r>
            <a:r>
              <a:rPr sz="3150" spc="-7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dirty="0">
                <a:solidFill>
                  <a:srgbClr val="2B2C2F"/>
                </a:solidFill>
                <a:latin typeface="Calibri"/>
                <a:cs typeface="Calibri"/>
              </a:rPr>
              <a:t>Displayed</a:t>
            </a:r>
            <a:r>
              <a:rPr sz="3150" spc="-6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dirty="0">
                <a:solidFill>
                  <a:srgbClr val="2B2C2F"/>
                </a:solidFill>
                <a:latin typeface="Calibri"/>
                <a:cs typeface="Calibri"/>
              </a:rPr>
              <a:t>and</a:t>
            </a:r>
            <a:r>
              <a:rPr sz="3150" spc="-120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dirty="0">
                <a:solidFill>
                  <a:srgbClr val="2B2C2F"/>
                </a:solidFill>
                <a:latin typeface="Calibri"/>
                <a:cs typeface="Calibri"/>
              </a:rPr>
              <a:t>stored</a:t>
            </a:r>
            <a:r>
              <a:rPr sz="3150" spc="-114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dirty="0">
                <a:solidFill>
                  <a:srgbClr val="2B2C2F"/>
                </a:solidFill>
                <a:latin typeface="Calibri"/>
                <a:cs typeface="Calibri"/>
              </a:rPr>
              <a:t>the</a:t>
            </a:r>
            <a:r>
              <a:rPr sz="3150" spc="-5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dirty="0">
                <a:solidFill>
                  <a:srgbClr val="2B2C2F"/>
                </a:solidFill>
                <a:latin typeface="Calibri"/>
                <a:cs typeface="Calibri"/>
              </a:rPr>
              <a:t>final</a:t>
            </a:r>
            <a:r>
              <a:rPr sz="3150" spc="-3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dirty="0">
                <a:solidFill>
                  <a:srgbClr val="2B2C2F"/>
                </a:solidFill>
                <a:latin typeface="Calibri"/>
                <a:cs typeface="Calibri"/>
              </a:rPr>
              <a:t>mapped</a:t>
            </a:r>
            <a:r>
              <a:rPr sz="3150" spc="-55" dirty="0">
                <a:solidFill>
                  <a:srgbClr val="2B2C2F"/>
                </a:solidFill>
                <a:latin typeface="Calibri"/>
                <a:cs typeface="Calibri"/>
              </a:rPr>
              <a:t> </a:t>
            </a:r>
            <a:r>
              <a:rPr sz="3150" spc="-10" dirty="0">
                <a:solidFill>
                  <a:srgbClr val="2B2C2F"/>
                </a:solidFill>
                <a:latin typeface="Calibri"/>
                <a:cs typeface="Calibri"/>
              </a:rPr>
              <a:t>results.</a:t>
            </a:r>
            <a:endParaRPr sz="315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5184119" y="9182100"/>
            <a:ext cx="1652269" cy="3417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265"/>
              </a:spcBef>
            </a:pPr>
            <a:r>
              <a:rPr dirty="0"/>
              <a:t>Page</a:t>
            </a:r>
            <a:r>
              <a:rPr spc="-100" dirty="0"/>
              <a:t> </a:t>
            </a:r>
            <a:r>
              <a:rPr lang="en-US" spc="-20" dirty="0"/>
              <a:t>8 </a:t>
            </a:r>
            <a:r>
              <a:rPr spc="150" dirty="0"/>
              <a:t>of</a:t>
            </a:r>
            <a:r>
              <a:rPr spc="-85" dirty="0"/>
              <a:t> </a:t>
            </a:r>
            <a:r>
              <a:rPr lang="en-US" spc="-25" dirty="0"/>
              <a:t>17</a:t>
            </a:r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4212" y="394334"/>
            <a:ext cx="3671570" cy="803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100" u="none" spc="-415" dirty="0"/>
              <a:t>APPROACH</a:t>
            </a:r>
            <a:endParaRPr sz="5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2912" y="1433449"/>
            <a:ext cx="17136110" cy="635"/>
          </a:xfrm>
          <a:custGeom>
            <a:avLst/>
            <a:gdLst/>
            <a:ahLst/>
            <a:cxnLst/>
            <a:rect l="l" t="t" r="r" b="b"/>
            <a:pathLst>
              <a:path w="17136110" h="634">
                <a:moveTo>
                  <a:pt x="0" y="0"/>
                </a:moveTo>
                <a:lnTo>
                  <a:pt x="17135538" y="126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4212" y="1806956"/>
            <a:ext cx="869124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i="1" spc="170" dirty="0">
                <a:solidFill>
                  <a:srgbClr val="2B2C2F"/>
                </a:solidFill>
                <a:latin typeface="Arial"/>
                <a:cs typeface="Arial"/>
              </a:rPr>
              <a:t>Frontend</a:t>
            </a:r>
            <a:r>
              <a:rPr sz="3150" i="1" spc="-110" dirty="0">
                <a:solidFill>
                  <a:srgbClr val="2B2C2F"/>
                </a:solidFill>
                <a:latin typeface="Arial"/>
                <a:cs typeface="Arial"/>
              </a:rPr>
              <a:t> </a:t>
            </a:r>
            <a:r>
              <a:rPr sz="3150" i="1" spc="190" dirty="0">
                <a:solidFill>
                  <a:srgbClr val="2B2C2F"/>
                </a:solidFill>
                <a:latin typeface="Arial"/>
                <a:cs typeface="Arial"/>
              </a:rPr>
              <a:t>development</a:t>
            </a:r>
            <a:r>
              <a:rPr sz="3150" i="1" spc="-50" dirty="0">
                <a:solidFill>
                  <a:srgbClr val="2B2C2F"/>
                </a:solidFill>
                <a:latin typeface="Arial"/>
                <a:cs typeface="Arial"/>
              </a:rPr>
              <a:t> </a:t>
            </a:r>
            <a:r>
              <a:rPr sz="3150" i="1" spc="254" dirty="0">
                <a:solidFill>
                  <a:srgbClr val="2B2C2F"/>
                </a:solidFill>
                <a:latin typeface="Arial"/>
                <a:cs typeface="Arial"/>
              </a:rPr>
              <a:t>for</a:t>
            </a:r>
            <a:r>
              <a:rPr sz="3150" i="1" spc="-60" dirty="0">
                <a:solidFill>
                  <a:srgbClr val="2B2C2F"/>
                </a:solidFill>
                <a:latin typeface="Arial"/>
                <a:cs typeface="Arial"/>
              </a:rPr>
              <a:t> </a:t>
            </a:r>
            <a:r>
              <a:rPr sz="3150" i="1" spc="185" dirty="0">
                <a:solidFill>
                  <a:srgbClr val="2B2C2F"/>
                </a:solidFill>
                <a:latin typeface="Arial"/>
                <a:cs typeface="Arial"/>
              </a:rPr>
              <a:t>voters</a:t>
            </a:r>
            <a:r>
              <a:rPr sz="3150" i="1" spc="-100" dirty="0">
                <a:solidFill>
                  <a:srgbClr val="2B2C2F"/>
                </a:solidFill>
                <a:latin typeface="Arial"/>
                <a:cs typeface="Arial"/>
              </a:rPr>
              <a:t> </a:t>
            </a:r>
            <a:r>
              <a:rPr sz="3150" i="1" spc="240" dirty="0">
                <a:solidFill>
                  <a:srgbClr val="2B2C2F"/>
                </a:solidFill>
                <a:latin typeface="Arial"/>
                <a:cs typeface="Arial"/>
              </a:rPr>
              <a:t>and</a:t>
            </a:r>
            <a:r>
              <a:rPr sz="3150" i="1" spc="-110" dirty="0">
                <a:solidFill>
                  <a:srgbClr val="2B2C2F"/>
                </a:solidFill>
                <a:latin typeface="Arial"/>
                <a:cs typeface="Arial"/>
              </a:rPr>
              <a:t> </a:t>
            </a:r>
            <a:r>
              <a:rPr sz="3150" i="1" spc="215" dirty="0">
                <a:solidFill>
                  <a:srgbClr val="2B2C2F"/>
                </a:solidFill>
                <a:latin typeface="Arial"/>
                <a:cs typeface="Arial"/>
              </a:rPr>
              <a:t>admin</a:t>
            </a:r>
            <a:endParaRPr sz="3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4212" y="5239702"/>
            <a:ext cx="9493250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50" i="1" spc="190" dirty="0">
                <a:solidFill>
                  <a:srgbClr val="2B2C2F"/>
                </a:solidFill>
                <a:latin typeface="Arial"/>
                <a:cs typeface="Arial"/>
              </a:rPr>
              <a:t>Integration</a:t>
            </a:r>
            <a:r>
              <a:rPr sz="3150" i="1" spc="-110" dirty="0">
                <a:solidFill>
                  <a:srgbClr val="2B2C2F"/>
                </a:solidFill>
                <a:latin typeface="Arial"/>
                <a:cs typeface="Arial"/>
              </a:rPr>
              <a:t> </a:t>
            </a:r>
            <a:r>
              <a:rPr sz="3150" i="1" spc="240" dirty="0">
                <a:solidFill>
                  <a:srgbClr val="2B2C2F"/>
                </a:solidFill>
                <a:latin typeface="Arial"/>
                <a:cs typeface="Arial"/>
              </a:rPr>
              <a:t>and</a:t>
            </a:r>
            <a:r>
              <a:rPr sz="3150" i="1" spc="-40" dirty="0">
                <a:solidFill>
                  <a:srgbClr val="2B2C2F"/>
                </a:solidFill>
                <a:latin typeface="Arial"/>
                <a:cs typeface="Arial"/>
              </a:rPr>
              <a:t> </a:t>
            </a:r>
            <a:r>
              <a:rPr sz="3150" i="1" spc="155" dirty="0">
                <a:solidFill>
                  <a:srgbClr val="2B2C2F"/>
                </a:solidFill>
                <a:latin typeface="Arial"/>
                <a:cs typeface="Arial"/>
              </a:rPr>
              <a:t>testing</a:t>
            </a:r>
            <a:r>
              <a:rPr sz="3150" i="1" spc="-45" dirty="0">
                <a:solidFill>
                  <a:srgbClr val="2B2C2F"/>
                </a:solidFill>
                <a:latin typeface="Arial"/>
                <a:cs typeface="Arial"/>
              </a:rPr>
              <a:t> </a:t>
            </a:r>
            <a:r>
              <a:rPr sz="3150" i="1" spc="90" dirty="0">
                <a:solidFill>
                  <a:srgbClr val="2B2C2F"/>
                </a:solidFill>
                <a:latin typeface="Arial"/>
                <a:cs typeface="Arial"/>
              </a:rPr>
              <a:t>using</a:t>
            </a:r>
            <a:r>
              <a:rPr sz="3150" i="1" spc="-125" dirty="0">
                <a:solidFill>
                  <a:srgbClr val="2B2C2F"/>
                </a:solidFill>
                <a:latin typeface="Arial"/>
                <a:cs typeface="Arial"/>
              </a:rPr>
              <a:t> </a:t>
            </a:r>
            <a:r>
              <a:rPr sz="3150" i="1" spc="55" dirty="0">
                <a:solidFill>
                  <a:srgbClr val="2B2C2F"/>
                </a:solidFill>
                <a:latin typeface="Arial"/>
                <a:cs typeface="Arial"/>
              </a:rPr>
              <a:t>Flask</a:t>
            </a:r>
            <a:r>
              <a:rPr sz="3150" i="1" spc="-25" dirty="0">
                <a:solidFill>
                  <a:srgbClr val="2B2C2F"/>
                </a:solidFill>
                <a:latin typeface="Arial"/>
                <a:cs typeface="Arial"/>
              </a:rPr>
              <a:t> </a:t>
            </a:r>
            <a:r>
              <a:rPr sz="3150" i="1" spc="240" dirty="0">
                <a:solidFill>
                  <a:srgbClr val="2B2C2F"/>
                </a:solidFill>
                <a:latin typeface="Arial"/>
                <a:cs typeface="Arial"/>
              </a:rPr>
              <a:t>and</a:t>
            </a:r>
            <a:r>
              <a:rPr sz="3150" i="1" spc="-114" dirty="0">
                <a:solidFill>
                  <a:srgbClr val="2B2C2F"/>
                </a:solidFill>
                <a:latin typeface="Arial"/>
                <a:cs typeface="Arial"/>
              </a:rPr>
              <a:t> </a:t>
            </a:r>
            <a:r>
              <a:rPr sz="3150" i="1" spc="190" dirty="0">
                <a:solidFill>
                  <a:srgbClr val="2B2C2F"/>
                </a:solidFill>
                <a:latin typeface="Arial"/>
                <a:cs typeface="Arial"/>
              </a:rPr>
              <a:t>localhost</a:t>
            </a:r>
            <a:endParaRPr sz="31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43674" y="3658932"/>
            <a:ext cx="2060575" cy="472440"/>
          </a:xfrm>
          <a:custGeom>
            <a:avLst/>
            <a:gdLst/>
            <a:ahLst/>
            <a:cxnLst/>
            <a:rect l="l" t="t" r="r" b="b"/>
            <a:pathLst>
              <a:path w="2060575" h="472439">
                <a:moveTo>
                  <a:pt x="160750" y="0"/>
                </a:moveTo>
                <a:lnTo>
                  <a:pt x="0" y="0"/>
                </a:lnTo>
                <a:lnTo>
                  <a:pt x="0" y="472035"/>
                </a:lnTo>
                <a:lnTo>
                  <a:pt x="160750" y="472035"/>
                </a:lnTo>
                <a:lnTo>
                  <a:pt x="160750" y="314211"/>
                </a:lnTo>
                <a:lnTo>
                  <a:pt x="468517" y="314211"/>
                </a:lnTo>
                <a:lnTo>
                  <a:pt x="468517" y="155845"/>
                </a:lnTo>
                <a:lnTo>
                  <a:pt x="160750" y="155845"/>
                </a:lnTo>
                <a:lnTo>
                  <a:pt x="160750" y="0"/>
                </a:lnTo>
                <a:close/>
              </a:path>
              <a:path w="2060575" h="472439">
                <a:moveTo>
                  <a:pt x="468517" y="314211"/>
                </a:moveTo>
                <a:lnTo>
                  <a:pt x="307768" y="314211"/>
                </a:lnTo>
                <a:lnTo>
                  <a:pt x="307768" y="472035"/>
                </a:lnTo>
                <a:lnTo>
                  <a:pt x="468517" y="472035"/>
                </a:lnTo>
                <a:lnTo>
                  <a:pt x="468517" y="314211"/>
                </a:lnTo>
                <a:close/>
              </a:path>
              <a:path w="2060575" h="472439">
                <a:moveTo>
                  <a:pt x="468517" y="0"/>
                </a:moveTo>
                <a:lnTo>
                  <a:pt x="307768" y="0"/>
                </a:lnTo>
                <a:lnTo>
                  <a:pt x="307768" y="155845"/>
                </a:lnTo>
                <a:lnTo>
                  <a:pt x="468517" y="155845"/>
                </a:lnTo>
                <a:lnTo>
                  <a:pt x="468517" y="0"/>
                </a:lnTo>
                <a:close/>
              </a:path>
              <a:path w="2060575" h="472439">
                <a:moveTo>
                  <a:pt x="840326" y="156549"/>
                </a:moveTo>
                <a:lnTo>
                  <a:pt x="679539" y="156549"/>
                </a:lnTo>
                <a:lnTo>
                  <a:pt x="679539" y="472091"/>
                </a:lnTo>
                <a:lnTo>
                  <a:pt x="840326" y="472091"/>
                </a:lnTo>
                <a:lnTo>
                  <a:pt x="840326" y="156549"/>
                </a:lnTo>
                <a:close/>
              </a:path>
              <a:path w="2060575" h="472439">
                <a:moveTo>
                  <a:pt x="981901" y="0"/>
                </a:moveTo>
                <a:lnTo>
                  <a:pt x="538077" y="0"/>
                </a:lnTo>
                <a:lnTo>
                  <a:pt x="538078" y="156549"/>
                </a:lnTo>
                <a:lnTo>
                  <a:pt x="981901" y="156549"/>
                </a:lnTo>
                <a:lnTo>
                  <a:pt x="981901" y="0"/>
                </a:lnTo>
                <a:close/>
              </a:path>
              <a:path w="2060575" h="472439">
                <a:moveTo>
                  <a:pt x="1219948" y="0"/>
                </a:moveTo>
                <a:lnTo>
                  <a:pt x="1052330" y="0"/>
                </a:lnTo>
                <a:lnTo>
                  <a:pt x="1052423" y="166109"/>
                </a:lnTo>
                <a:lnTo>
                  <a:pt x="1052463" y="238067"/>
                </a:lnTo>
                <a:lnTo>
                  <a:pt x="1052557" y="405892"/>
                </a:lnTo>
                <a:lnTo>
                  <a:pt x="1052594" y="472065"/>
                </a:lnTo>
                <a:lnTo>
                  <a:pt x="1209871" y="472065"/>
                </a:lnTo>
                <a:lnTo>
                  <a:pt x="1209871" y="238067"/>
                </a:lnTo>
                <a:lnTo>
                  <a:pt x="1593418" y="238067"/>
                </a:lnTo>
                <a:lnTo>
                  <a:pt x="1593418" y="166109"/>
                </a:lnTo>
                <a:lnTo>
                  <a:pt x="1323025" y="166109"/>
                </a:lnTo>
                <a:lnTo>
                  <a:pt x="1219948" y="0"/>
                </a:lnTo>
                <a:close/>
              </a:path>
              <a:path w="2060575" h="472439">
                <a:moveTo>
                  <a:pt x="1593418" y="238067"/>
                </a:moveTo>
                <a:lnTo>
                  <a:pt x="1433349" y="238067"/>
                </a:lnTo>
                <a:lnTo>
                  <a:pt x="1433349" y="472065"/>
                </a:lnTo>
                <a:lnTo>
                  <a:pt x="1593418" y="472065"/>
                </a:lnTo>
                <a:lnTo>
                  <a:pt x="1593418" y="238067"/>
                </a:lnTo>
                <a:close/>
              </a:path>
              <a:path w="2060575" h="472439">
                <a:moveTo>
                  <a:pt x="1433324" y="238067"/>
                </a:moveTo>
                <a:lnTo>
                  <a:pt x="1209871" y="238067"/>
                </a:lnTo>
                <a:lnTo>
                  <a:pt x="1320043" y="405892"/>
                </a:lnTo>
                <a:lnTo>
                  <a:pt x="1322799" y="405892"/>
                </a:lnTo>
                <a:lnTo>
                  <a:pt x="1433324" y="238067"/>
                </a:lnTo>
                <a:close/>
              </a:path>
              <a:path w="2060575" h="472439">
                <a:moveTo>
                  <a:pt x="1593418" y="0"/>
                </a:moveTo>
                <a:lnTo>
                  <a:pt x="1426026" y="0"/>
                </a:lnTo>
                <a:lnTo>
                  <a:pt x="1323025" y="166109"/>
                </a:lnTo>
                <a:lnTo>
                  <a:pt x="1593418" y="166109"/>
                </a:lnTo>
                <a:lnTo>
                  <a:pt x="1593418" y="0"/>
                </a:lnTo>
                <a:close/>
              </a:path>
              <a:path w="2060575" h="472439">
                <a:moveTo>
                  <a:pt x="1834371" y="0"/>
                </a:moveTo>
                <a:lnTo>
                  <a:pt x="1673623" y="0"/>
                </a:lnTo>
                <a:lnTo>
                  <a:pt x="1673660" y="472339"/>
                </a:lnTo>
                <a:lnTo>
                  <a:pt x="2060416" y="472339"/>
                </a:lnTo>
                <a:lnTo>
                  <a:pt x="2060416" y="316286"/>
                </a:lnTo>
                <a:lnTo>
                  <a:pt x="1834371" y="316286"/>
                </a:lnTo>
                <a:lnTo>
                  <a:pt x="18343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180558" y="3398263"/>
            <a:ext cx="892810" cy="993775"/>
            <a:chOff x="3180558" y="3398263"/>
            <a:chExt cx="892810" cy="993775"/>
          </a:xfrm>
        </p:grpSpPr>
        <p:sp>
          <p:nvSpPr>
            <p:cNvPr id="8" name="object 8"/>
            <p:cNvSpPr/>
            <p:nvPr/>
          </p:nvSpPr>
          <p:spPr>
            <a:xfrm>
              <a:off x="3180558" y="3398263"/>
              <a:ext cx="892810" cy="993775"/>
            </a:xfrm>
            <a:custGeom>
              <a:avLst/>
              <a:gdLst/>
              <a:ahLst/>
              <a:cxnLst/>
              <a:rect l="l" t="t" r="r" b="b"/>
              <a:pathLst>
                <a:path w="892810" h="993775">
                  <a:moveTo>
                    <a:pt x="892213" y="0"/>
                  </a:moveTo>
                  <a:lnTo>
                    <a:pt x="0" y="0"/>
                  </a:lnTo>
                  <a:lnTo>
                    <a:pt x="81072" y="894060"/>
                  </a:lnTo>
                  <a:lnTo>
                    <a:pt x="445446" y="993372"/>
                  </a:lnTo>
                  <a:lnTo>
                    <a:pt x="810952" y="893923"/>
                  </a:lnTo>
                  <a:lnTo>
                    <a:pt x="892213" y="0"/>
                  </a:lnTo>
                  <a:close/>
                </a:path>
              </a:pathLst>
            </a:custGeom>
            <a:solidFill>
              <a:srgbClr val="E34D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27062" y="3471369"/>
              <a:ext cx="364490" cy="844550"/>
            </a:xfrm>
            <a:custGeom>
              <a:avLst/>
              <a:gdLst/>
              <a:ahLst/>
              <a:cxnLst/>
              <a:rect l="l" t="t" r="r" b="b"/>
              <a:pathLst>
                <a:path w="364489" h="844550">
                  <a:moveTo>
                    <a:pt x="364373" y="0"/>
                  </a:moveTo>
                  <a:lnTo>
                    <a:pt x="0" y="0"/>
                  </a:lnTo>
                  <a:lnTo>
                    <a:pt x="0" y="844268"/>
                  </a:lnTo>
                  <a:lnTo>
                    <a:pt x="294926" y="763922"/>
                  </a:lnTo>
                  <a:lnTo>
                    <a:pt x="364373" y="0"/>
                  </a:lnTo>
                  <a:close/>
                </a:path>
              </a:pathLst>
            </a:custGeom>
            <a:solidFill>
              <a:srgbClr val="F06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46931" y="3581047"/>
              <a:ext cx="280670" cy="621030"/>
            </a:xfrm>
            <a:custGeom>
              <a:avLst/>
              <a:gdLst/>
              <a:ahLst/>
              <a:cxnLst/>
              <a:rect l="l" t="t" r="r" b="b"/>
              <a:pathLst>
                <a:path w="280670" h="621029">
                  <a:moveTo>
                    <a:pt x="280055" y="0"/>
                  </a:moveTo>
                  <a:lnTo>
                    <a:pt x="0" y="0"/>
                  </a:lnTo>
                  <a:lnTo>
                    <a:pt x="30119" y="331589"/>
                  </a:lnTo>
                  <a:lnTo>
                    <a:pt x="280055" y="331589"/>
                  </a:lnTo>
                  <a:lnTo>
                    <a:pt x="280055" y="221948"/>
                  </a:lnTo>
                  <a:lnTo>
                    <a:pt x="131991" y="221948"/>
                  </a:lnTo>
                  <a:lnTo>
                    <a:pt x="121797" y="109640"/>
                  </a:lnTo>
                  <a:lnTo>
                    <a:pt x="280055" y="109640"/>
                  </a:lnTo>
                  <a:lnTo>
                    <a:pt x="280055" y="0"/>
                  </a:lnTo>
                  <a:close/>
                </a:path>
                <a:path w="280670" h="621029">
                  <a:moveTo>
                    <a:pt x="147236" y="386205"/>
                  </a:moveTo>
                  <a:lnTo>
                    <a:pt x="86809" y="386205"/>
                  </a:lnTo>
                  <a:lnTo>
                    <a:pt x="34799" y="386427"/>
                  </a:lnTo>
                  <a:lnTo>
                    <a:pt x="50462" y="558643"/>
                  </a:lnTo>
                  <a:lnTo>
                    <a:pt x="279262" y="620993"/>
                  </a:lnTo>
                  <a:lnTo>
                    <a:pt x="279753" y="620856"/>
                  </a:lnTo>
                  <a:lnTo>
                    <a:pt x="279753" y="506924"/>
                  </a:lnTo>
                  <a:lnTo>
                    <a:pt x="279300" y="506924"/>
                  </a:lnTo>
                  <a:lnTo>
                    <a:pt x="155200" y="473702"/>
                  </a:lnTo>
                  <a:lnTo>
                    <a:pt x="147256" y="386427"/>
                  </a:lnTo>
                  <a:lnTo>
                    <a:pt x="147236" y="386205"/>
                  </a:lnTo>
                  <a:close/>
                </a:path>
                <a:path w="280670" h="621029">
                  <a:moveTo>
                    <a:pt x="279753" y="506787"/>
                  </a:moveTo>
                  <a:lnTo>
                    <a:pt x="279300" y="506924"/>
                  </a:lnTo>
                  <a:lnTo>
                    <a:pt x="279753" y="506924"/>
                  </a:lnTo>
                  <a:lnTo>
                    <a:pt x="279753" y="506787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6458" y="3580751"/>
              <a:ext cx="280670" cy="621665"/>
            </a:xfrm>
            <a:custGeom>
              <a:avLst/>
              <a:gdLst/>
              <a:ahLst/>
              <a:cxnLst/>
              <a:rect l="l" t="t" r="r" b="b"/>
              <a:pathLst>
                <a:path w="280670" h="621664">
                  <a:moveTo>
                    <a:pt x="259598" y="222171"/>
                  </a:moveTo>
                  <a:lnTo>
                    <a:pt x="0" y="222170"/>
                  </a:lnTo>
                  <a:lnTo>
                    <a:pt x="0" y="331811"/>
                  </a:lnTo>
                  <a:lnTo>
                    <a:pt x="137536" y="331811"/>
                  </a:lnTo>
                  <a:lnTo>
                    <a:pt x="124552" y="474025"/>
                  </a:lnTo>
                  <a:lnTo>
                    <a:pt x="0" y="507028"/>
                  </a:lnTo>
                  <a:lnTo>
                    <a:pt x="0" y="621096"/>
                  </a:lnTo>
                  <a:lnTo>
                    <a:pt x="228988" y="558799"/>
                  </a:lnTo>
                  <a:lnTo>
                    <a:pt x="230687" y="540250"/>
                  </a:lnTo>
                  <a:lnTo>
                    <a:pt x="256880" y="251628"/>
                  </a:lnTo>
                  <a:lnTo>
                    <a:pt x="259598" y="222171"/>
                  </a:lnTo>
                  <a:close/>
                </a:path>
                <a:path w="280670" h="621664">
                  <a:moveTo>
                    <a:pt x="280055" y="0"/>
                  </a:moveTo>
                  <a:lnTo>
                    <a:pt x="226" y="0"/>
                  </a:lnTo>
                  <a:lnTo>
                    <a:pt x="226" y="109936"/>
                  </a:lnTo>
                  <a:lnTo>
                    <a:pt x="270053" y="109936"/>
                  </a:lnTo>
                  <a:lnTo>
                    <a:pt x="2800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6345898" y="2869247"/>
            <a:ext cx="1777364" cy="2053589"/>
          </a:xfrm>
          <a:custGeom>
            <a:avLst/>
            <a:gdLst/>
            <a:ahLst/>
            <a:cxnLst/>
            <a:rect l="l" t="t" r="r" b="b"/>
            <a:pathLst>
              <a:path w="1777365" h="2053589">
                <a:moveTo>
                  <a:pt x="615061" y="1129182"/>
                </a:moveTo>
                <a:lnTo>
                  <a:pt x="612368" y="1115872"/>
                </a:lnTo>
                <a:lnTo>
                  <a:pt x="605040" y="1105001"/>
                </a:lnTo>
                <a:lnTo>
                  <a:pt x="594182" y="1097661"/>
                </a:lnTo>
                <a:lnTo>
                  <a:pt x="580885" y="1094968"/>
                </a:lnTo>
                <a:lnTo>
                  <a:pt x="537679" y="1101953"/>
                </a:lnTo>
                <a:lnTo>
                  <a:pt x="500151" y="1121384"/>
                </a:lnTo>
                <a:lnTo>
                  <a:pt x="470573" y="1151013"/>
                </a:lnTo>
                <a:lnTo>
                  <a:pt x="451167" y="1188593"/>
                </a:lnTo>
                <a:lnTo>
                  <a:pt x="444195" y="1231836"/>
                </a:lnTo>
                <a:lnTo>
                  <a:pt x="444195" y="1300276"/>
                </a:lnTo>
                <a:lnTo>
                  <a:pt x="438823" y="1326921"/>
                </a:lnTo>
                <a:lnTo>
                  <a:pt x="424180" y="1348676"/>
                </a:lnTo>
                <a:lnTo>
                  <a:pt x="402463" y="1363332"/>
                </a:lnTo>
                <a:lnTo>
                  <a:pt x="362559" y="1371409"/>
                </a:lnTo>
                <a:lnTo>
                  <a:pt x="351701" y="1378750"/>
                </a:lnTo>
                <a:lnTo>
                  <a:pt x="344373" y="1389621"/>
                </a:lnTo>
                <a:lnTo>
                  <a:pt x="341693" y="1402930"/>
                </a:lnTo>
                <a:lnTo>
                  <a:pt x="344373" y="1416265"/>
                </a:lnTo>
                <a:lnTo>
                  <a:pt x="351701" y="1427137"/>
                </a:lnTo>
                <a:lnTo>
                  <a:pt x="362559" y="1434465"/>
                </a:lnTo>
                <a:lnTo>
                  <a:pt x="402463" y="1442529"/>
                </a:lnTo>
                <a:lnTo>
                  <a:pt x="424180" y="1457210"/>
                </a:lnTo>
                <a:lnTo>
                  <a:pt x="438823" y="1478978"/>
                </a:lnTo>
                <a:lnTo>
                  <a:pt x="444195" y="1505597"/>
                </a:lnTo>
                <a:lnTo>
                  <a:pt x="444195" y="1574038"/>
                </a:lnTo>
                <a:lnTo>
                  <a:pt x="451167" y="1617306"/>
                </a:lnTo>
                <a:lnTo>
                  <a:pt x="470573" y="1654873"/>
                </a:lnTo>
                <a:lnTo>
                  <a:pt x="500151" y="1684502"/>
                </a:lnTo>
                <a:lnTo>
                  <a:pt x="537679" y="1703933"/>
                </a:lnTo>
                <a:lnTo>
                  <a:pt x="580885" y="1710905"/>
                </a:lnTo>
                <a:lnTo>
                  <a:pt x="594182" y="1708226"/>
                </a:lnTo>
                <a:lnTo>
                  <a:pt x="605040" y="1700885"/>
                </a:lnTo>
                <a:lnTo>
                  <a:pt x="612368" y="1690014"/>
                </a:lnTo>
                <a:lnTo>
                  <a:pt x="615061" y="1676692"/>
                </a:lnTo>
                <a:lnTo>
                  <a:pt x="612368" y="1663369"/>
                </a:lnTo>
                <a:lnTo>
                  <a:pt x="605040" y="1652498"/>
                </a:lnTo>
                <a:lnTo>
                  <a:pt x="594182" y="1645158"/>
                </a:lnTo>
                <a:lnTo>
                  <a:pt x="554278" y="1637093"/>
                </a:lnTo>
                <a:lnTo>
                  <a:pt x="532549" y="1622437"/>
                </a:lnTo>
                <a:lnTo>
                  <a:pt x="517906" y="1600682"/>
                </a:lnTo>
                <a:lnTo>
                  <a:pt x="512533" y="1574038"/>
                </a:lnTo>
                <a:lnTo>
                  <a:pt x="512533" y="1505597"/>
                </a:lnTo>
                <a:lnTo>
                  <a:pt x="509447" y="1476629"/>
                </a:lnTo>
                <a:lnTo>
                  <a:pt x="500418" y="1449260"/>
                </a:lnTo>
                <a:lnTo>
                  <a:pt x="485851" y="1424393"/>
                </a:lnTo>
                <a:lnTo>
                  <a:pt x="466153" y="1402930"/>
                </a:lnTo>
                <a:lnTo>
                  <a:pt x="485851" y="1381506"/>
                </a:lnTo>
                <a:lnTo>
                  <a:pt x="500418" y="1356652"/>
                </a:lnTo>
                <a:lnTo>
                  <a:pt x="509447" y="1329283"/>
                </a:lnTo>
                <a:lnTo>
                  <a:pt x="512533" y="1300276"/>
                </a:lnTo>
                <a:lnTo>
                  <a:pt x="512533" y="1231836"/>
                </a:lnTo>
                <a:lnTo>
                  <a:pt x="517906" y="1205217"/>
                </a:lnTo>
                <a:lnTo>
                  <a:pt x="532549" y="1183462"/>
                </a:lnTo>
                <a:lnTo>
                  <a:pt x="554278" y="1168793"/>
                </a:lnTo>
                <a:lnTo>
                  <a:pt x="594182" y="1160716"/>
                </a:lnTo>
                <a:lnTo>
                  <a:pt x="605040" y="1153401"/>
                </a:lnTo>
                <a:lnTo>
                  <a:pt x="612368" y="1142517"/>
                </a:lnTo>
                <a:lnTo>
                  <a:pt x="615061" y="1129182"/>
                </a:lnTo>
                <a:close/>
              </a:path>
              <a:path w="1777365" h="2053589">
                <a:moveTo>
                  <a:pt x="1298435" y="1402930"/>
                </a:moveTo>
                <a:lnTo>
                  <a:pt x="1264259" y="1368717"/>
                </a:lnTo>
                <a:lnTo>
                  <a:pt x="1237653" y="1363332"/>
                </a:lnTo>
                <a:lnTo>
                  <a:pt x="1215936" y="1348676"/>
                </a:lnTo>
                <a:lnTo>
                  <a:pt x="1201293" y="1326921"/>
                </a:lnTo>
                <a:lnTo>
                  <a:pt x="1195920" y="1300276"/>
                </a:lnTo>
                <a:lnTo>
                  <a:pt x="1195920" y="1231836"/>
                </a:lnTo>
                <a:lnTo>
                  <a:pt x="1188948" y="1188593"/>
                </a:lnTo>
                <a:lnTo>
                  <a:pt x="1169543" y="1151013"/>
                </a:lnTo>
                <a:lnTo>
                  <a:pt x="1139952" y="1121384"/>
                </a:lnTo>
                <a:lnTo>
                  <a:pt x="1102436" y="1101953"/>
                </a:lnTo>
                <a:lnTo>
                  <a:pt x="1059243" y="1094968"/>
                </a:lnTo>
                <a:lnTo>
                  <a:pt x="1045933" y="1097661"/>
                </a:lnTo>
                <a:lnTo>
                  <a:pt x="1035075" y="1105001"/>
                </a:lnTo>
                <a:lnTo>
                  <a:pt x="1027760" y="1115872"/>
                </a:lnTo>
                <a:lnTo>
                  <a:pt x="1025080" y="1129182"/>
                </a:lnTo>
                <a:lnTo>
                  <a:pt x="1027760" y="1142517"/>
                </a:lnTo>
                <a:lnTo>
                  <a:pt x="1035075" y="1153401"/>
                </a:lnTo>
                <a:lnTo>
                  <a:pt x="1045933" y="1160716"/>
                </a:lnTo>
                <a:lnTo>
                  <a:pt x="1085837" y="1168793"/>
                </a:lnTo>
                <a:lnTo>
                  <a:pt x="1107554" y="1183462"/>
                </a:lnTo>
                <a:lnTo>
                  <a:pt x="1122210" y="1205217"/>
                </a:lnTo>
                <a:lnTo>
                  <a:pt x="1127582" y="1231836"/>
                </a:lnTo>
                <a:lnTo>
                  <a:pt x="1127582" y="1300276"/>
                </a:lnTo>
                <a:lnTo>
                  <a:pt x="1130655" y="1329283"/>
                </a:lnTo>
                <a:lnTo>
                  <a:pt x="1139685" y="1356652"/>
                </a:lnTo>
                <a:lnTo>
                  <a:pt x="1154252" y="1381506"/>
                </a:lnTo>
                <a:lnTo>
                  <a:pt x="1173937" y="1402930"/>
                </a:lnTo>
                <a:lnTo>
                  <a:pt x="1154252" y="1424393"/>
                </a:lnTo>
                <a:lnTo>
                  <a:pt x="1139685" y="1449260"/>
                </a:lnTo>
                <a:lnTo>
                  <a:pt x="1130655" y="1476629"/>
                </a:lnTo>
                <a:lnTo>
                  <a:pt x="1127582" y="1505597"/>
                </a:lnTo>
                <a:lnTo>
                  <a:pt x="1127582" y="1574038"/>
                </a:lnTo>
                <a:lnTo>
                  <a:pt x="1122210" y="1600682"/>
                </a:lnTo>
                <a:lnTo>
                  <a:pt x="1107554" y="1622437"/>
                </a:lnTo>
                <a:lnTo>
                  <a:pt x="1085837" y="1637093"/>
                </a:lnTo>
                <a:lnTo>
                  <a:pt x="1045933" y="1645158"/>
                </a:lnTo>
                <a:lnTo>
                  <a:pt x="1035075" y="1652498"/>
                </a:lnTo>
                <a:lnTo>
                  <a:pt x="1027760" y="1663369"/>
                </a:lnTo>
                <a:lnTo>
                  <a:pt x="1025080" y="1676692"/>
                </a:lnTo>
                <a:lnTo>
                  <a:pt x="1027760" y="1690014"/>
                </a:lnTo>
                <a:lnTo>
                  <a:pt x="1035075" y="1700885"/>
                </a:lnTo>
                <a:lnTo>
                  <a:pt x="1045933" y="1708226"/>
                </a:lnTo>
                <a:lnTo>
                  <a:pt x="1059243" y="1710905"/>
                </a:lnTo>
                <a:lnTo>
                  <a:pt x="1102436" y="1703933"/>
                </a:lnTo>
                <a:lnTo>
                  <a:pt x="1139952" y="1684502"/>
                </a:lnTo>
                <a:lnTo>
                  <a:pt x="1169543" y="1654873"/>
                </a:lnTo>
                <a:lnTo>
                  <a:pt x="1188948" y="1617306"/>
                </a:lnTo>
                <a:lnTo>
                  <a:pt x="1195920" y="1574038"/>
                </a:lnTo>
                <a:lnTo>
                  <a:pt x="1195920" y="1505597"/>
                </a:lnTo>
                <a:lnTo>
                  <a:pt x="1201293" y="1478978"/>
                </a:lnTo>
                <a:lnTo>
                  <a:pt x="1215936" y="1457210"/>
                </a:lnTo>
                <a:lnTo>
                  <a:pt x="1237653" y="1442529"/>
                </a:lnTo>
                <a:lnTo>
                  <a:pt x="1277556" y="1434465"/>
                </a:lnTo>
                <a:lnTo>
                  <a:pt x="1288415" y="1427137"/>
                </a:lnTo>
                <a:lnTo>
                  <a:pt x="1295742" y="1416265"/>
                </a:lnTo>
                <a:lnTo>
                  <a:pt x="1298435" y="1402930"/>
                </a:lnTo>
                <a:close/>
              </a:path>
              <a:path w="1777365" h="2053589">
                <a:moveTo>
                  <a:pt x="1776793" y="34213"/>
                </a:moveTo>
                <a:lnTo>
                  <a:pt x="1774101" y="20904"/>
                </a:lnTo>
                <a:lnTo>
                  <a:pt x="1766773" y="10020"/>
                </a:lnTo>
                <a:lnTo>
                  <a:pt x="1755914" y="2692"/>
                </a:lnTo>
                <a:lnTo>
                  <a:pt x="1742617" y="0"/>
                </a:lnTo>
                <a:lnTo>
                  <a:pt x="1708454" y="0"/>
                </a:lnTo>
                <a:lnTo>
                  <a:pt x="1708454" y="68427"/>
                </a:lnTo>
                <a:lnTo>
                  <a:pt x="1708454" y="1847786"/>
                </a:lnTo>
                <a:lnTo>
                  <a:pt x="1640116" y="1847786"/>
                </a:lnTo>
                <a:lnTo>
                  <a:pt x="1640116" y="821232"/>
                </a:lnTo>
                <a:lnTo>
                  <a:pt x="1640116" y="684352"/>
                </a:lnTo>
                <a:lnTo>
                  <a:pt x="1640116" y="513270"/>
                </a:lnTo>
                <a:lnTo>
                  <a:pt x="1639417" y="506564"/>
                </a:lnTo>
                <a:lnTo>
                  <a:pt x="1637487" y="500176"/>
                </a:lnTo>
                <a:lnTo>
                  <a:pt x="1634388" y="494258"/>
                </a:lnTo>
                <a:lnTo>
                  <a:pt x="1630210" y="488975"/>
                </a:lnTo>
                <a:lnTo>
                  <a:pt x="1620291" y="479044"/>
                </a:lnTo>
                <a:lnTo>
                  <a:pt x="1571777" y="430466"/>
                </a:lnTo>
                <a:lnTo>
                  <a:pt x="1571777" y="821232"/>
                </a:lnTo>
                <a:lnTo>
                  <a:pt x="1571777" y="1984654"/>
                </a:lnTo>
                <a:lnTo>
                  <a:pt x="68338" y="1984654"/>
                </a:lnTo>
                <a:lnTo>
                  <a:pt x="68338" y="821220"/>
                </a:lnTo>
                <a:lnTo>
                  <a:pt x="1571777" y="821232"/>
                </a:lnTo>
                <a:lnTo>
                  <a:pt x="1571777" y="430466"/>
                </a:lnTo>
                <a:lnTo>
                  <a:pt x="1523606" y="382231"/>
                </a:lnTo>
                <a:lnTo>
                  <a:pt x="1523606" y="479044"/>
                </a:lnTo>
                <a:lnTo>
                  <a:pt x="1332598" y="479044"/>
                </a:lnTo>
                <a:lnTo>
                  <a:pt x="1319288" y="476364"/>
                </a:lnTo>
                <a:lnTo>
                  <a:pt x="1308417" y="469036"/>
                </a:lnTo>
                <a:lnTo>
                  <a:pt x="1301115" y="458165"/>
                </a:lnTo>
                <a:lnTo>
                  <a:pt x="1298435" y="444830"/>
                </a:lnTo>
                <a:lnTo>
                  <a:pt x="1298435" y="410616"/>
                </a:lnTo>
                <a:lnTo>
                  <a:pt x="1298435" y="273735"/>
                </a:lnTo>
                <a:lnTo>
                  <a:pt x="1298435" y="253555"/>
                </a:lnTo>
                <a:lnTo>
                  <a:pt x="1523606" y="479044"/>
                </a:lnTo>
                <a:lnTo>
                  <a:pt x="1523606" y="382231"/>
                </a:lnTo>
                <a:lnTo>
                  <a:pt x="1395120" y="253555"/>
                </a:lnTo>
                <a:lnTo>
                  <a:pt x="1288630" y="146900"/>
                </a:lnTo>
                <a:lnTo>
                  <a:pt x="1283246" y="142595"/>
                </a:lnTo>
                <a:lnTo>
                  <a:pt x="1277442" y="139560"/>
                </a:lnTo>
                <a:lnTo>
                  <a:pt x="1270952" y="137553"/>
                </a:lnTo>
                <a:lnTo>
                  <a:pt x="1264259" y="136867"/>
                </a:lnTo>
                <a:lnTo>
                  <a:pt x="1127582" y="136867"/>
                </a:lnTo>
                <a:lnTo>
                  <a:pt x="1127582" y="376389"/>
                </a:lnTo>
                <a:lnTo>
                  <a:pt x="1124902" y="389724"/>
                </a:lnTo>
                <a:lnTo>
                  <a:pt x="1117574" y="400596"/>
                </a:lnTo>
                <a:lnTo>
                  <a:pt x="1106703" y="407924"/>
                </a:lnTo>
                <a:lnTo>
                  <a:pt x="1093419" y="410616"/>
                </a:lnTo>
                <a:lnTo>
                  <a:pt x="1080096" y="407924"/>
                </a:lnTo>
                <a:lnTo>
                  <a:pt x="1069238" y="400596"/>
                </a:lnTo>
                <a:lnTo>
                  <a:pt x="1061923" y="389724"/>
                </a:lnTo>
                <a:lnTo>
                  <a:pt x="1056563" y="363080"/>
                </a:lnTo>
                <a:lnTo>
                  <a:pt x="1049235" y="352209"/>
                </a:lnTo>
                <a:lnTo>
                  <a:pt x="1038377" y="344868"/>
                </a:lnTo>
                <a:lnTo>
                  <a:pt x="1025080" y="342176"/>
                </a:lnTo>
                <a:lnTo>
                  <a:pt x="973823" y="342176"/>
                </a:lnTo>
                <a:lnTo>
                  <a:pt x="953884" y="346214"/>
                </a:lnTo>
                <a:lnTo>
                  <a:pt x="937590" y="357212"/>
                </a:lnTo>
                <a:lnTo>
                  <a:pt x="926604" y="373519"/>
                </a:lnTo>
                <a:lnTo>
                  <a:pt x="922578" y="393496"/>
                </a:lnTo>
                <a:lnTo>
                  <a:pt x="926604" y="413473"/>
                </a:lnTo>
                <a:lnTo>
                  <a:pt x="937590" y="429793"/>
                </a:lnTo>
                <a:lnTo>
                  <a:pt x="953884" y="440791"/>
                </a:lnTo>
                <a:lnTo>
                  <a:pt x="973823" y="444830"/>
                </a:lnTo>
                <a:lnTo>
                  <a:pt x="1007999" y="444830"/>
                </a:lnTo>
                <a:lnTo>
                  <a:pt x="1054531" y="454240"/>
                </a:lnTo>
                <a:lnTo>
                  <a:pt x="1092542" y="479920"/>
                </a:lnTo>
                <a:lnTo>
                  <a:pt x="1118184" y="517994"/>
                </a:lnTo>
                <a:lnTo>
                  <a:pt x="1127582" y="564591"/>
                </a:lnTo>
                <a:lnTo>
                  <a:pt x="1118184" y="611212"/>
                </a:lnTo>
                <a:lnTo>
                  <a:pt x="1092542" y="649274"/>
                </a:lnTo>
                <a:lnTo>
                  <a:pt x="1054531" y="674941"/>
                </a:lnTo>
                <a:lnTo>
                  <a:pt x="1007999" y="684352"/>
                </a:lnTo>
                <a:lnTo>
                  <a:pt x="956741" y="684352"/>
                </a:lnTo>
                <a:lnTo>
                  <a:pt x="916889" y="676211"/>
                </a:lnTo>
                <a:lnTo>
                  <a:pt x="884351" y="654202"/>
                </a:lnTo>
                <a:lnTo>
                  <a:pt x="862368" y="621601"/>
                </a:lnTo>
                <a:lnTo>
                  <a:pt x="854240" y="581698"/>
                </a:lnTo>
                <a:lnTo>
                  <a:pt x="856919" y="568388"/>
                </a:lnTo>
                <a:lnTo>
                  <a:pt x="901700" y="550176"/>
                </a:lnTo>
                <a:lnTo>
                  <a:pt x="925258" y="595033"/>
                </a:lnTo>
                <a:lnTo>
                  <a:pt x="932573" y="605904"/>
                </a:lnTo>
                <a:lnTo>
                  <a:pt x="943432" y="613232"/>
                </a:lnTo>
                <a:lnTo>
                  <a:pt x="956741" y="615924"/>
                </a:lnTo>
                <a:lnTo>
                  <a:pt x="1007999" y="615924"/>
                </a:lnTo>
                <a:lnTo>
                  <a:pt x="1027950" y="611886"/>
                </a:lnTo>
                <a:lnTo>
                  <a:pt x="1044232" y="600887"/>
                </a:lnTo>
                <a:lnTo>
                  <a:pt x="1055217" y="584568"/>
                </a:lnTo>
                <a:lnTo>
                  <a:pt x="1059243" y="564591"/>
                </a:lnTo>
                <a:lnTo>
                  <a:pt x="1055801" y="547484"/>
                </a:lnTo>
                <a:lnTo>
                  <a:pt x="1055217" y="544614"/>
                </a:lnTo>
                <a:lnTo>
                  <a:pt x="1044232" y="528294"/>
                </a:lnTo>
                <a:lnTo>
                  <a:pt x="1027950" y="517296"/>
                </a:lnTo>
                <a:lnTo>
                  <a:pt x="1007999" y="513270"/>
                </a:lnTo>
                <a:lnTo>
                  <a:pt x="973823" y="513270"/>
                </a:lnTo>
                <a:lnTo>
                  <a:pt x="927277" y="503859"/>
                </a:lnTo>
                <a:lnTo>
                  <a:pt x="889266" y="478193"/>
                </a:lnTo>
                <a:lnTo>
                  <a:pt x="863638" y="440118"/>
                </a:lnTo>
                <a:lnTo>
                  <a:pt x="857681" y="410616"/>
                </a:lnTo>
                <a:lnTo>
                  <a:pt x="854240" y="393496"/>
                </a:lnTo>
                <a:lnTo>
                  <a:pt x="863638" y="346900"/>
                </a:lnTo>
                <a:lnTo>
                  <a:pt x="889266" y="308838"/>
                </a:lnTo>
                <a:lnTo>
                  <a:pt x="927277" y="283159"/>
                </a:lnTo>
                <a:lnTo>
                  <a:pt x="973823" y="273735"/>
                </a:lnTo>
                <a:lnTo>
                  <a:pt x="1025080" y="273735"/>
                </a:lnTo>
                <a:lnTo>
                  <a:pt x="1064933" y="281889"/>
                </a:lnTo>
                <a:lnTo>
                  <a:pt x="1097470" y="303898"/>
                </a:lnTo>
                <a:lnTo>
                  <a:pt x="1119454" y="336486"/>
                </a:lnTo>
                <a:lnTo>
                  <a:pt x="1127582" y="376389"/>
                </a:lnTo>
                <a:lnTo>
                  <a:pt x="1127582" y="136867"/>
                </a:lnTo>
                <a:lnTo>
                  <a:pt x="785901" y="136867"/>
                </a:lnTo>
                <a:lnTo>
                  <a:pt x="785901" y="376389"/>
                </a:lnTo>
                <a:lnTo>
                  <a:pt x="783209" y="389724"/>
                </a:lnTo>
                <a:lnTo>
                  <a:pt x="775881" y="400596"/>
                </a:lnTo>
                <a:lnTo>
                  <a:pt x="765022" y="407924"/>
                </a:lnTo>
                <a:lnTo>
                  <a:pt x="751725" y="410616"/>
                </a:lnTo>
                <a:lnTo>
                  <a:pt x="738416" y="407924"/>
                </a:lnTo>
                <a:lnTo>
                  <a:pt x="727557" y="400596"/>
                </a:lnTo>
                <a:lnTo>
                  <a:pt x="720242" y="389724"/>
                </a:lnTo>
                <a:lnTo>
                  <a:pt x="714870" y="363080"/>
                </a:lnTo>
                <a:lnTo>
                  <a:pt x="707542" y="352209"/>
                </a:lnTo>
                <a:lnTo>
                  <a:pt x="696683" y="344868"/>
                </a:lnTo>
                <a:lnTo>
                  <a:pt x="683399" y="342176"/>
                </a:lnTo>
                <a:lnTo>
                  <a:pt x="632142" y="342176"/>
                </a:lnTo>
                <a:lnTo>
                  <a:pt x="612190" y="346214"/>
                </a:lnTo>
                <a:lnTo>
                  <a:pt x="595896" y="357212"/>
                </a:lnTo>
                <a:lnTo>
                  <a:pt x="584911" y="373519"/>
                </a:lnTo>
                <a:lnTo>
                  <a:pt x="580885" y="393496"/>
                </a:lnTo>
                <a:lnTo>
                  <a:pt x="584911" y="413473"/>
                </a:lnTo>
                <a:lnTo>
                  <a:pt x="595896" y="429793"/>
                </a:lnTo>
                <a:lnTo>
                  <a:pt x="612190" y="440791"/>
                </a:lnTo>
                <a:lnTo>
                  <a:pt x="632142" y="444830"/>
                </a:lnTo>
                <a:lnTo>
                  <a:pt x="666305" y="444830"/>
                </a:lnTo>
                <a:lnTo>
                  <a:pt x="712838" y="454240"/>
                </a:lnTo>
                <a:lnTo>
                  <a:pt x="750862" y="479920"/>
                </a:lnTo>
                <a:lnTo>
                  <a:pt x="776490" y="517994"/>
                </a:lnTo>
                <a:lnTo>
                  <a:pt x="785901" y="564591"/>
                </a:lnTo>
                <a:lnTo>
                  <a:pt x="776490" y="611212"/>
                </a:lnTo>
                <a:lnTo>
                  <a:pt x="750862" y="649274"/>
                </a:lnTo>
                <a:lnTo>
                  <a:pt x="712838" y="674941"/>
                </a:lnTo>
                <a:lnTo>
                  <a:pt x="666305" y="684352"/>
                </a:lnTo>
                <a:lnTo>
                  <a:pt x="615061" y="684352"/>
                </a:lnTo>
                <a:lnTo>
                  <a:pt x="575195" y="676211"/>
                </a:lnTo>
                <a:lnTo>
                  <a:pt x="542645" y="654202"/>
                </a:lnTo>
                <a:lnTo>
                  <a:pt x="520674" y="621601"/>
                </a:lnTo>
                <a:lnTo>
                  <a:pt x="512533" y="581698"/>
                </a:lnTo>
                <a:lnTo>
                  <a:pt x="515213" y="568388"/>
                </a:lnTo>
                <a:lnTo>
                  <a:pt x="560006" y="550176"/>
                </a:lnTo>
                <a:lnTo>
                  <a:pt x="583565" y="595033"/>
                </a:lnTo>
                <a:lnTo>
                  <a:pt x="590880" y="605904"/>
                </a:lnTo>
                <a:lnTo>
                  <a:pt x="601738" y="613232"/>
                </a:lnTo>
                <a:lnTo>
                  <a:pt x="615061" y="615924"/>
                </a:lnTo>
                <a:lnTo>
                  <a:pt x="666305" y="615924"/>
                </a:lnTo>
                <a:lnTo>
                  <a:pt x="686257" y="611886"/>
                </a:lnTo>
                <a:lnTo>
                  <a:pt x="702551" y="600887"/>
                </a:lnTo>
                <a:lnTo>
                  <a:pt x="713536" y="584568"/>
                </a:lnTo>
                <a:lnTo>
                  <a:pt x="717562" y="564591"/>
                </a:lnTo>
                <a:lnTo>
                  <a:pt x="714108" y="547484"/>
                </a:lnTo>
                <a:lnTo>
                  <a:pt x="713536" y="544614"/>
                </a:lnTo>
                <a:lnTo>
                  <a:pt x="702551" y="528294"/>
                </a:lnTo>
                <a:lnTo>
                  <a:pt x="686257" y="517296"/>
                </a:lnTo>
                <a:lnTo>
                  <a:pt x="666305" y="513270"/>
                </a:lnTo>
                <a:lnTo>
                  <a:pt x="632142" y="513270"/>
                </a:lnTo>
                <a:lnTo>
                  <a:pt x="585584" y="503859"/>
                </a:lnTo>
                <a:lnTo>
                  <a:pt x="547560" y="478193"/>
                </a:lnTo>
                <a:lnTo>
                  <a:pt x="521931" y="440118"/>
                </a:lnTo>
                <a:lnTo>
                  <a:pt x="512533" y="393496"/>
                </a:lnTo>
                <a:lnTo>
                  <a:pt x="521931" y="346900"/>
                </a:lnTo>
                <a:lnTo>
                  <a:pt x="547560" y="308838"/>
                </a:lnTo>
                <a:lnTo>
                  <a:pt x="585584" y="283159"/>
                </a:lnTo>
                <a:lnTo>
                  <a:pt x="632142" y="273735"/>
                </a:lnTo>
                <a:lnTo>
                  <a:pt x="683399" y="273735"/>
                </a:lnTo>
                <a:lnTo>
                  <a:pt x="723239" y="281889"/>
                </a:lnTo>
                <a:lnTo>
                  <a:pt x="755789" y="303898"/>
                </a:lnTo>
                <a:lnTo>
                  <a:pt x="777760" y="336486"/>
                </a:lnTo>
                <a:lnTo>
                  <a:pt x="785901" y="376389"/>
                </a:lnTo>
                <a:lnTo>
                  <a:pt x="785901" y="136867"/>
                </a:lnTo>
                <a:lnTo>
                  <a:pt x="444195" y="136867"/>
                </a:lnTo>
                <a:lnTo>
                  <a:pt x="444195" y="307962"/>
                </a:lnTo>
                <a:lnTo>
                  <a:pt x="441515" y="321284"/>
                </a:lnTo>
                <a:lnTo>
                  <a:pt x="434187" y="332168"/>
                </a:lnTo>
                <a:lnTo>
                  <a:pt x="423329" y="339496"/>
                </a:lnTo>
                <a:lnTo>
                  <a:pt x="410032" y="342176"/>
                </a:lnTo>
                <a:lnTo>
                  <a:pt x="341693" y="342176"/>
                </a:lnTo>
                <a:lnTo>
                  <a:pt x="301840" y="350316"/>
                </a:lnTo>
                <a:lnTo>
                  <a:pt x="269290" y="372325"/>
                </a:lnTo>
                <a:lnTo>
                  <a:pt x="247319" y="404926"/>
                </a:lnTo>
                <a:lnTo>
                  <a:pt x="239191" y="444830"/>
                </a:lnTo>
                <a:lnTo>
                  <a:pt x="239191" y="513270"/>
                </a:lnTo>
                <a:lnTo>
                  <a:pt x="247319" y="553173"/>
                </a:lnTo>
                <a:lnTo>
                  <a:pt x="269303" y="585762"/>
                </a:lnTo>
                <a:lnTo>
                  <a:pt x="301840" y="607771"/>
                </a:lnTo>
                <a:lnTo>
                  <a:pt x="341693" y="615924"/>
                </a:lnTo>
                <a:lnTo>
                  <a:pt x="410032" y="615924"/>
                </a:lnTo>
                <a:lnTo>
                  <a:pt x="423329" y="618604"/>
                </a:lnTo>
                <a:lnTo>
                  <a:pt x="434187" y="625944"/>
                </a:lnTo>
                <a:lnTo>
                  <a:pt x="441515" y="636828"/>
                </a:lnTo>
                <a:lnTo>
                  <a:pt x="444195" y="650138"/>
                </a:lnTo>
                <a:lnTo>
                  <a:pt x="441515" y="663473"/>
                </a:lnTo>
                <a:lnTo>
                  <a:pt x="434187" y="674344"/>
                </a:lnTo>
                <a:lnTo>
                  <a:pt x="423329" y="681672"/>
                </a:lnTo>
                <a:lnTo>
                  <a:pt x="410032" y="684352"/>
                </a:lnTo>
                <a:lnTo>
                  <a:pt x="341693" y="684352"/>
                </a:lnTo>
                <a:lnTo>
                  <a:pt x="296278" y="678243"/>
                </a:lnTo>
                <a:lnTo>
                  <a:pt x="255460" y="660996"/>
                </a:lnTo>
                <a:lnTo>
                  <a:pt x="220891" y="634250"/>
                </a:lnTo>
                <a:lnTo>
                  <a:pt x="194170" y="599617"/>
                </a:lnTo>
                <a:lnTo>
                  <a:pt x="176949" y="558749"/>
                </a:lnTo>
                <a:lnTo>
                  <a:pt x="170853" y="513270"/>
                </a:lnTo>
                <a:lnTo>
                  <a:pt x="170853" y="444830"/>
                </a:lnTo>
                <a:lnTo>
                  <a:pt x="176949" y="399338"/>
                </a:lnTo>
                <a:lnTo>
                  <a:pt x="194170" y="358470"/>
                </a:lnTo>
                <a:lnTo>
                  <a:pt x="220891" y="323850"/>
                </a:lnTo>
                <a:lnTo>
                  <a:pt x="255460" y="297091"/>
                </a:lnTo>
                <a:lnTo>
                  <a:pt x="296278" y="279844"/>
                </a:lnTo>
                <a:lnTo>
                  <a:pt x="341693" y="273735"/>
                </a:lnTo>
                <a:lnTo>
                  <a:pt x="410032" y="273735"/>
                </a:lnTo>
                <a:lnTo>
                  <a:pt x="423329" y="276428"/>
                </a:lnTo>
                <a:lnTo>
                  <a:pt x="434187" y="283768"/>
                </a:lnTo>
                <a:lnTo>
                  <a:pt x="441515" y="294640"/>
                </a:lnTo>
                <a:lnTo>
                  <a:pt x="444195" y="307962"/>
                </a:lnTo>
                <a:lnTo>
                  <a:pt x="444195" y="136867"/>
                </a:lnTo>
                <a:lnTo>
                  <a:pt x="205016" y="136867"/>
                </a:lnTo>
                <a:lnTo>
                  <a:pt x="205016" y="68427"/>
                </a:lnTo>
                <a:lnTo>
                  <a:pt x="1708454" y="68427"/>
                </a:lnTo>
                <a:lnTo>
                  <a:pt x="1708454" y="0"/>
                </a:lnTo>
                <a:lnTo>
                  <a:pt x="170853" y="0"/>
                </a:lnTo>
                <a:lnTo>
                  <a:pt x="157543" y="2692"/>
                </a:lnTo>
                <a:lnTo>
                  <a:pt x="146685" y="10020"/>
                </a:lnTo>
                <a:lnTo>
                  <a:pt x="139369" y="20904"/>
                </a:lnTo>
                <a:lnTo>
                  <a:pt x="136677" y="34213"/>
                </a:lnTo>
                <a:lnTo>
                  <a:pt x="136677" y="136867"/>
                </a:lnTo>
                <a:lnTo>
                  <a:pt x="34175" y="136867"/>
                </a:lnTo>
                <a:lnTo>
                  <a:pt x="20878" y="139560"/>
                </a:lnTo>
                <a:lnTo>
                  <a:pt x="10007" y="146900"/>
                </a:lnTo>
                <a:lnTo>
                  <a:pt x="2692" y="157772"/>
                </a:lnTo>
                <a:lnTo>
                  <a:pt x="0" y="171081"/>
                </a:lnTo>
                <a:lnTo>
                  <a:pt x="0" y="2018868"/>
                </a:lnTo>
                <a:lnTo>
                  <a:pt x="2692" y="2032190"/>
                </a:lnTo>
                <a:lnTo>
                  <a:pt x="10007" y="2043074"/>
                </a:lnTo>
                <a:lnTo>
                  <a:pt x="20878" y="2050402"/>
                </a:lnTo>
                <a:lnTo>
                  <a:pt x="34175" y="2053094"/>
                </a:lnTo>
                <a:lnTo>
                  <a:pt x="1605953" y="2053094"/>
                </a:lnTo>
                <a:lnTo>
                  <a:pt x="1619237" y="2050402"/>
                </a:lnTo>
                <a:lnTo>
                  <a:pt x="1630095" y="2043074"/>
                </a:lnTo>
                <a:lnTo>
                  <a:pt x="1637423" y="2032190"/>
                </a:lnTo>
                <a:lnTo>
                  <a:pt x="1640116" y="2018868"/>
                </a:lnTo>
                <a:lnTo>
                  <a:pt x="1640116" y="1984654"/>
                </a:lnTo>
                <a:lnTo>
                  <a:pt x="1640116" y="1916214"/>
                </a:lnTo>
                <a:lnTo>
                  <a:pt x="1742617" y="1916214"/>
                </a:lnTo>
                <a:lnTo>
                  <a:pt x="1755914" y="1913534"/>
                </a:lnTo>
                <a:lnTo>
                  <a:pt x="1766773" y="1906193"/>
                </a:lnTo>
                <a:lnTo>
                  <a:pt x="1774101" y="1895322"/>
                </a:lnTo>
                <a:lnTo>
                  <a:pt x="1776793" y="1882000"/>
                </a:lnTo>
                <a:lnTo>
                  <a:pt x="1776793" y="1847786"/>
                </a:lnTo>
                <a:lnTo>
                  <a:pt x="1776793" y="68427"/>
                </a:lnTo>
                <a:lnTo>
                  <a:pt x="1776793" y="342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6543675"/>
            <a:ext cx="4095750" cy="11811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05653" y="6435407"/>
            <a:ext cx="1819417" cy="1073784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84212" y="394334"/>
            <a:ext cx="13270230" cy="803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100" u="none" spc="-405" dirty="0"/>
              <a:t>APPROACH</a:t>
            </a:r>
            <a:r>
              <a:rPr sz="5100" u="none" spc="-440" dirty="0"/>
              <a:t> </a:t>
            </a:r>
            <a:r>
              <a:rPr sz="5100" u="none" spc="-260" dirty="0"/>
              <a:t>(Development</a:t>
            </a:r>
            <a:r>
              <a:rPr sz="5100" u="none" spc="-425" dirty="0"/>
              <a:t> </a:t>
            </a:r>
            <a:r>
              <a:rPr sz="5100" u="none" spc="-1135" dirty="0"/>
              <a:t>&amp;</a:t>
            </a:r>
            <a:r>
              <a:rPr sz="5100" u="none" spc="-505" dirty="0"/>
              <a:t> </a:t>
            </a:r>
            <a:r>
              <a:rPr sz="5100" u="none" spc="-170" dirty="0"/>
              <a:t>Deployment)</a:t>
            </a:r>
            <a:endParaRPr sz="51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15184119" y="9198344"/>
            <a:ext cx="1652269" cy="3417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265"/>
              </a:spcBef>
            </a:pPr>
            <a:r>
              <a:rPr dirty="0"/>
              <a:t>Page</a:t>
            </a:r>
            <a:r>
              <a:rPr spc="-100" dirty="0"/>
              <a:t> </a:t>
            </a:r>
            <a:r>
              <a:rPr lang="en-US" spc="-20" dirty="0"/>
              <a:t>9</a:t>
            </a:r>
            <a:r>
              <a:rPr spc="-80" dirty="0"/>
              <a:t> </a:t>
            </a:r>
            <a:r>
              <a:rPr spc="150" dirty="0"/>
              <a:t>of</a:t>
            </a:r>
            <a:r>
              <a:rPr spc="-85" dirty="0"/>
              <a:t> </a:t>
            </a:r>
            <a:r>
              <a:rPr lang="en-US" spc="-25" dirty="0"/>
              <a:t>17</a:t>
            </a:r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Words>912</Words>
  <Application>Microsoft Office PowerPoint</Application>
  <PresentationFormat>Custom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Arial MT</vt:lpstr>
      <vt:lpstr>Calibri</vt:lpstr>
      <vt:lpstr>Times New Roman</vt:lpstr>
      <vt:lpstr>Trebuchet MS</vt:lpstr>
      <vt:lpstr>Office Theme</vt:lpstr>
      <vt:lpstr>FACE RECOGNITION SYSTEM</vt:lpstr>
      <vt:lpstr>C O N T E N T</vt:lpstr>
      <vt:lpstr>I N T R O D U C T I O N</vt:lpstr>
      <vt:lpstr>P R O B L E M D E F I N I T I O N</vt:lpstr>
      <vt:lpstr>OBJECTIVE</vt:lpstr>
      <vt:lpstr>REQUIREMENTS ANALYSIS</vt:lpstr>
      <vt:lpstr>DATA FLOW DIAGRAM</vt:lpstr>
      <vt:lpstr>APPROACH</vt:lpstr>
      <vt:lpstr>APPROACH (Development &amp; Deployment)</vt:lpstr>
      <vt:lpstr>IMPLEMENTATION DETAILS </vt:lpstr>
      <vt:lpstr>PROJECT SNAPSHOTS</vt:lpstr>
      <vt:lpstr>Input Pdf Format</vt:lpstr>
      <vt:lpstr>PROJECT SNAPSHOTS</vt:lpstr>
      <vt:lpstr>FUTURE WORK</vt:lpstr>
      <vt:lpstr> CONCLUSION 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Hirak Jyoti Sarmah</dc:creator>
  <cp:lastModifiedBy>Hirak Jyoti Sarmah</cp:lastModifiedBy>
  <cp:revision>2</cp:revision>
  <dcterms:created xsi:type="dcterms:W3CDTF">2025-07-25T05:46:20Z</dcterms:created>
  <dcterms:modified xsi:type="dcterms:W3CDTF">2025-07-25T10:49:10Z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2025-07-24T00:00:00Z</vt:filetime>
  </property>
  <property fmtid="{D5CDD505-2E9C-101B-9397-08002B2CF9AE}" pid="3" name="LastSaved">
    <vt:filetime>2025-07-25T00:00:00Z</vt:filetime>
  </property>
</Properties>
</file>