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51A0D-AF69-4786-AF3D-FBE25A28723E}" v="93" dt="2024-03-25T17:18:46.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Arul" userId="c86bc447-3205-4f45-ab1f-d59f3d3f7da7" providerId="ADAL" clId="{CDC51A0D-AF69-4786-AF3D-FBE25A28723E}"/>
    <pc:docChg chg="undo custSel modSld sldOrd">
      <pc:chgData name="Prem Kumar Arul" userId="c86bc447-3205-4f45-ab1f-d59f3d3f7da7" providerId="ADAL" clId="{CDC51A0D-AF69-4786-AF3D-FBE25A28723E}" dt="2024-03-25T17:19:09.541" v="402" actId="21"/>
      <pc:docMkLst>
        <pc:docMk/>
      </pc:docMkLst>
      <pc:sldChg chg="modSp mod">
        <pc:chgData name="Prem Kumar Arul" userId="c86bc447-3205-4f45-ab1f-d59f3d3f7da7" providerId="ADAL" clId="{CDC51A0D-AF69-4786-AF3D-FBE25A28723E}" dt="2024-03-25T16:49:30.218" v="26" actId="207"/>
        <pc:sldMkLst>
          <pc:docMk/>
          <pc:sldMk cId="3229144632" sldId="257"/>
        </pc:sldMkLst>
        <pc:graphicFrameChg chg="modGraphic">
          <ac:chgData name="Prem Kumar Arul" userId="c86bc447-3205-4f45-ab1f-d59f3d3f7da7" providerId="ADAL" clId="{CDC51A0D-AF69-4786-AF3D-FBE25A28723E}" dt="2024-03-25T16:49:30.218" v="26" actId="207"/>
          <ac:graphicFrameMkLst>
            <pc:docMk/>
            <pc:sldMk cId="3229144632" sldId="257"/>
            <ac:graphicFrameMk id="10" creationId="{D931E917-5106-86F9-82FB-924AD67F37F4}"/>
          </ac:graphicFrameMkLst>
        </pc:graphicFrameChg>
      </pc:sldChg>
      <pc:sldChg chg="addSp delSp modSp mod">
        <pc:chgData name="Prem Kumar Arul" userId="c86bc447-3205-4f45-ab1f-d59f3d3f7da7" providerId="ADAL" clId="{CDC51A0D-AF69-4786-AF3D-FBE25A28723E}" dt="2024-03-25T17:14:31.715" v="328" actId="20577"/>
        <pc:sldMkLst>
          <pc:docMk/>
          <pc:sldMk cId="465967834" sldId="258"/>
        </pc:sldMkLst>
        <pc:spChg chg="add del mod">
          <ac:chgData name="Prem Kumar Arul" userId="c86bc447-3205-4f45-ab1f-d59f3d3f7da7" providerId="ADAL" clId="{CDC51A0D-AF69-4786-AF3D-FBE25A28723E}" dt="2024-03-25T17:08:28.250" v="252"/>
          <ac:spMkLst>
            <pc:docMk/>
            <pc:sldMk cId="465967834" sldId="258"/>
            <ac:spMk id="3" creationId="{7EE256A3-D8BD-FFFC-84EE-EF1B25C8E6E6}"/>
          </ac:spMkLst>
        </pc:spChg>
        <pc:spChg chg="mod">
          <ac:chgData name="Prem Kumar Arul" userId="c86bc447-3205-4f45-ab1f-d59f3d3f7da7" providerId="ADAL" clId="{CDC51A0D-AF69-4786-AF3D-FBE25A28723E}" dt="2024-03-25T17:14:31.715" v="328" actId="20577"/>
          <ac:spMkLst>
            <pc:docMk/>
            <pc:sldMk cId="465967834" sldId="258"/>
            <ac:spMk id="4" creationId="{DA626BB5-4357-4B03-63EC-FF16EE7ACF3E}"/>
          </ac:spMkLst>
        </pc:spChg>
        <pc:spChg chg="add del mod">
          <ac:chgData name="Prem Kumar Arul" userId="c86bc447-3205-4f45-ab1f-d59f3d3f7da7" providerId="ADAL" clId="{CDC51A0D-AF69-4786-AF3D-FBE25A28723E}" dt="2024-03-25T17:08:28.250" v="254"/>
          <ac:spMkLst>
            <pc:docMk/>
            <pc:sldMk cId="465967834" sldId="258"/>
            <ac:spMk id="5" creationId="{11F19620-8999-3C2F-CD0F-E5E43521A03B}"/>
          </ac:spMkLst>
        </pc:spChg>
        <pc:spChg chg="add del mod">
          <ac:chgData name="Prem Kumar Arul" userId="c86bc447-3205-4f45-ab1f-d59f3d3f7da7" providerId="ADAL" clId="{CDC51A0D-AF69-4786-AF3D-FBE25A28723E}" dt="2024-03-25T17:09:41.769" v="281"/>
          <ac:spMkLst>
            <pc:docMk/>
            <pc:sldMk cId="465967834" sldId="258"/>
            <ac:spMk id="6" creationId="{826F91BE-C86C-3F8F-81B8-1EF65A5005A0}"/>
          </ac:spMkLst>
        </pc:spChg>
        <pc:spChg chg="add del mod">
          <ac:chgData name="Prem Kumar Arul" userId="c86bc447-3205-4f45-ab1f-d59f3d3f7da7" providerId="ADAL" clId="{CDC51A0D-AF69-4786-AF3D-FBE25A28723E}" dt="2024-03-25T17:10:17.208" v="288"/>
          <ac:spMkLst>
            <pc:docMk/>
            <pc:sldMk cId="465967834" sldId="258"/>
            <ac:spMk id="8" creationId="{8AB3B167-3AC3-E58C-F21B-27D00CDD631F}"/>
          </ac:spMkLst>
        </pc:spChg>
        <pc:spChg chg="add del mod">
          <ac:chgData name="Prem Kumar Arul" userId="c86bc447-3205-4f45-ab1f-d59f3d3f7da7" providerId="ADAL" clId="{CDC51A0D-AF69-4786-AF3D-FBE25A28723E}" dt="2024-03-25T17:13:10.030" v="320"/>
          <ac:spMkLst>
            <pc:docMk/>
            <pc:sldMk cId="465967834" sldId="258"/>
            <ac:spMk id="10" creationId="{3CDE8D1F-B005-B0E5-7A80-37493191FD30}"/>
          </ac:spMkLst>
        </pc:spChg>
        <pc:spChg chg="mod">
          <ac:chgData name="Prem Kumar Arul" userId="c86bc447-3205-4f45-ab1f-d59f3d3f7da7" providerId="ADAL" clId="{CDC51A0D-AF69-4786-AF3D-FBE25A28723E}" dt="2024-03-25T17:10:48.385" v="293" actId="1076"/>
          <ac:spMkLst>
            <pc:docMk/>
            <pc:sldMk cId="465967834" sldId="258"/>
            <ac:spMk id="11" creationId="{4BCFEF21-8759-D25F-C3EF-2B868F4651AC}"/>
          </ac:spMkLst>
        </pc:spChg>
        <pc:spChg chg="mod">
          <ac:chgData name="Prem Kumar Arul" userId="c86bc447-3205-4f45-ab1f-d59f3d3f7da7" providerId="ADAL" clId="{CDC51A0D-AF69-4786-AF3D-FBE25A28723E}" dt="2024-03-25T17:13:01.109" v="316" actId="1076"/>
          <ac:spMkLst>
            <pc:docMk/>
            <pc:sldMk cId="465967834" sldId="258"/>
            <ac:spMk id="12" creationId="{B9247649-C224-888D-AE8D-0A87F6F68F83}"/>
          </ac:spMkLst>
        </pc:spChg>
        <pc:spChg chg="mod">
          <ac:chgData name="Prem Kumar Arul" userId="c86bc447-3205-4f45-ab1f-d59f3d3f7da7" providerId="ADAL" clId="{CDC51A0D-AF69-4786-AF3D-FBE25A28723E}" dt="2024-03-25T17:10:54.966" v="294" actId="1076"/>
          <ac:spMkLst>
            <pc:docMk/>
            <pc:sldMk cId="465967834" sldId="258"/>
            <ac:spMk id="13" creationId="{2BA61C9C-B87A-E951-0059-4E0E01F67614}"/>
          </ac:spMkLst>
        </pc:spChg>
        <pc:spChg chg="mod">
          <ac:chgData name="Prem Kumar Arul" userId="c86bc447-3205-4f45-ab1f-d59f3d3f7da7" providerId="ADAL" clId="{CDC51A0D-AF69-4786-AF3D-FBE25A28723E}" dt="2024-03-25T17:11:01.997" v="295" actId="1076"/>
          <ac:spMkLst>
            <pc:docMk/>
            <pc:sldMk cId="465967834" sldId="258"/>
            <ac:spMk id="14" creationId="{43E72A6B-06AF-E71E-B225-A67921D9FAE3}"/>
          </ac:spMkLst>
        </pc:spChg>
        <pc:spChg chg="mod">
          <ac:chgData name="Prem Kumar Arul" userId="c86bc447-3205-4f45-ab1f-d59f3d3f7da7" providerId="ADAL" clId="{CDC51A0D-AF69-4786-AF3D-FBE25A28723E}" dt="2024-03-25T17:11:06.123" v="296" actId="1076"/>
          <ac:spMkLst>
            <pc:docMk/>
            <pc:sldMk cId="465967834" sldId="258"/>
            <ac:spMk id="15" creationId="{385A073D-F4ED-C493-AAD6-9B0AF72BB63A}"/>
          </ac:spMkLst>
        </pc:spChg>
        <pc:spChg chg="mod">
          <ac:chgData name="Prem Kumar Arul" userId="c86bc447-3205-4f45-ab1f-d59f3d3f7da7" providerId="ADAL" clId="{CDC51A0D-AF69-4786-AF3D-FBE25A28723E}" dt="2024-03-25T17:11:13.397" v="297" actId="1076"/>
          <ac:spMkLst>
            <pc:docMk/>
            <pc:sldMk cId="465967834" sldId="258"/>
            <ac:spMk id="16" creationId="{A8C571EA-DE9E-204B-57F5-BA1FC893823E}"/>
          </ac:spMkLst>
        </pc:spChg>
        <pc:spChg chg="mod">
          <ac:chgData name="Prem Kumar Arul" userId="c86bc447-3205-4f45-ab1f-d59f3d3f7da7" providerId="ADAL" clId="{CDC51A0D-AF69-4786-AF3D-FBE25A28723E}" dt="2024-03-25T17:11:18.355" v="298" actId="1076"/>
          <ac:spMkLst>
            <pc:docMk/>
            <pc:sldMk cId="465967834" sldId="258"/>
            <ac:spMk id="17" creationId="{9850C689-2A1C-5EFB-0842-671363684B51}"/>
          </ac:spMkLst>
        </pc:spChg>
        <pc:spChg chg="mod">
          <ac:chgData name="Prem Kumar Arul" userId="c86bc447-3205-4f45-ab1f-d59f3d3f7da7" providerId="ADAL" clId="{CDC51A0D-AF69-4786-AF3D-FBE25A28723E}" dt="2024-03-25T17:11:26.744" v="300" actId="1076"/>
          <ac:spMkLst>
            <pc:docMk/>
            <pc:sldMk cId="465967834" sldId="258"/>
            <ac:spMk id="18" creationId="{C436F9C8-1084-5DB6-545C-38CD50366AF8}"/>
          </ac:spMkLst>
        </pc:spChg>
        <pc:spChg chg="mod">
          <ac:chgData name="Prem Kumar Arul" userId="c86bc447-3205-4f45-ab1f-d59f3d3f7da7" providerId="ADAL" clId="{CDC51A0D-AF69-4786-AF3D-FBE25A28723E}" dt="2024-03-25T17:11:37.270" v="301" actId="1076"/>
          <ac:spMkLst>
            <pc:docMk/>
            <pc:sldMk cId="465967834" sldId="258"/>
            <ac:spMk id="20" creationId="{CFD6C2F0-4607-688E-5D99-DC271526FD66}"/>
          </ac:spMkLst>
        </pc:spChg>
        <pc:spChg chg="mod">
          <ac:chgData name="Prem Kumar Arul" userId="c86bc447-3205-4f45-ab1f-d59f3d3f7da7" providerId="ADAL" clId="{CDC51A0D-AF69-4786-AF3D-FBE25A28723E}" dt="2024-03-25T17:11:54.650" v="302" actId="1076"/>
          <ac:spMkLst>
            <pc:docMk/>
            <pc:sldMk cId="465967834" sldId="258"/>
            <ac:spMk id="21" creationId="{7828E952-BE6F-5C00-A5F8-309A4C64F82B}"/>
          </ac:spMkLst>
        </pc:spChg>
        <pc:spChg chg="mod">
          <ac:chgData name="Prem Kumar Arul" userId="c86bc447-3205-4f45-ab1f-d59f3d3f7da7" providerId="ADAL" clId="{CDC51A0D-AF69-4786-AF3D-FBE25A28723E}" dt="2024-03-25T17:12:28.158" v="311" actId="1076"/>
          <ac:spMkLst>
            <pc:docMk/>
            <pc:sldMk cId="465967834" sldId="258"/>
            <ac:spMk id="23" creationId="{E3AD6BB8-5658-8851-74C7-4420BBD2EB9F}"/>
          </ac:spMkLst>
        </pc:spChg>
        <pc:spChg chg="mod">
          <ac:chgData name="Prem Kumar Arul" userId="c86bc447-3205-4f45-ab1f-d59f3d3f7da7" providerId="ADAL" clId="{CDC51A0D-AF69-4786-AF3D-FBE25A28723E}" dt="2024-03-25T17:12:50.250" v="315" actId="1076"/>
          <ac:spMkLst>
            <pc:docMk/>
            <pc:sldMk cId="465967834" sldId="258"/>
            <ac:spMk id="24" creationId="{FAB24559-7172-A1F2-942F-B3EAA1C7E762}"/>
          </ac:spMkLst>
        </pc:spChg>
        <pc:spChg chg="add mod">
          <ac:chgData name="Prem Kumar Arul" userId="c86bc447-3205-4f45-ab1f-d59f3d3f7da7" providerId="ADAL" clId="{CDC51A0D-AF69-4786-AF3D-FBE25A28723E}" dt="2024-03-25T17:13:08.790" v="318" actId="1076"/>
          <ac:spMkLst>
            <pc:docMk/>
            <pc:sldMk cId="465967834" sldId="258"/>
            <ac:spMk id="26" creationId="{DA127D35-DFB9-985B-7931-C367637D4C1A}"/>
          </ac:spMkLst>
        </pc:spChg>
        <pc:picChg chg="add mod">
          <ac:chgData name="Prem Kumar Arul" userId="c86bc447-3205-4f45-ab1f-d59f3d3f7da7" providerId="ADAL" clId="{CDC51A0D-AF69-4786-AF3D-FBE25A28723E}" dt="2024-03-25T17:09:02.633" v="257" actId="1076"/>
          <ac:picMkLst>
            <pc:docMk/>
            <pc:sldMk cId="465967834" sldId="258"/>
            <ac:picMk id="7" creationId="{35738A8C-C313-108F-EEA0-AD1B46353F1E}"/>
          </ac:picMkLst>
        </pc:picChg>
        <pc:picChg chg="add mod">
          <ac:chgData name="Prem Kumar Arul" userId="c86bc447-3205-4f45-ab1f-d59f3d3f7da7" providerId="ADAL" clId="{CDC51A0D-AF69-4786-AF3D-FBE25A28723E}" dt="2024-03-25T17:10:43.842" v="292" actId="1076"/>
          <ac:picMkLst>
            <pc:docMk/>
            <pc:sldMk cId="465967834" sldId="258"/>
            <ac:picMk id="9" creationId="{7D86F453-1C76-95DF-D1ED-E76ADDB91AF2}"/>
          </ac:picMkLst>
        </pc:picChg>
        <pc:picChg chg="add mod">
          <ac:chgData name="Prem Kumar Arul" userId="c86bc447-3205-4f45-ab1f-d59f3d3f7da7" providerId="ADAL" clId="{CDC51A0D-AF69-4786-AF3D-FBE25A28723E}" dt="2024-03-25T17:12:32.477" v="312" actId="1076"/>
          <ac:picMkLst>
            <pc:docMk/>
            <pc:sldMk cId="465967834" sldId="258"/>
            <ac:picMk id="25" creationId="{C0C33F1A-BB2A-D571-6080-4E5D2A16E215}"/>
          </ac:picMkLst>
        </pc:picChg>
        <pc:cxnChg chg="add mod">
          <ac:chgData name="Prem Kumar Arul" userId="c86bc447-3205-4f45-ab1f-d59f3d3f7da7" providerId="ADAL" clId="{CDC51A0D-AF69-4786-AF3D-FBE25A28723E}" dt="2024-03-25T17:13:30.760" v="325" actId="1076"/>
          <ac:cxnSpMkLst>
            <pc:docMk/>
            <pc:sldMk cId="465967834" sldId="258"/>
            <ac:cxnSpMk id="27" creationId="{DA26017F-4744-6923-60FF-4EEB49526921}"/>
          </ac:cxnSpMkLst>
        </pc:cxnChg>
        <pc:cxnChg chg="add mod">
          <ac:chgData name="Prem Kumar Arul" userId="c86bc447-3205-4f45-ab1f-d59f3d3f7da7" providerId="ADAL" clId="{CDC51A0D-AF69-4786-AF3D-FBE25A28723E}" dt="2024-03-25T17:13:41.293" v="326" actId="1076"/>
          <ac:cxnSpMkLst>
            <pc:docMk/>
            <pc:sldMk cId="465967834" sldId="258"/>
            <ac:cxnSpMk id="28" creationId="{A665BEF6-3BB1-0841-DE28-CDAB36A8240E}"/>
          </ac:cxnSpMkLst>
        </pc:cxnChg>
        <pc:cxnChg chg="add mod">
          <ac:chgData name="Prem Kumar Arul" userId="c86bc447-3205-4f45-ab1f-d59f3d3f7da7" providerId="ADAL" clId="{CDC51A0D-AF69-4786-AF3D-FBE25A28723E}" dt="2024-03-25T17:13:47.280" v="327" actId="1076"/>
          <ac:cxnSpMkLst>
            <pc:docMk/>
            <pc:sldMk cId="465967834" sldId="258"/>
            <ac:cxnSpMk id="29" creationId="{FCDC433C-F2B0-C5CB-9637-103F4532BCEB}"/>
          </ac:cxnSpMkLst>
        </pc:cxnChg>
      </pc:sldChg>
      <pc:sldChg chg="addSp delSp modSp mod ord">
        <pc:chgData name="Prem Kumar Arul" userId="c86bc447-3205-4f45-ab1f-d59f3d3f7da7" providerId="ADAL" clId="{CDC51A0D-AF69-4786-AF3D-FBE25A28723E}" dt="2024-03-25T17:06:39.162" v="230"/>
        <pc:sldMkLst>
          <pc:docMk/>
          <pc:sldMk cId="428896200" sldId="259"/>
        </pc:sldMkLst>
        <pc:spChg chg="add mod">
          <ac:chgData name="Prem Kumar Arul" userId="c86bc447-3205-4f45-ab1f-d59f3d3f7da7" providerId="ADAL" clId="{CDC51A0D-AF69-4786-AF3D-FBE25A28723E}" dt="2024-03-25T17:05:38.696" v="219" actId="1076"/>
          <ac:spMkLst>
            <pc:docMk/>
            <pc:sldMk cId="428896200" sldId="259"/>
            <ac:spMk id="3" creationId="{A8F74085-A8A3-7755-7788-8676BC6C5A49}"/>
          </ac:spMkLst>
        </pc:spChg>
        <pc:spChg chg="mod">
          <ac:chgData name="Prem Kumar Arul" userId="c86bc447-3205-4f45-ab1f-d59f3d3f7da7" providerId="ADAL" clId="{CDC51A0D-AF69-4786-AF3D-FBE25A28723E}" dt="2024-03-25T17:05:56.868" v="225" actId="20577"/>
          <ac:spMkLst>
            <pc:docMk/>
            <pc:sldMk cId="428896200" sldId="259"/>
            <ac:spMk id="4" creationId="{3928BD1A-3DC2-CACF-0946-BB50AD02B4D3}"/>
          </ac:spMkLst>
        </pc:spChg>
        <pc:spChg chg="del">
          <ac:chgData name="Prem Kumar Arul" userId="c86bc447-3205-4f45-ab1f-d59f3d3f7da7" providerId="ADAL" clId="{CDC51A0D-AF69-4786-AF3D-FBE25A28723E}" dt="2024-03-25T16:53:00.382" v="31" actId="21"/>
          <ac:spMkLst>
            <pc:docMk/>
            <pc:sldMk cId="428896200" sldId="259"/>
            <ac:spMk id="5" creationId="{23942F26-043B-E817-D42E-128FC388B4F3}"/>
          </ac:spMkLst>
        </pc:spChg>
        <pc:spChg chg="mod">
          <ac:chgData name="Prem Kumar Arul" userId="c86bc447-3205-4f45-ab1f-d59f3d3f7da7" providerId="ADAL" clId="{CDC51A0D-AF69-4786-AF3D-FBE25A28723E}" dt="2024-03-25T17:03:15.634" v="204" actId="1076"/>
          <ac:spMkLst>
            <pc:docMk/>
            <pc:sldMk cId="428896200" sldId="259"/>
            <ac:spMk id="6" creationId="{1B2C758B-3F6C-58B4-8D06-4EB123A5B6D5}"/>
          </ac:spMkLst>
        </pc:spChg>
        <pc:spChg chg="mod">
          <ac:chgData name="Prem Kumar Arul" userId="c86bc447-3205-4f45-ab1f-d59f3d3f7da7" providerId="ADAL" clId="{CDC51A0D-AF69-4786-AF3D-FBE25A28723E}" dt="2024-03-25T17:02:55.484" v="199" actId="1076"/>
          <ac:spMkLst>
            <pc:docMk/>
            <pc:sldMk cId="428896200" sldId="259"/>
            <ac:spMk id="7" creationId="{C0B14FD0-1EC7-EEC0-0545-FE76126107DA}"/>
          </ac:spMkLst>
        </pc:spChg>
        <pc:spChg chg="del mod">
          <ac:chgData name="Prem Kumar Arul" userId="c86bc447-3205-4f45-ab1f-d59f3d3f7da7" providerId="ADAL" clId="{CDC51A0D-AF69-4786-AF3D-FBE25A28723E}" dt="2024-03-25T16:59:55.400" v="139" actId="21"/>
          <ac:spMkLst>
            <pc:docMk/>
            <pc:sldMk cId="428896200" sldId="259"/>
            <ac:spMk id="8" creationId="{56CF4A20-F173-B305-D2BD-E75F290ABF52}"/>
          </ac:spMkLst>
        </pc:spChg>
        <pc:spChg chg="mod">
          <ac:chgData name="Prem Kumar Arul" userId="c86bc447-3205-4f45-ab1f-d59f3d3f7da7" providerId="ADAL" clId="{CDC51A0D-AF69-4786-AF3D-FBE25A28723E}" dt="2024-03-25T17:03:08.145" v="203" actId="1076"/>
          <ac:spMkLst>
            <pc:docMk/>
            <pc:sldMk cId="428896200" sldId="259"/>
            <ac:spMk id="9" creationId="{5D7250FB-4721-C586-26E2-3B153DC2BDB3}"/>
          </ac:spMkLst>
        </pc:spChg>
        <pc:spChg chg="mod">
          <ac:chgData name="Prem Kumar Arul" userId="c86bc447-3205-4f45-ab1f-d59f3d3f7da7" providerId="ADAL" clId="{CDC51A0D-AF69-4786-AF3D-FBE25A28723E}" dt="2024-03-25T17:03:35.055" v="207" actId="1076"/>
          <ac:spMkLst>
            <pc:docMk/>
            <pc:sldMk cId="428896200" sldId="259"/>
            <ac:spMk id="10" creationId="{DAA8B56B-DC7E-F6E4-E88E-B1CD82460212}"/>
          </ac:spMkLst>
        </pc:spChg>
        <pc:spChg chg="del">
          <ac:chgData name="Prem Kumar Arul" userId="c86bc447-3205-4f45-ab1f-d59f3d3f7da7" providerId="ADAL" clId="{CDC51A0D-AF69-4786-AF3D-FBE25A28723E}" dt="2024-03-25T16:59:51.375" v="137" actId="21"/>
          <ac:spMkLst>
            <pc:docMk/>
            <pc:sldMk cId="428896200" sldId="259"/>
            <ac:spMk id="11" creationId="{261FA24E-723A-CB19-ED8F-723C600877C0}"/>
          </ac:spMkLst>
        </pc:spChg>
        <pc:spChg chg="mod">
          <ac:chgData name="Prem Kumar Arul" userId="c86bc447-3205-4f45-ab1f-d59f3d3f7da7" providerId="ADAL" clId="{CDC51A0D-AF69-4786-AF3D-FBE25A28723E}" dt="2024-03-25T17:06:02.537" v="226" actId="1076"/>
          <ac:spMkLst>
            <pc:docMk/>
            <pc:sldMk cId="428896200" sldId="259"/>
            <ac:spMk id="12" creationId="{1F1E6FAB-DD3C-CA7B-546E-8C8974149834}"/>
          </ac:spMkLst>
        </pc:spChg>
        <pc:spChg chg="mod">
          <ac:chgData name="Prem Kumar Arul" userId="c86bc447-3205-4f45-ab1f-d59f3d3f7da7" providerId="ADAL" clId="{CDC51A0D-AF69-4786-AF3D-FBE25A28723E}" dt="2024-03-25T17:06:06.980" v="227" actId="1076"/>
          <ac:spMkLst>
            <pc:docMk/>
            <pc:sldMk cId="428896200" sldId="259"/>
            <ac:spMk id="13" creationId="{2B03C45E-16FB-AD3D-E5AC-6CD2C8C0C992}"/>
          </ac:spMkLst>
        </pc:spChg>
        <pc:spChg chg="del">
          <ac:chgData name="Prem Kumar Arul" userId="c86bc447-3205-4f45-ab1f-d59f3d3f7da7" providerId="ADAL" clId="{CDC51A0D-AF69-4786-AF3D-FBE25A28723E}" dt="2024-03-25T16:59:53.433" v="138" actId="21"/>
          <ac:spMkLst>
            <pc:docMk/>
            <pc:sldMk cId="428896200" sldId="259"/>
            <ac:spMk id="14" creationId="{98398311-A8F2-4442-184D-7FC1F2D8739D}"/>
          </ac:spMkLst>
        </pc:spChg>
        <pc:spChg chg="mod">
          <ac:chgData name="Prem Kumar Arul" userId="c86bc447-3205-4f45-ab1f-d59f3d3f7da7" providerId="ADAL" clId="{CDC51A0D-AF69-4786-AF3D-FBE25A28723E}" dt="2024-03-25T17:05:33.381" v="218" actId="1076"/>
          <ac:spMkLst>
            <pc:docMk/>
            <pc:sldMk cId="428896200" sldId="259"/>
            <ac:spMk id="15" creationId="{75509E52-92A2-DDD6-0B8E-4C01AF17E640}"/>
          </ac:spMkLst>
        </pc:spChg>
        <pc:spChg chg="mod">
          <ac:chgData name="Prem Kumar Arul" userId="c86bc447-3205-4f45-ab1f-d59f3d3f7da7" providerId="ADAL" clId="{CDC51A0D-AF69-4786-AF3D-FBE25A28723E}" dt="2024-03-25T17:06:21.143" v="228" actId="1076"/>
          <ac:spMkLst>
            <pc:docMk/>
            <pc:sldMk cId="428896200" sldId="259"/>
            <ac:spMk id="16" creationId="{AEC2F778-AD8A-4E4A-6B33-7D114C82C2B1}"/>
          </ac:spMkLst>
        </pc:spChg>
        <pc:spChg chg="add mod">
          <ac:chgData name="Prem Kumar Arul" userId="c86bc447-3205-4f45-ab1f-d59f3d3f7da7" providerId="ADAL" clId="{CDC51A0D-AF69-4786-AF3D-FBE25A28723E}" dt="2024-03-25T17:05:44.070" v="220" actId="1076"/>
          <ac:spMkLst>
            <pc:docMk/>
            <pc:sldMk cId="428896200" sldId="259"/>
            <ac:spMk id="17" creationId="{7BBF8AB7-CD64-92EC-AA7F-7B04CFCEACC7}"/>
          </ac:spMkLst>
        </pc:spChg>
        <pc:spChg chg="add del mod">
          <ac:chgData name="Prem Kumar Arul" userId="c86bc447-3205-4f45-ab1f-d59f3d3f7da7" providerId="ADAL" clId="{CDC51A0D-AF69-4786-AF3D-FBE25A28723E}" dt="2024-03-25T16:58:06.229" v="110" actId="47"/>
          <ac:spMkLst>
            <pc:docMk/>
            <pc:sldMk cId="428896200" sldId="259"/>
            <ac:spMk id="18" creationId="{9BF9AD6D-0B19-9F6D-626E-B61FCF0B5367}"/>
          </ac:spMkLst>
        </pc:spChg>
        <pc:spChg chg="add del mod">
          <ac:chgData name="Prem Kumar Arul" userId="c86bc447-3205-4f45-ab1f-d59f3d3f7da7" providerId="ADAL" clId="{CDC51A0D-AF69-4786-AF3D-FBE25A28723E}" dt="2024-03-25T16:59:32.927" v="128" actId="47"/>
          <ac:spMkLst>
            <pc:docMk/>
            <pc:sldMk cId="428896200" sldId="259"/>
            <ac:spMk id="25" creationId="{255AF87C-EAA6-8924-23DB-23155E665C31}"/>
          </ac:spMkLst>
        </pc:spChg>
        <pc:spChg chg="add del mod">
          <ac:chgData name="Prem Kumar Arul" userId="c86bc447-3205-4f45-ab1f-d59f3d3f7da7" providerId="ADAL" clId="{CDC51A0D-AF69-4786-AF3D-FBE25A28723E}" dt="2024-03-25T17:06:39.162" v="230"/>
          <ac:spMkLst>
            <pc:docMk/>
            <pc:sldMk cId="428896200" sldId="259"/>
            <ac:spMk id="29" creationId="{821EFF0E-8AF8-CA3E-7F20-90ECB5ABEBDE}"/>
          </ac:spMkLst>
        </pc:spChg>
        <pc:spChg chg="add mod">
          <ac:chgData name="Prem Kumar Arul" userId="c86bc447-3205-4f45-ab1f-d59f3d3f7da7" providerId="ADAL" clId="{CDC51A0D-AF69-4786-AF3D-FBE25A28723E}" dt="2024-03-25T17:03:22.381" v="205" actId="1076"/>
          <ac:spMkLst>
            <pc:docMk/>
            <pc:sldMk cId="428896200" sldId="259"/>
            <ac:spMk id="31" creationId="{3401D1FA-A63C-7C2E-428F-BF48A2CECA76}"/>
          </ac:spMkLst>
        </pc:spChg>
        <pc:spChg chg="add mod">
          <ac:chgData name="Prem Kumar Arul" userId="c86bc447-3205-4f45-ab1f-d59f3d3f7da7" providerId="ADAL" clId="{CDC51A0D-AF69-4786-AF3D-FBE25A28723E}" dt="2024-03-25T17:03:29.916" v="206" actId="1076"/>
          <ac:spMkLst>
            <pc:docMk/>
            <pc:sldMk cId="428896200" sldId="259"/>
            <ac:spMk id="32" creationId="{8EC5450A-4B55-98C6-CC09-DCB3C462E223}"/>
          </ac:spMkLst>
        </pc:spChg>
        <pc:spChg chg="add mod">
          <ac:chgData name="Prem Kumar Arul" userId="c86bc447-3205-4f45-ab1f-d59f3d3f7da7" providerId="ADAL" clId="{CDC51A0D-AF69-4786-AF3D-FBE25A28723E}" dt="2024-03-25T17:02:48.500" v="198" actId="1076"/>
          <ac:spMkLst>
            <pc:docMk/>
            <pc:sldMk cId="428896200" sldId="259"/>
            <ac:spMk id="33" creationId="{6BA973B9-B4D4-B16A-51C4-97913C6EE070}"/>
          </ac:spMkLst>
        </pc:spChg>
        <pc:spChg chg="add mod">
          <ac:chgData name="Prem Kumar Arul" userId="c86bc447-3205-4f45-ab1f-d59f3d3f7da7" providerId="ADAL" clId="{CDC51A0D-AF69-4786-AF3D-FBE25A28723E}" dt="2024-03-25T17:03:49.439" v="209" actId="1076"/>
          <ac:spMkLst>
            <pc:docMk/>
            <pc:sldMk cId="428896200" sldId="259"/>
            <ac:spMk id="34" creationId="{2BE0B111-A530-EB55-C99C-FCF6F745E29E}"/>
          </ac:spMkLst>
        </pc:spChg>
        <pc:picChg chg="add mod">
          <ac:chgData name="Prem Kumar Arul" userId="c86bc447-3205-4f45-ab1f-d59f3d3f7da7" providerId="ADAL" clId="{CDC51A0D-AF69-4786-AF3D-FBE25A28723E}" dt="2024-03-25T16:53:36.390" v="44" actId="931"/>
          <ac:picMkLst>
            <pc:docMk/>
            <pc:sldMk cId="428896200" sldId="259"/>
            <ac:picMk id="20" creationId="{717AB217-BCC2-1AFE-3F33-F83F4CC97F39}"/>
          </ac:picMkLst>
        </pc:picChg>
        <pc:picChg chg="add del mod">
          <ac:chgData name="Prem Kumar Arul" userId="c86bc447-3205-4f45-ab1f-d59f3d3f7da7" providerId="ADAL" clId="{CDC51A0D-AF69-4786-AF3D-FBE25A28723E}" dt="2024-03-25T16:59:58.405" v="140" actId="21"/>
          <ac:picMkLst>
            <pc:docMk/>
            <pc:sldMk cId="428896200" sldId="259"/>
            <ac:picMk id="26" creationId="{2FC20EAF-851F-6876-1773-397945D44ED0}"/>
          </ac:picMkLst>
        </pc:picChg>
        <pc:picChg chg="add mod">
          <ac:chgData name="Prem Kumar Arul" userId="c86bc447-3205-4f45-ab1f-d59f3d3f7da7" providerId="ADAL" clId="{CDC51A0D-AF69-4786-AF3D-FBE25A28723E}" dt="2024-03-25T17:00:08.147" v="143" actId="1076"/>
          <ac:picMkLst>
            <pc:docMk/>
            <pc:sldMk cId="428896200" sldId="259"/>
            <ac:picMk id="27" creationId="{ED5335E1-0F2F-197C-323E-98717812019A}"/>
          </ac:picMkLst>
        </pc:picChg>
        <pc:picChg chg="add del mod">
          <ac:chgData name="Prem Kumar Arul" userId="c86bc447-3205-4f45-ab1f-d59f3d3f7da7" providerId="ADAL" clId="{CDC51A0D-AF69-4786-AF3D-FBE25A28723E}" dt="2024-03-25T16:58:10.693" v="114" actId="14100"/>
          <ac:picMkLst>
            <pc:docMk/>
            <pc:sldMk cId="428896200" sldId="259"/>
            <ac:picMk id="1026" creationId="{2FC20EAF-851F-6876-1773-397945D44ED0}"/>
          </ac:picMkLst>
        </pc:picChg>
        <pc:picChg chg="add del mod">
          <ac:chgData name="Prem Kumar Arul" userId="c86bc447-3205-4f45-ab1f-d59f3d3f7da7" providerId="ADAL" clId="{CDC51A0D-AF69-4786-AF3D-FBE25A28723E}" dt="2024-03-25T16:58:10.693" v="114" actId="14100"/>
          <ac:picMkLst>
            <pc:docMk/>
            <pc:sldMk cId="428896200" sldId="259"/>
            <ac:picMk id="1028" creationId="{ED5335E1-0F2F-197C-323E-98717812019A}"/>
          </ac:picMkLst>
        </pc:picChg>
        <pc:picChg chg="add mod">
          <ac:chgData name="Prem Kumar Arul" userId="c86bc447-3205-4f45-ab1f-d59f3d3f7da7" providerId="ADAL" clId="{CDC51A0D-AF69-4786-AF3D-FBE25A28723E}" dt="2024-03-25T17:01:28.338" v="179" actId="1076"/>
          <ac:picMkLst>
            <pc:docMk/>
            <pc:sldMk cId="428896200" sldId="259"/>
            <ac:picMk id="1030" creationId="{93A99A6D-31E0-1D9E-7F4C-0202C824B939}"/>
          </ac:picMkLst>
        </pc:picChg>
        <pc:cxnChg chg="add del">
          <ac:chgData name="Prem Kumar Arul" userId="c86bc447-3205-4f45-ab1f-d59f3d3f7da7" providerId="ADAL" clId="{CDC51A0D-AF69-4786-AF3D-FBE25A28723E}" dt="2024-03-25T16:56:17.084" v="54" actId="11529"/>
          <ac:cxnSpMkLst>
            <pc:docMk/>
            <pc:sldMk cId="428896200" sldId="259"/>
            <ac:cxnSpMk id="22" creationId="{38BA4198-69D7-DBF0-707C-50F809E66DAF}"/>
          </ac:cxnSpMkLst>
        </pc:cxnChg>
        <pc:cxnChg chg="add del mod">
          <ac:chgData name="Prem Kumar Arul" userId="c86bc447-3205-4f45-ab1f-d59f3d3f7da7" providerId="ADAL" clId="{CDC51A0D-AF69-4786-AF3D-FBE25A28723E}" dt="2024-03-25T17:00:12.975" v="145" actId="21"/>
          <ac:cxnSpMkLst>
            <pc:docMk/>
            <pc:sldMk cId="428896200" sldId="259"/>
            <ac:cxnSpMk id="24" creationId="{0D29A6D8-69B1-D437-8481-11F366553788}"/>
          </ac:cxnSpMkLst>
        </pc:cxnChg>
        <pc:cxnChg chg="add mod">
          <ac:chgData name="Prem Kumar Arul" userId="c86bc447-3205-4f45-ab1f-d59f3d3f7da7" providerId="ADAL" clId="{CDC51A0D-AF69-4786-AF3D-FBE25A28723E}" dt="2024-03-25T17:00:20.675" v="147" actId="1076"/>
          <ac:cxnSpMkLst>
            <pc:docMk/>
            <pc:sldMk cId="428896200" sldId="259"/>
            <ac:cxnSpMk id="28" creationId="{23982EEB-C664-35B9-2231-71DEF9CF622E}"/>
          </ac:cxnSpMkLst>
        </pc:cxnChg>
        <pc:cxnChg chg="add mod">
          <ac:chgData name="Prem Kumar Arul" userId="c86bc447-3205-4f45-ab1f-d59f3d3f7da7" providerId="ADAL" clId="{CDC51A0D-AF69-4786-AF3D-FBE25A28723E}" dt="2024-03-25T17:01:38.666" v="181" actId="1076"/>
          <ac:cxnSpMkLst>
            <pc:docMk/>
            <pc:sldMk cId="428896200" sldId="259"/>
            <ac:cxnSpMk id="30" creationId="{74D316B4-7286-510E-FFE9-F8D09C688F0B}"/>
          </ac:cxnSpMkLst>
        </pc:cxnChg>
      </pc:sldChg>
      <pc:sldChg chg="addSp delSp modSp mod ord">
        <pc:chgData name="Prem Kumar Arul" userId="c86bc447-3205-4f45-ab1f-d59f3d3f7da7" providerId="ADAL" clId="{CDC51A0D-AF69-4786-AF3D-FBE25A28723E}" dt="2024-03-25T17:19:09.541" v="402" actId="21"/>
        <pc:sldMkLst>
          <pc:docMk/>
          <pc:sldMk cId="2893315340" sldId="260"/>
        </pc:sldMkLst>
        <pc:spChg chg="add del mod">
          <ac:chgData name="Prem Kumar Arul" userId="c86bc447-3205-4f45-ab1f-d59f3d3f7da7" providerId="ADAL" clId="{CDC51A0D-AF69-4786-AF3D-FBE25A28723E}" dt="2024-03-25T17:15:12.128" v="370"/>
          <ac:spMkLst>
            <pc:docMk/>
            <pc:sldMk cId="2893315340" sldId="260"/>
            <ac:spMk id="3" creationId="{BCCC9D0E-D270-1F57-55F3-5CCAA1DEB517}"/>
          </ac:spMkLst>
        </pc:spChg>
        <pc:spChg chg="mod">
          <ac:chgData name="Prem Kumar Arul" userId="c86bc447-3205-4f45-ab1f-d59f3d3f7da7" providerId="ADAL" clId="{CDC51A0D-AF69-4786-AF3D-FBE25A28723E}" dt="2024-03-25T17:15:46.653" v="375" actId="20577"/>
          <ac:spMkLst>
            <pc:docMk/>
            <pc:sldMk cId="2893315340" sldId="260"/>
            <ac:spMk id="5" creationId="{383528A4-E0F4-CADB-A2B9-4B055D163B39}"/>
          </ac:spMkLst>
        </pc:spChg>
        <pc:spChg chg="mod">
          <ac:chgData name="Prem Kumar Arul" userId="c86bc447-3205-4f45-ab1f-d59f3d3f7da7" providerId="ADAL" clId="{CDC51A0D-AF69-4786-AF3D-FBE25A28723E}" dt="2024-03-25T17:16:31.991" v="383" actId="1076"/>
          <ac:spMkLst>
            <pc:docMk/>
            <pc:sldMk cId="2893315340" sldId="260"/>
            <ac:spMk id="6" creationId="{53A9B5B4-8F3D-9A53-3B2C-A27742DAAD30}"/>
          </ac:spMkLst>
        </pc:spChg>
        <pc:spChg chg="add del mod">
          <ac:chgData name="Prem Kumar Arul" userId="c86bc447-3205-4f45-ab1f-d59f3d3f7da7" providerId="ADAL" clId="{CDC51A0D-AF69-4786-AF3D-FBE25A28723E}" dt="2024-03-25T17:15:49.322" v="377"/>
          <ac:spMkLst>
            <pc:docMk/>
            <pc:sldMk cId="2893315340" sldId="260"/>
            <ac:spMk id="7" creationId="{04E9FA93-78B3-B124-4D78-91D18A10A0D5}"/>
          </ac:spMkLst>
        </pc:spChg>
        <pc:spChg chg="del">
          <ac:chgData name="Prem Kumar Arul" userId="c86bc447-3205-4f45-ab1f-d59f3d3f7da7" providerId="ADAL" clId="{CDC51A0D-AF69-4786-AF3D-FBE25A28723E}" dt="2024-03-25T17:19:09.541" v="402" actId="21"/>
          <ac:spMkLst>
            <pc:docMk/>
            <pc:sldMk cId="2893315340" sldId="260"/>
            <ac:spMk id="8" creationId="{8E935180-5E3F-ACA0-2F92-21A076A92426}"/>
          </ac:spMkLst>
        </pc:spChg>
        <pc:spChg chg="mod">
          <ac:chgData name="Prem Kumar Arul" userId="c86bc447-3205-4f45-ab1f-d59f3d3f7da7" providerId="ADAL" clId="{CDC51A0D-AF69-4786-AF3D-FBE25A28723E}" dt="2024-03-25T17:16:43.356" v="385" actId="1076"/>
          <ac:spMkLst>
            <pc:docMk/>
            <pc:sldMk cId="2893315340" sldId="260"/>
            <ac:spMk id="9" creationId="{15EC37FA-0758-2888-AD8F-38EE14E11D85}"/>
          </ac:spMkLst>
        </pc:spChg>
        <pc:spChg chg="mod">
          <ac:chgData name="Prem Kumar Arul" userId="c86bc447-3205-4f45-ab1f-d59f3d3f7da7" providerId="ADAL" clId="{CDC51A0D-AF69-4786-AF3D-FBE25A28723E}" dt="2024-03-25T17:16:48.291" v="386" actId="1076"/>
          <ac:spMkLst>
            <pc:docMk/>
            <pc:sldMk cId="2893315340" sldId="260"/>
            <ac:spMk id="10" creationId="{612AE74F-F102-C3E7-3B06-944F76434E53}"/>
          </ac:spMkLst>
        </pc:spChg>
        <pc:spChg chg="mod">
          <ac:chgData name="Prem Kumar Arul" userId="c86bc447-3205-4f45-ab1f-d59f3d3f7da7" providerId="ADAL" clId="{CDC51A0D-AF69-4786-AF3D-FBE25A28723E}" dt="2024-03-25T17:16:53.963" v="387" actId="1076"/>
          <ac:spMkLst>
            <pc:docMk/>
            <pc:sldMk cId="2893315340" sldId="260"/>
            <ac:spMk id="11" creationId="{C010DD9F-42B1-6FF0-729B-96F439FF2CF7}"/>
          </ac:spMkLst>
        </pc:spChg>
        <pc:spChg chg="mod">
          <ac:chgData name="Prem Kumar Arul" userId="c86bc447-3205-4f45-ab1f-d59f3d3f7da7" providerId="ADAL" clId="{CDC51A0D-AF69-4786-AF3D-FBE25A28723E}" dt="2024-03-25T17:16:37.719" v="384" actId="1076"/>
          <ac:spMkLst>
            <pc:docMk/>
            <pc:sldMk cId="2893315340" sldId="260"/>
            <ac:spMk id="12" creationId="{7875839F-4F32-6C11-E719-6F2794E166D0}"/>
          </ac:spMkLst>
        </pc:spChg>
        <pc:spChg chg="mod">
          <ac:chgData name="Prem Kumar Arul" userId="c86bc447-3205-4f45-ab1f-d59f3d3f7da7" providerId="ADAL" clId="{CDC51A0D-AF69-4786-AF3D-FBE25A28723E}" dt="2024-03-25T17:17:04.239" v="388" actId="1076"/>
          <ac:spMkLst>
            <pc:docMk/>
            <pc:sldMk cId="2893315340" sldId="260"/>
            <ac:spMk id="13" creationId="{B73A9E49-42D0-C012-D8BC-2D2241A969E9}"/>
          </ac:spMkLst>
        </pc:spChg>
        <pc:spChg chg="mod">
          <ac:chgData name="Prem Kumar Arul" userId="c86bc447-3205-4f45-ab1f-d59f3d3f7da7" providerId="ADAL" clId="{CDC51A0D-AF69-4786-AF3D-FBE25A28723E}" dt="2024-03-25T17:17:18.078" v="390" actId="1076"/>
          <ac:spMkLst>
            <pc:docMk/>
            <pc:sldMk cId="2893315340" sldId="260"/>
            <ac:spMk id="14" creationId="{5E6B2E0E-B542-46AB-9864-A3C545CD7D8D}"/>
          </ac:spMkLst>
        </pc:spChg>
        <pc:spChg chg="mod">
          <ac:chgData name="Prem Kumar Arul" userId="c86bc447-3205-4f45-ab1f-d59f3d3f7da7" providerId="ADAL" clId="{CDC51A0D-AF69-4786-AF3D-FBE25A28723E}" dt="2024-03-25T17:18:29.471" v="395" actId="1076"/>
          <ac:spMkLst>
            <pc:docMk/>
            <pc:sldMk cId="2893315340" sldId="260"/>
            <ac:spMk id="15" creationId="{FF17DA68-5ED9-39F8-1251-5A7D9796EE48}"/>
          </ac:spMkLst>
        </pc:spChg>
        <pc:spChg chg="mod">
          <ac:chgData name="Prem Kumar Arul" userId="c86bc447-3205-4f45-ab1f-d59f3d3f7da7" providerId="ADAL" clId="{CDC51A0D-AF69-4786-AF3D-FBE25A28723E}" dt="2024-03-25T17:17:11.801" v="389" actId="1076"/>
          <ac:spMkLst>
            <pc:docMk/>
            <pc:sldMk cId="2893315340" sldId="260"/>
            <ac:spMk id="16" creationId="{8E2B3357-9E11-D84D-C1B1-DA79861BE7C6}"/>
          </ac:spMkLst>
        </pc:spChg>
        <pc:spChg chg="mod">
          <ac:chgData name="Prem Kumar Arul" userId="c86bc447-3205-4f45-ab1f-d59f3d3f7da7" providerId="ADAL" clId="{CDC51A0D-AF69-4786-AF3D-FBE25A28723E}" dt="2024-03-25T17:18:24.275" v="394" actId="1076"/>
          <ac:spMkLst>
            <pc:docMk/>
            <pc:sldMk cId="2893315340" sldId="260"/>
            <ac:spMk id="17" creationId="{3C2686AB-D877-640B-E4C4-3DE08DFBAA9C}"/>
          </ac:spMkLst>
        </pc:spChg>
        <pc:spChg chg="mod">
          <ac:chgData name="Prem Kumar Arul" userId="c86bc447-3205-4f45-ab1f-d59f3d3f7da7" providerId="ADAL" clId="{CDC51A0D-AF69-4786-AF3D-FBE25A28723E}" dt="2024-03-25T17:17:46.051" v="393" actId="1076"/>
          <ac:spMkLst>
            <pc:docMk/>
            <pc:sldMk cId="2893315340" sldId="260"/>
            <ac:spMk id="18" creationId="{2C3EF6D0-E8E5-FCB0-D099-97587981B6F0}"/>
          </ac:spMkLst>
        </pc:spChg>
        <pc:spChg chg="mod">
          <ac:chgData name="Prem Kumar Arul" userId="c86bc447-3205-4f45-ab1f-d59f3d3f7da7" providerId="ADAL" clId="{CDC51A0D-AF69-4786-AF3D-FBE25A28723E}" dt="2024-03-25T17:17:26.321" v="391" actId="1076"/>
          <ac:spMkLst>
            <pc:docMk/>
            <pc:sldMk cId="2893315340" sldId="260"/>
            <ac:spMk id="19" creationId="{5B3CC57D-887E-73BD-EAF0-FF698E4EF09A}"/>
          </ac:spMkLst>
        </pc:spChg>
        <pc:spChg chg="mod">
          <ac:chgData name="Prem Kumar Arul" userId="c86bc447-3205-4f45-ab1f-d59f3d3f7da7" providerId="ADAL" clId="{CDC51A0D-AF69-4786-AF3D-FBE25A28723E}" dt="2024-03-25T17:17:38.655" v="392" actId="1076"/>
          <ac:spMkLst>
            <pc:docMk/>
            <pc:sldMk cId="2893315340" sldId="260"/>
            <ac:spMk id="20" creationId="{0ECDAF1A-DACD-6FA2-DFA2-050879AE582F}"/>
          </ac:spMkLst>
        </pc:spChg>
        <pc:spChg chg="add del mod">
          <ac:chgData name="Prem Kumar Arul" userId="c86bc447-3205-4f45-ab1f-d59f3d3f7da7" providerId="ADAL" clId="{CDC51A0D-AF69-4786-AF3D-FBE25A28723E}" dt="2024-03-25T17:16:26.960" v="382"/>
          <ac:spMkLst>
            <pc:docMk/>
            <pc:sldMk cId="2893315340" sldId="260"/>
            <ac:spMk id="22" creationId="{04254607-57EE-8D55-71F8-38DA8802932B}"/>
          </ac:spMkLst>
        </pc:spChg>
        <pc:picChg chg="add mod">
          <ac:chgData name="Prem Kumar Arul" userId="c86bc447-3205-4f45-ab1f-d59f3d3f7da7" providerId="ADAL" clId="{CDC51A0D-AF69-4786-AF3D-FBE25A28723E}" dt="2024-03-25T17:15:10.627" v="368" actId="1076"/>
          <ac:picMkLst>
            <pc:docMk/>
            <pc:sldMk cId="2893315340" sldId="260"/>
            <ac:picMk id="4" creationId="{3CDDD054-2EEA-1FBD-004C-B4A4060CC939}"/>
          </ac:picMkLst>
        </pc:picChg>
        <pc:picChg chg="add mod">
          <ac:chgData name="Prem Kumar Arul" userId="c86bc447-3205-4f45-ab1f-d59f3d3f7da7" providerId="ADAL" clId="{CDC51A0D-AF69-4786-AF3D-FBE25A28723E}" dt="2024-03-25T17:15:42.599" v="373" actId="1076"/>
          <ac:picMkLst>
            <pc:docMk/>
            <pc:sldMk cId="2893315340" sldId="260"/>
            <ac:picMk id="21" creationId="{CB5271A3-8513-43E9-8B31-0C7D90212577}"/>
          </ac:picMkLst>
        </pc:picChg>
        <pc:picChg chg="add mod">
          <ac:chgData name="Prem Kumar Arul" userId="c86bc447-3205-4f45-ab1f-d59f3d3f7da7" providerId="ADAL" clId="{CDC51A0D-AF69-4786-AF3D-FBE25A28723E}" dt="2024-03-25T17:16:19.613" v="380" actId="1076"/>
          <ac:picMkLst>
            <pc:docMk/>
            <pc:sldMk cId="2893315340" sldId="260"/>
            <ac:picMk id="23" creationId="{E4CD5C6A-1133-DB8D-E01D-E499FEA3DCCE}"/>
          </ac:picMkLst>
        </pc:picChg>
        <pc:cxnChg chg="add mod">
          <ac:chgData name="Prem Kumar Arul" userId="c86bc447-3205-4f45-ab1f-d59f3d3f7da7" providerId="ADAL" clId="{CDC51A0D-AF69-4786-AF3D-FBE25A28723E}" dt="2024-03-25T17:18:49.915" v="399" actId="1076"/>
          <ac:cxnSpMkLst>
            <pc:docMk/>
            <pc:sldMk cId="2893315340" sldId="260"/>
            <ac:cxnSpMk id="24" creationId="{2CE24127-BC2B-FC4E-F4FB-1AE72ACA7DBC}"/>
          </ac:cxnSpMkLst>
        </pc:cxnChg>
        <pc:cxnChg chg="add mod">
          <ac:chgData name="Prem Kumar Arul" userId="c86bc447-3205-4f45-ab1f-d59f3d3f7da7" providerId="ADAL" clId="{CDC51A0D-AF69-4786-AF3D-FBE25A28723E}" dt="2024-03-25T17:19:00.872" v="400" actId="1076"/>
          <ac:cxnSpMkLst>
            <pc:docMk/>
            <pc:sldMk cId="2893315340" sldId="260"/>
            <ac:cxnSpMk id="25" creationId="{8B21A63C-E1E2-9C9C-A040-57F0CB6E009C}"/>
          </ac:cxnSpMkLst>
        </pc:cxnChg>
        <pc:cxnChg chg="add mod">
          <ac:chgData name="Prem Kumar Arul" userId="c86bc447-3205-4f45-ab1f-d59f3d3f7da7" providerId="ADAL" clId="{CDC51A0D-AF69-4786-AF3D-FBE25A28723E}" dt="2024-03-25T17:19:04.849" v="401" actId="1076"/>
          <ac:cxnSpMkLst>
            <pc:docMk/>
            <pc:sldMk cId="2893315340" sldId="260"/>
            <ac:cxnSpMk id="26" creationId="{9B878155-0022-E9D7-DB57-89B56A5B393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4909-9E6E-F3D1-2B68-13F765A2D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B384D-5EFD-75B3-C165-6E48E5E2C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DB6CF5-02F2-8B70-46D0-F140E56B194C}"/>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5" name="Footer Placeholder 4">
            <a:extLst>
              <a:ext uri="{FF2B5EF4-FFF2-40B4-BE49-F238E27FC236}">
                <a16:creationId xmlns:a16="http://schemas.microsoft.com/office/drawing/2014/main" id="{A56DEBD0-84E1-6768-2121-22E5AC028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5CC31-4C5F-44C5-9F7C-DDAB0B7A7F4B}"/>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223689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6548-DEE7-5C69-5A70-269C297985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65B434-ED71-468E-183A-0CD772D0B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D9D0E-6A39-DA8C-5E40-72C0610196B1}"/>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5" name="Footer Placeholder 4">
            <a:extLst>
              <a:ext uri="{FF2B5EF4-FFF2-40B4-BE49-F238E27FC236}">
                <a16:creationId xmlns:a16="http://schemas.microsoft.com/office/drawing/2014/main" id="{50FE3817-CE9D-8F0A-A299-22C3EDF93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79D5D-ACB1-3223-BC71-89FB4F6A6BFD}"/>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406336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9FFFF-89AB-6C60-C684-9A6F9F86C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4C2288-9468-998A-E36A-690C33ABD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D8D5A-4FF3-DD97-6E3D-340D8AFFE0FF}"/>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5" name="Footer Placeholder 4">
            <a:extLst>
              <a:ext uri="{FF2B5EF4-FFF2-40B4-BE49-F238E27FC236}">
                <a16:creationId xmlns:a16="http://schemas.microsoft.com/office/drawing/2014/main" id="{8A302A84-BCCB-747F-DE57-6955CA1CC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07D49-7050-B4D2-25C6-F20B83BFD8A7}"/>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415380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1A47-129F-96EB-A58A-F239E8387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B50D2-529F-94B8-970E-54E60C1BB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01D9A-1688-A503-2081-A0527A1443E9}"/>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5" name="Footer Placeholder 4">
            <a:extLst>
              <a:ext uri="{FF2B5EF4-FFF2-40B4-BE49-F238E27FC236}">
                <a16:creationId xmlns:a16="http://schemas.microsoft.com/office/drawing/2014/main" id="{4A2017A5-4C9C-8CB2-A623-844F80A59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4FED-AAA3-86B6-BDFF-C1401A5D41BD}"/>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209180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236B-39AD-63CD-F62B-6BCC80AF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881851-E179-C0E7-2846-4DFC85C424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7F0B7-8C83-2D1B-4076-72242C1070D5}"/>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5" name="Footer Placeholder 4">
            <a:extLst>
              <a:ext uri="{FF2B5EF4-FFF2-40B4-BE49-F238E27FC236}">
                <a16:creationId xmlns:a16="http://schemas.microsoft.com/office/drawing/2014/main" id="{0278477A-3CF6-A594-4F61-FE03C33E2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574EF-8585-F1D7-52C5-F35718393882}"/>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218355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BD21-3D56-4791-09E2-A03144946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93F1A-FC83-71E0-1BF9-D395BC154D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EAAE4-21EF-9F81-8C9C-2B1328078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B22AD-C2E1-BFAB-E9D5-213D3AFE7121}"/>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6" name="Footer Placeholder 5">
            <a:extLst>
              <a:ext uri="{FF2B5EF4-FFF2-40B4-BE49-F238E27FC236}">
                <a16:creationId xmlns:a16="http://schemas.microsoft.com/office/drawing/2014/main" id="{08FFF765-46F0-C908-D5DE-AA6048304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E2C88-B030-0F1F-5326-1464B70A4D3D}"/>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315411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4998-FB5E-0B10-E12E-572C6FEE05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A6645-F3CF-9DC0-7A0A-3B4A53323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D38AA1-3014-AB64-1E00-4B625CFB6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DB638D-DCD1-0256-E833-99B745304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E880A-9F9E-D528-3D3A-89928F1C6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D045F-3199-FFCB-9885-210CA0D50002}"/>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8" name="Footer Placeholder 7">
            <a:extLst>
              <a:ext uri="{FF2B5EF4-FFF2-40B4-BE49-F238E27FC236}">
                <a16:creationId xmlns:a16="http://schemas.microsoft.com/office/drawing/2014/main" id="{782962F2-C864-3DFA-1081-5F3BB0880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AC05F-2302-4AD1-03A5-23310377F241}"/>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148670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F889-A1C9-E166-8A79-3C2CF8401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8F44EA-0D3E-86EB-873F-616CC36FC983}"/>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4" name="Footer Placeholder 3">
            <a:extLst>
              <a:ext uri="{FF2B5EF4-FFF2-40B4-BE49-F238E27FC236}">
                <a16:creationId xmlns:a16="http://schemas.microsoft.com/office/drawing/2014/main" id="{EA35FE78-3170-E39C-9ACA-55DD7F29B9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552BC0-3063-B672-8237-28E1756E2F3E}"/>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173427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5001F-FBFF-2D1B-C63B-01358527E09F}"/>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3" name="Footer Placeholder 2">
            <a:extLst>
              <a:ext uri="{FF2B5EF4-FFF2-40B4-BE49-F238E27FC236}">
                <a16:creationId xmlns:a16="http://schemas.microsoft.com/office/drawing/2014/main" id="{3D6A2985-7034-FA0B-85B5-C604F75B5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DE7AA-46B2-A62D-E844-053B56DF45E1}"/>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293841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B7D9-9F83-05CC-E382-BF0ACAF54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D849B-AFCD-FFFA-9AB3-815AE4225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3D186-D69C-5078-868A-A6464EBEF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10DF2-D23F-4A8E-40C1-65C8E77F9660}"/>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6" name="Footer Placeholder 5">
            <a:extLst>
              <a:ext uri="{FF2B5EF4-FFF2-40B4-BE49-F238E27FC236}">
                <a16:creationId xmlns:a16="http://schemas.microsoft.com/office/drawing/2014/main" id="{58E4DEE1-7F21-B2AA-D9F2-87159DC69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8E1EF-C492-94DB-C230-849D1DD73CEB}"/>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325308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C856-4762-C151-4E96-3C010A162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816E03-5B7E-C3DB-A0A6-86BE38F26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CB992-9227-6E49-2338-606DEDE35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8261A-E94D-1A0F-89F0-A910A2E02278}"/>
              </a:ext>
            </a:extLst>
          </p:cNvPr>
          <p:cNvSpPr>
            <a:spLocks noGrp="1"/>
          </p:cNvSpPr>
          <p:nvPr>
            <p:ph type="dt" sz="half" idx="10"/>
          </p:nvPr>
        </p:nvSpPr>
        <p:spPr/>
        <p:txBody>
          <a:bodyPr/>
          <a:lstStyle/>
          <a:p>
            <a:fld id="{2CF09380-4253-4342-9226-7BBC43F788E5}" type="datetimeFigureOut">
              <a:rPr lang="en-US" smtClean="0"/>
              <a:t>3/25/2024</a:t>
            </a:fld>
            <a:endParaRPr lang="en-US"/>
          </a:p>
        </p:txBody>
      </p:sp>
      <p:sp>
        <p:nvSpPr>
          <p:cNvPr id="6" name="Footer Placeholder 5">
            <a:extLst>
              <a:ext uri="{FF2B5EF4-FFF2-40B4-BE49-F238E27FC236}">
                <a16:creationId xmlns:a16="http://schemas.microsoft.com/office/drawing/2014/main" id="{62A467E0-B781-05E3-19C8-0A4CAE914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C1D9A-BF7C-B18C-4173-C14A8B6EADDF}"/>
              </a:ext>
            </a:extLst>
          </p:cNvPr>
          <p:cNvSpPr>
            <a:spLocks noGrp="1"/>
          </p:cNvSpPr>
          <p:nvPr>
            <p:ph type="sldNum" sz="quarter" idx="12"/>
          </p:nvPr>
        </p:nvSpPr>
        <p:spPr/>
        <p:txBody>
          <a:bodyPr/>
          <a:lstStyle/>
          <a:p>
            <a:fld id="{AED31074-33B4-41E4-95DB-8C93D926525E}" type="slidenum">
              <a:rPr lang="en-US" smtClean="0"/>
              <a:t>‹#›</a:t>
            </a:fld>
            <a:endParaRPr lang="en-US"/>
          </a:p>
        </p:txBody>
      </p:sp>
    </p:spTree>
    <p:extLst>
      <p:ext uri="{BB962C8B-B14F-4D97-AF65-F5344CB8AC3E}">
        <p14:creationId xmlns:p14="http://schemas.microsoft.com/office/powerpoint/2010/main" val="182759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1CDF9-B45E-A6B4-A651-66446BD3A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A37B6-6869-81DA-A279-85D9A8683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B52BA-F0D7-DE0B-60C4-9B8D48BB3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09380-4253-4342-9226-7BBC43F788E5}" type="datetimeFigureOut">
              <a:rPr lang="en-US" smtClean="0"/>
              <a:t>3/25/2024</a:t>
            </a:fld>
            <a:endParaRPr lang="en-US"/>
          </a:p>
        </p:txBody>
      </p:sp>
      <p:sp>
        <p:nvSpPr>
          <p:cNvPr id="5" name="Footer Placeholder 4">
            <a:extLst>
              <a:ext uri="{FF2B5EF4-FFF2-40B4-BE49-F238E27FC236}">
                <a16:creationId xmlns:a16="http://schemas.microsoft.com/office/drawing/2014/main" id="{58BBF4A0-FDF4-A90D-0CE9-1FF13B558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4ECB59-306D-170C-8C83-5DB9C70FE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31074-33B4-41E4-95DB-8C93D926525E}" type="slidenum">
              <a:rPr lang="en-US" smtClean="0"/>
              <a:t>‹#›</a:t>
            </a:fld>
            <a:endParaRPr lang="en-US"/>
          </a:p>
        </p:txBody>
      </p:sp>
    </p:spTree>
    <p:extLst>
      <p:ext uri="{BB962C8B-B14F-4D97-AF65-F5344CB8AC3E}">
        <p14:creationId xmlns:p14="http://schemas.microsoft.com/office/powerpoint/2010/main" val="156711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cfusion.com/"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syncfusion.com/javascript-ui-controls/js-data-gri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yncfusion.com/" TargetMode="External"/><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syncfusion.com/javascript-ui-controls/js-data-gri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yncfusion.com/" TargetMode="External"/><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syncfusion.com/javascript-ui-controls/js-data-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6628-4903-1D84-5EA4-AA246AFE450C}"/>
              </a:ext>
            </a:extLst>
          </p:cNvPr>
          <p:cNvSpPr>
            <a:spLocks noGrp="1"/>
          </p:cNvSpPr>
          <p:nvPr>
            <p:ph type="ctrTitle"/>
          </p:nvPr>
        </p:nvSpPr>
        <p:spPr>
          <a:xfrm>
            <a:off x="1524000" y="1122363"/>
            <a:ext cx="9144000" cy="1125537"/>
          </a:xfrm>
        </p:spPr>
        <p:txBody>
          <a:bodyPr/>
          <a:lstStyle/>
          <a:p>
            <a:r>
              <a:rPr lang="en-US" dirty="0"/>
              <a:t>Most popular component</a:t>
            </a:r>
          </a:p>
        </p:txBody>
      </p:sp>
      <p:sp>
        <p:nvSpPr>
          <p:cNvPr id="3" name="Subtitle 2">
            <a:extLst>
              <a:ext uri="{FF2B5EF4-FFF2-40B4-BE49-F238E27FC236}">
                <a16:creationId xmlns:a16="http://schemas.microsoft.com/office/drawing/2014/main" id="{5384CCDB-C93B-9C50-C7FC-7172C8358B1C}"/>
              </a:ext>
            </a:extLst>
          </p:cNvPr>
          <p:cNvSpPr>
            <a:spLocks noGrp="1"/>
          </p:cNvSpPr>
          <p:nvPr>
            <p:ph type="subTitle" idx="1"/>
          </p:nvPr>
        </p:nvSpPr>
        <p:spPr>
          <a:xfrm>
            <a:off x="7067549" y="3248025"/>
            <a:ext cx="4267201" cy="2009775"/>
          </a:xfrm>
        </p:spPr>
        <p:txBody>
          <a:bodyPr/>
          <a:lstStyle/>
          <a:p>
            <a:r>
              <a:rPr lang="en-US" dirty="0"/>
              <a:t> Prem </a:t>
            </a:r>
            <a:r>
              <a:rPr lang="en-US" dirty="0" err="1"/>
              <a:t>kumar</a:t>
            </a:r>
            <a:r>
              <a:rPr lang="en-US" dirty="0"/>
              <a:t> A</a:t>
            </a:r>
          </a:p>
        </p:txBody>
      </p:sp>
    </p:spTree>
    <p:extLst>
      <p:ext uri="{BB962C8B-B14F-4D97-AF65-F5344CB8AC3E}">
        <p14:creationId xmlns:p14="http://schemas.microsoft.com/office/powerpoint/2010/main" val="171962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7DB7-396D-35FF-04E3-309BD56C776E}"/>
              </a:ext>
            </a:extLst>
          </p:cNvPr>
          <p:cNvSpPr>
            <a:spLocks noGrp="1"/>
          </p:cNvSpPr>
          <p:nvPr>
            <p:ph type="title"/>
          </p:nvPr>
        </p:nvSpPr>
        <p:spPr/>
        <p:txBody>
          <a:bodyPr/>
          <a:lstStyle/>
          <a:p>
            <a:r>
              <a:rPr lang="en-US" dirty="0"/>
              <a:t>                      </a:t>
            </a:r>
            <a:r>
              <a:rPr lang="en-US" sz="3200" dirty="0"/>
              <a:t>Most popular component</a:t>
            </a:r>
          </a:p>
        </p:txBody>
      </p:sp>
      <p:graphicFrame>
        <p:nvGraphicFramePr>
          <p:cNvPr id="10" name="Content Placeholder 9">
            <a:extLst>
              <a:ext uri="{FF2B5EF4-FFF2-40B4-BE49-F238E27FC236}">
                <a16:creationId xmlns:a16="http://schemas.microsoft.com/office/drawing/2014/main" id="{D931E917-5106-86F9-82FB-924AD67F37F4}"/>
              </a:ext>
            </a:extLst>
          </p:cNvPr>
          <p:cNvGraphicFramePr>
            <a:graphicFrameLocks noGrp="1"/>
          </p:cNvGraphicFramePr>
          <p:nvPr>
            <p:ph idx="1"/>
            <p:extLst>
              <p:ext uri="{D42A27DB-BD31-4B8C-83A1-F6EECF244321}">
                <p14:modId xmlns:p14="http://schemas.microsoft.com/office/powerpoint/2010/main" val="431674148"/>
              </p:ext>
            </p:extLst>
          </p:nvPr>
        </p:nvGraphicFramePr>
        <p:xfrm>
          <a:off x="578498" y="1690689"/>
          <a:ext cx="11369729" cy="658064"/>
        </p:xfrm>
        <a:graphic>
          <a:graphicData uri="http://schemas.openxmlformats.org/drawingml/2006/table">
            <a:tbl>
              <a:tblPr firstRow="1" bandRow="1">
                <a:tableStyleId>{5C22544A-7EE6-4342-B048-85BDC9FD1C3A}</a:tableStyleId>
              </a:tblPr>
              <a:tblGrid>
                <a:gridCol w="1098197">
                  <a:extLst>
                    <a:ext uri="{9D8B030D-6E8A-4147-A177-3AD203B41FA5}">
                      <a16:colId xmlns:a16="http://schemas.microsoft.com/office/drawing/2014/main" val="3335251157"/>
                    </a:ext>
                  </a:extLst>
                </a:gridCol>
                <a:gridCol w="1711922">
                  <a:extLst>
                    <a:ext uri="{9D8B030D-6E8A-4147-A177-3AD203B41FA5}">
                      <a16:colId xmlns:a16="http://schemas.microsoft.com/office/drawing/2014/main" val="2942464344"/>
                    </a:ext>
                  </a:extLst>
                </a:gridCol>
                <a:gridCol w="1711922">
                  <a:extLst>
                    <a:ext uri="{9D8B030D-6E8A-4147-A177-3AD203B41FA5}">
                      <a16:colId xmlns:a16="http://schemas.microsoft.com/office/drawing/2014/main" val="4066984823"/>
                    </a:ext>
                  </a:extLst>
                </a:gridCol>
                <a:gridCol w="1711922">
                  <a:extLst>
                    <a:ext uri="{9D8B030D-6E8A-4147-A177-3AD203B41FA5}">
                      <a16:colId xmlns:a16="http://schemas.microsoft.com/office/drawing/2014/main" val="780355193"/>
                    </a:ext>
                  </a:extLst>
                </a:gridCol>
                <a:gridCol w="1711922">
                  <a:extLst>
                    <a:ext uri="{9D8B030D-6E8A-4147-A177-3AD203B41FA5}">
                      <a16:colId xmlns:a16="http://schemas.microsoft.com/office/drawing/2014/main" val="2712622003"/>
                    </a:ext>
                  </a:extLst>
                </a:gridCol>
                <a:gridCol w="1711922">
                  <a:extLst>
                    <a:ext uri="{9D8B030D-6E8A-4147-A177-3AD203B41FA5}">
                      <a16:colId xmlns:a16="http://schemas.microsoft.com/office/drawing/2014/main" val="3124413031"/>
                    </a:ext>
                  </a:extLst>
                </a:gridCol>
                <a:gridCol w="1711922">
                  <a:extLst>
                    <a:ext uri="{9D8B030D-6E8A-4147-A177-3AD203B41FA5}">
                      <a16:colId xmlns:a16="http://schemas.microsoft.com/office/drawing/2014/main" val="1425289856"/>
                    </a:ext>
                  </a:extLst>
                </a:gridCol>
              </a:tblGrid>
              <a:tr h="658064">
                <a:tc>
                  <a:txBody>
                    <a:bodyPr/>
                    <a:lstStyle/>
                    <a:p>
                      <a:pPr algn="ctr"/>
                      <a:r>
                        <a:rPr lang="en-US" dirty="0">
                          <a:solidFill>
                            <a:schemeClr val="tx1">
                              <a:lumMod val="50000"/>
                              <a:lumOff val="50000"/>
                            </a:schemeClr>
                          </a:solidFill>
                        </a:rPr>
                        <a:t>DataGrid</a:t>
                      </a:r>
                    </a:p>
                  </a:txBody>
                  <a:tcPr>
                    <a:solidFill>
                      <a:schemeClr val="bg1"/>
                    </a:solidFill>
                  </a:tcPr>
                </a:tc>
                <a:tc>
                  <a:txBody>
                    <a:bodyPr/>
                    <a:lstStyle/>
                    <a:p>
                      <a:pPr algn="ctr"/>
                      <a:r>
                        <a:rPr lang="en-US" dirty="0">
                          <a:solidFill>
                            <a:schemeClr val="tx1">
                              <a:lumMod val="50000"/>
                              <a:lumOff val="50000"/>
                            </a:schemeClr>
                          </a:solidFill>
                        </a:rPr>
                        <a:t>Charts</a:t>
                      </a:r>
                    </a:p>
                  </a:txBody>
                  <a:tcPr>
                    <a:solidFill>
                      <a:schemeClr val="bg1"/>
                    </a:solidFill>
                  </a:tcPr>
                </a:tc>
                <a:tc>
                  <a:txBody>
                    <a:bodyPr/>
                    <a:lstStyle/>
                    <a:p>
                      <a:pPr algn="ctr"/>
                      <a:r>
                        <a:rPr lang="en-US" dirty="0">
                          <a:solidFill>
                            <a:schemeClr val="tx1">
                              <a:lumMod val="50000"/>
                              <a:lumOff val="50000"/>
                            </a:schemeClr>
                          </a:solidFill>
                        </a:rPr>
                        <a:t>List view</a:t>
                      </a:r>
                    </a:p>
                  </a:txBody>
                  <a:tcPr>
                    <a:solidFill>
                      <a:schemeClr val="bg1"/>
                    </a:solidFill>
                  </a:tcPr>
                </a:tc>
                <a:tc>
                  <a:txBody>
                    <a:bodyPr/>
                    <a:lstStyle/>
                    <a:p>
                      <a:pPr algn="ctr"/>
                      <a:r>
                        <a:rPr lang="en-US" dirty="0">
                          <a:solidFill>
                            <a:schemeClr val="tx1">
                              <a:lumMod val="50000"/>
                              <a:lumOff val="50000"/>
                            </a:schemeClr>
                          </a:solidFill>
                        </a:rPr>
                        <a:t>Scheduler</a:t>
                      </a:r>
                    </a:p>
                  </a:txBody>
                  <a:tcPr>
                    <a:solidFill>
                      <a:schemeClr val="bg1"/>
                    </a:solidFill>
                  </a:tcPr>
                </a:tc>
                <a:tc>
                  <a:txBody>
                    <a:bodyPr/>
                    <a:lstStyle/>
                    <a:p>
                      <a:pPr algn="ctr"/>
                      <a:r>
                        <a:rPr lang="en-US" dirty="0">
                          <a:solidFill>
                            <a:schemeClr val="tx1">
                              <a:lumMod val="50000"/>
                              <a:lumOff val="50000"/>
                            </a:schemeClr>
                          </a:solidFill>
                        </a:rPr>
                        <a:t>Diagram</a:t>
                      </a:r>
                    </a:p>
                  </a:txBody>
                  <a:tcPr>
                    <a:solidFill>
                      <a:schemeClr val="bg1"/>
                    </a:solidFill>
                  </a:tcPr>
                </a:tc>
                <a:tc>
                  <a:txBody>
                    <a:bodyPr/>
                    <a:lstStyle/>
                    <a:p>
                      <a:pPr algn="ctr"/>
                      <a:r>
                        <a:rPr lang="en-US" dirty="0">
                          <a:solidFill>
                            <a:schemeClr val="tx1">
                              <a:lumMod val="50000"/>
                              <a:lumOff val="50000"/>
                            </a:schemeClr>
                          </a:solidFill>
                        </a:rPr>
                        <a:t>Pdf viewer</a:t>
                      </a:r>
                    </a:p>
                  </a:txBody>
                  <a:tcPr>
                    <a:solidFill>
                      <a:schemeClr val="bg1"/>
                    </a:solidFill>
                  </a:tcPr>
                </a:tc>
                <a:tc>
                  <a:txBody>
                    <a:bodyPr/>
                    <a:lstStyle/>
                    <a:p>
                      <a:pPr algn="ctr"/>
                      <a:r>
                        <a:rPr lang="en-US" dirty="0">
                          <a:solidFill>
                            <a:schemeClr val="tx1">
                              <a:lumMod val="50000"/>
                              <a:lumOff val="50000"/>
                            </a:schemeClr>
                          </a:solidFill>
                        </a:rPr>
                        <a:t>Excel </a:t>
                      </a:r>
                      <a:r>
                        <a:rPr lang="en-US" dirty="0" err="1">
                          <a:solidFill>
                            <a:schemeClr val="tx1">
                              <a:lumMod val="50000"/>
                              <a:lumOff val="50000"/>
                            </a:schemeClr>
                          </a:solidFill>
                        </a:rPr>
                        <a:t>libary</a:t>
                      </a:r>
                      <a:endParaRPr lang="en-US" dirty="0">
                        <a:solidFill>
                          <a:schemeClr val="tx1">
                            <a:lumMod val="50000"/>
                            <a:lumOff val="50000"/>
                          </a:schemeClr>
                        </a:solidFill>
                      </a:endParaRPr>
                    </a:p>
                  </a:txBody>
                  <a:tcPr>
                    <a:solidFill>
                      <a:schemeClr val="bg1"/>
                    </a:solidFill>
                  </a:tcPr>
                </a:tc>
                <a:extLst>
                  <a:ext uri="{0D108BD9-81ED-4DB2-BD59-A6C34878D82A}">
                    <a16:rowId xmlns:a16="http://schemas.microsoft.com/office/drawing/2014/main" val="3076002790"/>
                  </a:ext>
                </a:extLst>
              </a:tr>
            </a:tbl>
          </a:graphicData>
        </a:graphic>
      </p:graphicFrame>
    </p:spTree>
    <p:extLst>
      <p:ext uri="{BB962C8B-B14F-4D97-AF65-F5344CB8AC3E}">
        <p14:creationId xmlns:p14="http://schemas.microsoft.com/office/powerpoint/2010/main" val="322914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DFA4-28DE-6EDC-4109-EE174D380E7E}"/>
              </a:ext>
            </a:extLst>
          </p:cNvPr>
          <p:cNvSpPr>
            <a:spLocks noGrp="1"/>
          </p:cNvSpPr>
          <p:nvPr>
            <p:ph type="title"/>
          </p:nvPr>
        </p:nvSpPr>
        <p:spPr/>
        <p:txBody>
          <a:bodyPr/>
          <a:lstStyle/>
          <a:p>
            <a:r>
              <a:rPr lang="en-US" dirty="0"/>
              <a:t>                                 DataGrid</a:t>
            </a:r>
          </a:p>
        </p:txBody>
      </p:sp>
      <p:pic>
        <p:nvPicPr>
          <p:cNvPr id="1026" name="Picture 2" descr="Syncfusion Essential DataGrid">
            <a:extLst>
              <a:ext uri="{FF2B5EF4-FFF2-40B4-BE49-F238E27FC236}">
                <a16:creationId xmlns:a16="http://schemas.microsoft.com/office/drawing/2014/main" id="{37E4945F-461C-5473-DF5E-2BCC0477EC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63435" y="1368425"/>
            <a:ext cx="412313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626BB5-4357-4B03-63EC-FF16EE7ACF3E}"/>
              </a:ext>
            </a:extLst>
          </p:cNvPr>
          <p:cNvSpPr txBox="1"/>
          <p:nvPr/>
        </p:nvSpPr>
        <p:spPr>
          <a:xfrm>
            <a:off x="900953" y="1602183"/>
            <a:ext cx="6822141" cy="5172570"/>
          </a:xfrm>
          <a:prstGeom prst="rect">
            <a:avLst/>
          </a:prstGeom>
          <a:noFill/>
        </p:spPr>
        <p:txBody>
          <a:bodyPr wrap="square" rtlCol="0">
            <a:spAutoFit/>
          </a:bodyPr>
          <a:lstStyle/>
          <a:p>
            <a:r>
              <a:rPr lang="en-US" b="1" i="0" dirty="0">
                <a:solidFill>
                  <a:srgbClr val="1A1A1A"/>
                </a:solidFill>
                <a:effectLst/>
                <a:latin typeface="Times New Roman" panose="02020603050405020304" pitchFamily="18" charset="0"/>
                <a:cs typeface="Times New Roman" panose="02020603050405020304" pitchFamily="18" charset="0"/>
              </a:rPr>
              <a:t>DataGrid</a:t>
            </a:r>
          </a:p>
          <a:p>
            <a:pPr>
              <a:lnSpc>
                <a:spcPct val="150000"/>
              </a:lnSpc>
            </a:pPr>
            <a:r>
              <a:rPr lang="en-US" b="0" i="0" dirty="0">
                <a:solidFill>
                  <a:srgbClr val="1A1A1A"/>
                </a:solidFill>
                <a:effectLst/>
                <a:latin typeface="Open Sans" panose="020B0606030504020204" pitchFamily="34" charset="0"/>
              </a:rPr>
              <a:t>              </a:t>
            </a:r>
            <a:r>
              <a:rPr lang="en-US" b="0" i="0" dirty="0">
                <a:solidFill>
                  <a:srgbClr val="1A1A1A"/>
                </a:solidFill>
                <a:effectLst/>
                <a:latin typeface="Times New Roman" panose="02020603050405020304" pitchFamily="18" charset="0"/>
                <a:cs typeface="Times New Roman" panose="02020603050405020304" pitchFamily="18"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b="0" i="0" dirty="0">
                <a:solidFill>
                  <a:srgbClr val="1A1A1A"/>
                </a:solidFill>
                <a:effectLst/>
                <a:latin typeface="Open Sans" panose="020B0606030504020204" pitchFamily="34" charset="0"/>
              </a:rPr>
              <a:t>.  </a:t>
            </a:r>
          </a:p>
          <a:p>
            <a:pPr>
              <a:lnSpc>
                <a:spcPct val="150000"/>
              </a:lnSpc>
            </a:pPr>
            <a:r>
              <a:rPr lang="en-US" sz="1600" b="1" i="0" dirty="0">
                <a:solidFill>
                  <a:srgbClr val="1A1A1A"/>
                </a:solidFill>
                <a:effectLst/>
                <a:latin typeface="Times New Roman" panose="02020603050405020304" pitchFamily="18" charset="0"/>
                <a:cs typeface="Times New Roman" panose="02020603050405020304" pitchFamily="18" charset="0"/>
              </a:rPr>
              <a:t>SUPPORTED PLATFORMS</a:t>
            </a:r>
          </a:p>
          <a:p>
            <a:pPr>
              <a:lnSpc>
                <a:spcPct val="150000"/>
              </a:lnSpc>
            </a:pPr>
            <a:r>
              <a:rPr lang="en-US" sz="1400" b="1" i="0"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3"/>
              </a:rPr>
              <a:t>        </a:t>
            </a:r>
            <a:r>
              <a:rPr lang="en-US" sz="1400" b="1" i="0"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3"/>
              </a:rPr>
              <a:t>Javascript</a:t>
            </a:r>
            <a:r>
              <a:rPr lang="en-US" sz="1400" b="1" i="0" dirty="0">
                <a:solidFill>
                  <a:srgbClr val="1A1A1A"/>
                </a:solidFill>
                <a:effectLst/>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react</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Angular</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vue</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Blazor</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Flutter</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Asp.net core</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Asp.net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mvc</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WinForms</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.NET MAUI</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Xamarin</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NET MAUI</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Xamarin</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javascript</a:t>
            </a:r>
            <a:endParaRPr lang="en-US" sz="1400" b="1" u="sng" dirty="0">
              <a:solidFill>
                <a:srgbClr val="1A1A1A"/>
              </a:solidFill>
              <a:uFill>
                <a:solidFill>
                  <a:schemeClr val="bg1"/>
                </a:solidFill>
              </a:uFill>
              <a:latin typeface="Times New Roman" panose="02020603050405020304" pitchFamily="18" charset="0"/>
              <a:cs typeface="Times New Roman" panose="02020603050405020304" pitchFamily="18" charset="0"/>
            </a:endParaRPr>
          </a:p>
          <a:p>
            <a:pPr>
              <a:lnSpc>
                <a:spcPct val="150000"/>
              </a:lnSpc>
            </a:pPr>
            <a:endParaRPr lang="en-US" sz="1400" b="1" i="0" dirty="0">
              <a:solidFill>
                <a:srgbClr val="1A1A1A"/>
              </a:solidFill>
              <a:effectLst/>
              <a:latin typeface="Times New Roman" panose="02020603050405020304" pitchFamily="18" charset="0"/>
              <a:cs typeface="Times New Roman" panose="02020603050405020304" pitchFamily="18" charset="0"/>
            </a:endParaRPr>
          </a:p>
          <a:p>
            <a:pPr>
              <a:lnSpc>
                <a:spcPct val="150000"/>
              </a:lnSpc>
            </a:pPr>
            <a:r>
              <a:rPr lang="en-US" sz="1600" b="1" i="0" dirty="0">
                <a:solidFill>
                  <a:srgbClr val="1A1A1A"/>
                </a:solidFill>
                <a:effectLst/>
                <a:latin typeface="Times New Roman" panose="02020603050405020304" pitchFamily="18" charset="0"/>
                <a:cs typeface="Times New Roman" panose="02020603050405020304" pitchFamily="18" charset="0"/>
              </a:rPr>
              <a:t> </a:t>
            </a:r>
          </a:p>
        </p:txBody>
      </p:sp>
      <p:sp>
        <p:nvSpPr>
          <p:cNvPr id="11" name="Oval 10">
            <a:extLst>
              <a:ext uri="{FF2B5EF4-FFF2-40B4-BE49-F238E27FC236}">
                <a16:creationId xmlns:a16="http://schemas.microsoft.com/office/drawing/2014/main" id="{4BCFEF21-8759-D25F-C3EF-2B868F4651AC}"/>
              </a:ext>
            </a:extLst>
          </p:cNvPr>
          <p:cNvSpPr/>
          <p:nvPr/>
        </p:nvSpPr>
        <p:spPr>
          <a:xfrm rot="1899519">
            <a:off x="1250768" y="4938868"/>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9247649-C224-888D-AE8D-0A87F6F68F83}"/>
              </a:ext>
            </a:extLst>
          </p:cNvPr>
          <p:cNvSpPr/>
          <p:nvPr/>
        </p:nvSpPr>
        <p:spPr>
          <a:xfrm rot="1899519">
            <a:off x="3382457" y="5909677"/>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BA61C9C-B87A-E951-0059-4E0E01F67614}"/>
              </a:ext>
            </a:extLst>
          </p:cNvPr>
          <p:cNvSpPr/>
          <p:nvPr/>
        </p:nvSpPr>
        <p:spPr>
          <a:xfrm rot="1899519">
            <a:off x="2280136" y="495579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3E72A6B-06AF-E71E-B225-A67921D9FAE3}"/>
              </a:ext>
            </a:extLst>
          </p:cNvPr>
          <p:cNvSpPr/>
          <p:nvPr/>
        </p:nvSpPr>
        <p:spPr>
          <a:xfrm rot="1899519">
            <a:off x="2872714" y="492387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5A073D-F4ED-C493-AAD6-9B0AF72BB63A}"/>
              </a:ext>
            </a:extLst>
          </p:cNvPr>
          <p:cNvSpPr/>
          <p:nvPr/>
        </p:nvSpPr>
        <p:spPr>
          <a:xfrm rot="1899519">
            <a:off x="3763021" y="494025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8C571EA-DE9E-204B-57F5-BA1FC893823E}"/>
              </a:ext>
            </a:extLst>
          </p:cNvPr>
          <p:cNvSpPr/>
          <p:nvPr/>
        </p:nvSpPr>
        <p:spPr>
          <a:xfrm rot="1899519">
            <a:off x="1313681" y="5232795"/>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850C689-2A1C-5EFB-0842-671363684B51}"/>
              </a:ext>
            </a:extLst>
          </p:cNvPr>
          <p:cNvSpPr/>
          <p:nvPr/>
        </p:nvSpPr>
        <p:spPr>
          <a:xfrm rot="1899519">
            <a:off x="2023510" y="5255021"/>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436F9C8-1084-5DB6-545C-38CD50366AF8}"/>
              </a:ext>
            </a:extLst>
          </p:cNvPr>
          <p:cNvSpPr/>
          <p:nvPr/>
        </p:nvSpPr>
        <p:spPr>
          <a:xfrm rot="1899519">
            <a:off x="3168926" y="523279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105C91A-393A-B13E-4753-36A95EBFFED1}"/>
              </a:ext>
            </a:extLst>
          </p:cNvPr>
          <p:cNvSpPr/>
          <p:nvPr/>
        </p:nvSpPr>
        <p:spPr>
          <a:xfrm rot="1899519">
            <a:off x="909550" y="5585238"/>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FD6C2F0-4607-688E-5D99-DC271526FD66}"/>
              </a:ext>
            </a:extLst>
          </p:cNvPr>
          <p:cNvSpPr/>
          <p:nvPr/>
        </p:nvSpPr>
        <p:spPr>
          <a:xfrm rot="1899519">
            <a:off x="1313682" y="557611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828E952-BE6F-5C00-A5F8-309A4C64F82B}"/>
              </a:ext>
            </a:extLst>
          </p:cNvPr>
          <p:cNvSpPr/>
          <p:nvPr/>
        </p:nvSpPr>
        <p:spPr>
          <a:xfrm rot="1899519">
            <a:off x="2425428" y="558524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B1F5A27-0698-2B7F-AC56-1FCC7888133C}"/>
              </a:ext>
            </a:extLst>
          </p:cNvPr>
          <p:cNvSpPr/>
          <p:nvPr/>
        </p:nvSpPr>
        <p:spPr>
          <a:xfrm rot="1899519">
            <a:off x="909550" y="591014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3AD6BB8-5658-8851-74C7-4420BBD2EB9F}"/>
              </a:ext>
            </a:extLst>
          </p:cNvPr>
          <p:cNvSpPr/>
          <p:nvPr/>
        </p:nvSpPr>
        <p:spPr>
          <a:xfrm rot="1899519">
            <a:off x="1282225" y="587869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AB24559-7172-A1F2-942F-B3EAA1C7E762}"/>
              </a:ext>
            </a:extLst>
          </p:cNvPr>
          <p:cNvSpPr/>
          <p:nvPr/>
        </p:nvSpPr>
        <p:spPr>
          <a:xfrm rot="1899519">
            <a:off x="2488341" y="5878688"/>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globe&quot; Icon - Download for free – Iconduck">
            <a:extLst>
              <a:ext uri="{FF2B5EF4-FFF2-40B4-BE49-F238E27FC236}">
                <a16:creationId xmlns:a16="http://schemas.microsoft.com/office/drawing/2014/main" id="{35738A8C-C313-108F-EEA0-AD1B46353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358" y="4852220"/>
            <a:ext cx="219015" cy="2190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mputer Icon Images – Browse 76,440,161 Stock Photos ...">
            <a:extLst>
              <a:ext uri="{FF2B5EF4-FFF2-40B4-BE49-F238E27FC236}">
                <a16:creationId xmlns:a16="http://schemas.microsoft.com/office/drawing/2014/main" id="{7D86F453-1C76-95DF-D1ED-E76ADDB91A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839" y="5476603"/>
            <a:ext cx="273769" cy="2190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ell phone - Free technology icons">
            <a:extLst>
              <a:ext uri="{FF2B5EF4-FFF2-40B4-BE49-F238E27FC236}">
                <a16:creationId xmlns:a16="http://schemas.microsoft.com/office/drawing/2014/main" id="{C0C33F1A-BB2A-D571-6080-4E5D2A16E2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623" y="5743675"/>
            <a:ext cx="252835" cy="252835"/>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DA127D35-DFB9-985B-7931-C367637D4C1A}"/>
              </a:ext>
            </a:extLst>
          </p:cNvPr>
          <p:cNvSpPr/>
          <p:nvPr/>
        </p:nvSpPr>
        <p:spPr>
          <a:xfrm rot="1899519">
            <a:off x="3657513" y="556548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A26017F-4744-6923-60FF-4EEB49526921}"/>
              </a:ext>
            </a:extLst>
          </p:cNvPr>
          <p:cNvCxnSpPr/>
          <p:nvPr/>
        </p:nvCxnSpPr>
        <p:spPr>
          <a:xfrm>
            <a:off x="1144750" y="4797241"/>
            <a:ext cx="0" cy="39188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A665BEF6-3BB1-0841-DE28-CDAB36A8240E}"/>
              </a:ext>
            </a:extLst>
          </p:cNvPr>
          <p:cNvCxnSpPr/>
          <p:nvPr/>
        </p:nvCxnSpPr>
        <p:spPr>
          <a:xfrm>
            <a:off x="1144750" y="5371570"/>
            <a:ext cx="0" cy="39188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CDC433C-F2B0-C5CB-9637-103F4532BCEB}"/>
              </a:ext>
            </a:extLst>
          </p:cNvPr>
          <p:cNvCxnSpPr>
            <a:cxnSpLocks/>
          </p:cNvCxnSpPr>
          <p:nvPr/>
        </p:nvCxnSpPr>
        <p:spPr>
          <a:xfrm>
            <a:off x="1144750" y="5807774"/>
            <a:ext cx="0" cy="3048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596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0233-153F-C06A-1E0B-7DBE5C46BF28}"/>
              </a:ext>
            </a:extLst>
          </p:cNvPr>
          <p:cNvSpPr>
            <a:spLocks noGrp="1"/>
          </p:cNvSpPr>
          <p:nvPr>
            <p:ph type="title"/>
          </p:nvPr>
        </p:nvSpPr>
        <p:spPr>
          <a:xfrm>
            <a:off x="838200" y="-107575"/>
            <a:ext cx="10515600" cy="1360906"/>
          </a:xfrm>
        </p:spPr>
        <p:txBody>
          <a:bodyPr/>
          <a:lstStyle/>
          <a:p>
            <a:r>
              <a:rPr lang="en-US" dirty="0"/>
              <a:t>CHARTS</a:t>
            </a:r>
          </a:p>
        </p:txBody>
      </p:sp>
      <p:pic>
        <p:nvPicPr>
          <p:cNvPr id="2050" name="Picture 2" descr="Syncfusion Essential Chart">
            <a:extLst>
              <a:ext uri="{FF2B5EF4-FFF2-40B4-BE49-F238E27FC236}">
                <a16:creationId xmlns:a16="http://schemas.microsoft.com/office/drawing/2014/main" id="{7D8FCB5C-340C-BBD5-F953-6322564870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439" y="1253331"/>
            <a:ext cx="486662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28BD1A-3DC2-CACF-0946-BB50AD02B4D3}"/>
              </a:ext>
            </a:extLst>
          </p:cNvPr>
          <p:cNvSpPr txBox="1"/>
          <p:nvPr/>
        </p:nvSpPr>
        <p:spPr>
          <a:xfrm>
            <a:off x="451846" y="937508"/>
            <a:ext cx="5902655" cy="6374181"/>
          </a:xfrm>
          <a:prstGeom prst="rect">
            <a:avLst/>
          </a:prstGeom>
          <a:noFill/>
        </p:spPr>
        <p:txBody>
          <a:bodyPr wrap="square" rtlCol="0">
            <a:spAutoFit/>
          </a:bodyPr>
          <a:lstStyle/>
          <a:p>
            <a:pPr>
              <a:lnSpc>
                <a:spcPct val="150000"/>
              </a:lnSpc>
            </a:pPr>
            <a:r>
              <a:rPr lang="en-US" b="1" i="0" dirty="0">
                <a:solidFill>
                  <a:srgbClr val="1A1A1A"/>
                </a:solidFill>
                <a:effectLst/>
                <a:latin typeface="Times New Roman" panose="02020603050405020304" pitchFamily="18" charset="0"/>
                <a:cs typeface="Times New Roman" panose="02020603050405020304" pitchFamily="18" charset="0"/>
              </a:rPr>
              <a:t>Charts</a:t>
            </a:r>
          </a:p>
          <a:p>
            <a:pPr>
              <a:lnSpc>
                <a:spcPct val="150000"/>
              </a:lnSpc>
            </a:pPr>
            <a:r>
              <a:rPr lang="en-US" b="1" dirty="0">
                <a:solidFill>
                  <a:srgbClr val="1A1A1A"/>
                </a:solidFill>
                <a:latin typeface="Times New Roman" panose="02020603050405020304" pitchFamily="18" charset="0"/>
                <a:cs typeface="Times New Roman" panose="02020603050405020304" pitchFamily="18" charset="0"/>
              </a:rPr>
              <a:t>     </a:t>
            </a:r>
            <a:r>
              <a:rPr lang="en-US" b="0" i="0" dirty="0">
                <a:solidFill>
                  <a:srgbClr val="1A1A1A"/>
                </a:solidFill>
                <a:effectLst/>
                <a:latin typeface="Times New Roman" panose="02020603050405020304" pitchFamily="18" charset="0"/>
                <a:cs typeface="Times New Roman" panose="02020603050405020304" pitchFamily="18"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a:lnSpc>
                <a:spcPct val="150000"/>
              </a:lnSpc>
            </a:pPr>
            <a:endParaRPr lang="en-US" b="0" i="0" dirty="0">
              <a:solidFill>
                <a:srgbClr val="1A1A1A"/>
              </a:solidFill>
              <a:effectLst/>
              <a:latin typeface="Times New Roman" panose="02020603050405020304" pitchFamily="18" charset="0"/>
              <a:cs typeface="Times New Roman" panose="02020603050405020304" pitchFamily="18" charset="0"/>
            </a:endParaRPr>
          </a:p>
          <a:p>
            <a:pPr>
              <a:lnSpc>
                <a:spcPct val="150000"/>
              </a:lnSpc>
            </a:pPr>
            <a:r>
              <a:rPr lang="en-US" sz="1600" b="1" i="0" dirty="0">
                <a:solidFill>
                  <a:srgbClr val="1A1A1A"/>
                </a:solidFill>
                <a:effectLst/>
                <a:latin typeface="Times New Roman" panose="02020603050405020304" pitchFamily="18" charset="0"/>
                <a:cs typeface="Times New Roman" panose="02020603050405020304" pitchFamily="18" charset="0"/>
              </a:rPr>
              <a:t>SUPPORTED PLATFORMS</a:t>
            </a: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3"/>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3"/>
              </a:rPr>
              <a:t>Javascript</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react</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Angular</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vue</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Blazor</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Flutter</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Asp.net core</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Asp.net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mvc</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WinForms</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.NET MAUI</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Xamarin</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u="sng" dirty="0">
                <a:solidFill>
                  <a:srgbClr val="1A1A1A"/>
                </a:solidFill>
                <a:uFill>
                  <a:solidFill>
                    <a:schemeClr val="bg1"/>
                  </a:solidFill>
                </a:uFill>
                <a:latin typeface="Times New Roman" panose="02020603050405020304" pitchFamily="18" charset="0"/>
                <a:cs typeface="Times New Roman" panose="02020603050405020304" pitchFamily="18" charset="0"/>
                <a:hlinkClick r:id="rId4"/>
              </a:rPr>
              <a:t>    </a:t>
            </a: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NET MAUI</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Xamarin</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javascript</a:t>
            </a:r>
            <a:endParaRPr lang="en-US" sz="1400" b="1" u="sng" dirty="0">
              <a:solidFill>
                <a:srgbClr val="1A1A1A"/>
              </a:solidFill>
              <a:uFill>
                <a:solidFill>
                  <a:schemeClr val="bg1"/>
                </a:solidFill>
              </a:uFill>
              <a:latin typeface="Times New Roman" panose="02020603050405020304" pitchFamily="18" charset="0"/>
              <a:cs typeface="Times New Roman" panose="02020603050405020304" pitchFamily="18" charset="0"/>
            </a:endParaRPr>
          </a:p>
          <a:p>
            <a:pPr>
              <a:lnSpc>
                <a:spcPct val="150000"/>
              </a:lnSpc>
            </a:pPr>
            <a:endParaRPr lang="en-US" sz="1400" b="1" i="0" dirty="0">
              <a:solidFill>
                <a:srgbClr val="1A1A1A"/>
              </a:solidFill>
              <a:effectLst/>
              <a:latin typeface="Times New Roman" panose="02020603050405020304" pitchFamily="18" charset="0"/>
              <a:cs typeface="Times New Roman" panose="02020603050405020304" pitchFamily="18" charset="0"/>
            </a:endParaRPr>
          </a:p>
          <a:p>
            <a:pPr>
              <a:lnSpc>
                <a:spcPct val="150000"/>
              </a:lnSpc>
            </a:pPr>
            <a:endParaRPr lang="en-US" sz="1400" b="1" dirty="0">
              <a:solidFill>
                <a:srgbClr val="1A1A1A"/>
              </a:solidFill>
              <a:latin typeface="Times New Roman" panose="02020603050405020304" pitchFamily="18" charset="0"/>
              <a:cs typeface="Times New Roman" panose="02020603050405020304" pitchFamily="18" charset="0"/>
            </a:endParaRPr>
          </a:p>
          <a:p>
            <a:pPr>
              <a:lnSpc>
                <a:spcPct val="150000"/>
              </a:lnSpc>
            </a:pPr>
            <a:r>
              <a:rPr lang="en-US" sz="1600" b="1" i="0" dirty="0">
                <a:solidFill>
                  <a:srgbClr val="1A1A1A"/>
                </a:solidFill>
                <a:effectLst/>
                <a:latin typeface="Times New Roman" panose="02020603050405020304" pitchFamily="18" charset="0"/>
                <a:cs typeface="Times New Roman" panose="02020603050405020304" pitchFamily="18" charset="0"/>
              </a:rPr>
              <a:t> </a:t>
            </a:r>
          </a:p>
          <a:p>
            <a:pPr>
              <a:lnSpc>
                <a:spcPct val="150000"/>
              </a:lnSpc>
            </a:pPr>
            <a:endParaRPr lang="en-US" dirty="0"/>
          </a:p>
        </p:txBody>
      </p:sp>
      <p:sp>
        <p:nvSpPr>
          <p:cNvPr id="6" name="Oval 5">
            <a:extLst>
              <a:ext uri="{FF2B5EF4-FFF2-40B4-BE49-F238E27FC236}">
                <a16:creationId xmlns:a16="http://schemas.microsoft.com/office/drawing/2014/main" id="{1B2C758B-3F6C-58B4-8D06-4EB123A5B6D5}"/>
              </a:ext>
            </a:extLst>
          </p:cNvPr>
          <p:cNvSpPr/>
          <p:nvPr/>
        </p:nvSpPr>
        <p:spPr>
          <a:xfrm rot="1899519">
            <a:off x="974140" y="4417375"/>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0B14FD0-1EC7-EEC0-0545-FE76126107DA}"/>
              </a:ext>
            </a:extLst>
          </p:cNvPr>
          <p:cNvSpPr/>
          <p:nvPr/>
        </p:nvSpPr>
        <p:spPr>
          <a:xfrm rot="1899519">
            <a:off x="1761614" y="472642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D7250FB-4721-C586-26E2-3B153DC2BDB3}"/>
              </a:ext>
            </a:extLst>
          </p:cNvPr>
          <p:cNvSpPr/>
          <p:nvPr/>
        </p:nvSpPr>
        <p:spPr>
          <a:xfrm rot="1899519">
            <a:off x="2947239" y="472642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AA8B56B-DC7E-F6E4-E88E-B1CD82460212}"/>
              </a:ext>
            </a:extLst>
          </p:cNvPr>
          <p:cNvSpPr/>
          <p:nvPr/>
        </p:nvSpPr>
        <p:spPr>
          <a:xfrm rot="1899519">
            <a:off x="3555984" y="4411171"/>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F1E6FAB-DD3C-CA7B-546E-8C8974149834}"/>
              </a:ext>
            </a:extLst>
          </p:cNvPr>
          <p:cNvSpPr/>
          <p:nvPr/>
        </p:nvSpPr>
        <p:spPr>
          <a:xfrm rot="1899519">
            <a:off x="1988937" y="5034937"/>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B03C45E-16FB-AD3D-E5AC-6CD2C8C0C992}"/>
              </a:ext>
            </a:extLst>
          </p:cNvPr>
          <p:cNvSpPr/>
          <p:nvPr/>
        </p:nvSpPr>
        <p:spPr>
          <a:xfrm rot="1899519">
            <a:off x="895015" y="5047297"/>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5509E52-92A2-DDD6-0B8E-4C01AF17E640}"/>
              </a:ext>
            </a:extLst>
          </p:cNvPr>
          <p:cNvSpPr/>
          <p:nvPr/>
        </p:nvSpPr>
        <p:spPr>
          <a:xfrm rot="1899519">
            <a:off x="883944" y="5672071"/>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EC2F778-AD8A-4E4A-6B33-7D114C82C2B1}"/>
              </a:ext>
            </a:extLst>
          </p:cNvPr>
          <p:cNvSpPr/>
          <p:nvPr/>
        </p:nvSpPr>
        <p:spPr>
          <a:xfrm rot="1899519">
            <a:off x="3216650" y="5034938"/>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8F74085-A8A3-7755-7788-8676BC6C5A49}"/>
              </a:ext>
            </a:extLst>
          </p:cNvPr>
          <p:cNvSpPr/>
          <p:nvPr/>
        </p:nvSpPr>
        <p:spPr>
          <a:xfrm rot="1899519">
            <a:off x="2165231" y="567207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BBF8AB7-CD64-92EC-AA7F-7B04CFCEACC7}"/>
              </a:ext>
            </a:extLst>
          </p:cNvPr>
          <p:cNvSpPr/>
          <p:nvPr/>
        </p:nvSpPr>
        <p:spPr>
          <a:xfrm rot="1899519">
            <a:off x="3087455" y="567207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BF9AD6D-0B19-9F6D-626E-B61FCF0B5367}"/>
              </a:ext>
            </a:extLst>
          </p:cNvPr>
          <p:cNvSpPr txBox="1"/>
          <p:nvPr/>
        </p:nvSpPr>
        <p:spPr>
          <a:xfrm>
            <a:off x="-1771465" y="9059613"/>
            <a:ext cx="45719" cy="45719"/>
          </a:xfrm>
          <a:prstGeom prst="rect">
            <a:avLst/>
          </a:prstGeom>
          <a:noFill/>
        </p:spPr>
        <p:txBody>
          <a:bodyPr wrap="square" rtlCol="0">
            <a:spAutoFit/>
          </a:bodyPr>
          <a:lstStyle/>
          <a:p>
            <a:endParaRPr lang="en-US" dirty="0"/>
          </a:p>
        </p:txBody>
      </p:sp>
      <p:pic>
        <p:nvPicPr>
          <p:cNvPr id="1026" name="Picture 2" descr="globe&quot; Icon - Download for free – Iconduck">
            <a:extLst>
              <a:ext uri="{FF2B5EF4-FFF2-40B4-BE49-F238E27FC236}">
                <a16:creationId xmlns:a16="http://schemas.microsoft.com/office/drawing/2014/main" id="{2FC20EAF-851F-6876-1773-397945D44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739" y="4449396"/>
            <a:ext cx="219015" cy="21901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0D29A6D8-69B1-D437-8481-11F366553788}"/>
              </a:ext>
            </a:extLst>
          </p:cNvPr>
          <p:cNvCxnSpPr/>
          <p:nvPr/>
        </p:nvCxnSpPr>
        <p:spPr>
          <a:xfrm>
            <a:off x="732269" y="4357396"/>
            <a:ext cx="0" cy="391886"/>
          </a:xfrm>
          <a:prstGeom prst="line">
            <a:avLst/>
          </a:prstGeom>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255AF87C-EAA6-8924-23DB-23155E665C31}"/>
              </a:ext>
            </a:extLst>
          </p:cNvPr>
          <p:cNvSpPr txBox="1"/>
          <p:nvPr/>
        </p:nvSpPr>
        <p:spPr>
          <a:xfrm>
            <a:off x="515704" y="4979974"/>
            <a:ext cx="184731" cy="369332"/>
          </a:xfrm>
          <a:prstGeom prst="rect">
            <a:avLst/>
          </a:prstGeom>
          <a:noFill/>
        </p:spPr>
        <p:txBody>
          <a:bodyPr wrap="none" rtlCol="0">
            <a:spAutoFit/>
          </a:bodyPr>
          <a:lstStyle/>
          <a:p>
            <a:endParaRPr lang="en-US" dirty="0"/>
          </a:p>
        </p:txBody>
      </p:sp>
      <p:pic>
        <p:nvPicPr>
          <p:cNvPr id="27" name="Picture 4" descr="Computer Icon Images – Browse 76,440,161 Stock Photos ...">
            <a:extLst>
              <a:ext uri="{FF2B5EF4-FFF2-40B4-BE49-F238E27FC236}">
                <a16:creationId xmlns:a16="http://schemas.microsoft.com/office/drawing/2014/main" id="{ED5335E1-0F2F-197C-323E-9871781201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334" y="5038702"/>
            <a:ext cx="273769" cy="21901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23982EEB-C664-35B9-2231-71DEF9CF622E}"/>
              </a:ext>
            </a:extLst>
          </p:cNvPr>
          <p:cNvCxnSpPr/>
          <p:nvPr/>
        </p:nvCxnSpPr>
        <p:spPr>
          <a:xfrm>
            <a:off x="739860" y="4948519"/>
            <a:ext cx="0" cy="391886"/>
          </a:xfrm>
          <a:prstGeom prst="line">
            <a:avLst/>
          </a:prstGeom>
        </p:spPr>
        <p:style>
          <a:lnRef idx="3">
            <a:schemeClr val="dk1"/>
          </a:lnRef>
          <a:fillRef idx="0">
            <a:schemeClr val="dk1"/>
          </a:fillRef>
          <a:effectRef idx="2">
            <a:schemeClr val="dk1"/>
          </a:effectRef>
          <a:fontRef idx="minor">
            <a:schemeClr val="tx1"/>
          </a:fontRef>
        </p:style>
      </p:cxnSp>
      <p:pic>
        <p:nvPicPr>
          <p:cNvPr id="1030" name="Picture 6" descr="Cell phone - Free technology icons">
            <a:extLst>
              <a:ext uri="{FF2B5EF4-FFF2-40B4-BE49-F238E27FC236}">
                <a16:creationId xmlns:a16="http://schemas.microsoft.com/office/drawing/2014/main" id="{93A99A6D-31E0-1D9E-7F4C-0202C824B9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286" y="5539147"/>
            <a:ext cx="252835" cy="25283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74D316B4-7286-510E-FFE9-F8D09C688F0B}"/>
              </a:ext>
            </a:extLst>
          </p:cNvPr>
          <p:cNvCxnSpPr/>
          <p:nvPr/>
        </p:nvCxnSpPr>
        <p:spPr>
          <a:xfrm>
            <a:off x="728790" y="5530444"/>
            <a:ext cx="0" cy="391886"/>
          </a:xfrm>
          <a:prstGeom prst="line">
            <a:avLst/>
          </a:prstGeom>
        </p:spPr>
        <p:style>
          <a:lnRef idx="3">
            <a:schemeClr val="dk1"/>
          </a:lnRef>
          <a:fillRef idx="0">
            <a:schemeClr val="dk1"/>
          </a:fillRef>
          <a:effectRef idx="2">
            <a:schemeClr val="dk1"/>
          </a:effectRef>
          <a:fontRef idx="minor">
            <a:schemeClr val="tx1"/>
          </a:fontRef>
        </p:style>
      </p:cxnSp>
      <p:sp>
        <p:nvSpPr>
          <p:cNvPr id="31" name="Oval 30">
            <a:extLst>
              <a:ext uri="{FF2B5EF4-FFF2-40B4-BE49-F238E27FC236}">
                <a16:creationId xmlns:a16="http://schemas.microsoft.com/office/drawing/2014/main" id="{3401D1FA-A63C-7C2E-428F-BF48A2CECA76}"/>
              </a:ext>
            </a:extLst>
          </p:cNvPr>
          <p:cNvSpPr/>
          <p:nvPr/>
        </p:nvSpPr>
        <p:spPr>
          <a:xfrm rot="1899519">
            <a:off x="2020393" y="4407875"/>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EC5450A-4B55-98C6-CC09-DCB3C462E223}"/>
              </a:ext>
            </a:extLst>
          </p:cNvPr>
          <p:cNvSpPr/>
          <p:nvPr/>
        </p:nvSpPr>
        <p:spPr>
          <a:xfrm rot="1899519">
            <a:off x="2689987" y="440077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BA973B9-B4D4-B16A-51C4-97913C6EE070}"/>
              </a:ext>
            </a:extLst>
          </p:cNvPr>
          <p:cNvSpPr/>
          <p:nvPr/>
        </p:nvSpPr>
        <p:spPr>
          <a:xfrm rot="1899519">
            <a:off x="1002202" y="472642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BE0B111-A530-EB55-C99C-FCF6F745E29E}"/>
              </a:ext>
            </a:extLst>
          </p:cNvPr>
          <p:cNvSpPr/>
          <p:nvPr/>
        </p:nvSpPr>
        <p:spPr>
          <a:xfrm rot="1899519">
            <a:off x="4000969" y="440787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9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4F77-420B-5574-65CA-09371EBD9274}"/>
              </a:ext>
            </a:extLst>
          </p:cNvPr>
          <p:cNvSpPr>
            <a:spLocks noGrp="1"/>
          </p:cNvSpPr>
          <p:nvPr>
            <p:ph type="title"/>
          </p:nvPr>
        </p:nvSpPr>
        <p:spPr>
          <a:xfrm>
            <a:off x="838200" y="259977"/>
            <a:ext cx="10515600" cy="1039906"/>
          </a:xfrm>
        </p:spPr>
        <p:txBody>
          <a:bodyPr/>
          <a:lstStyle/>
          <a:p>
            <a:r>
              <a:rPr lang="en-US" dirty="0"/>
              <a:t>                                  LIST VIEW</a:t>
            </a:r>
          </a:p>
        </p:txBody>
      </p:sp>
      <p:pic>
        <p:nvPicPr>
          <p:cNvPr id="3074" name="Picture 2" descr="Syncfusion List View">
            <a:extLst>
              <a:ext uri="{FF2B5EF4-FFF2-40B4-BE49-F238E27FC236}">
                <a16:creationId xmlns:a16="http://schemas.microsoft.com/office/drawing/2014/main" id="{FBFB0730-3159-F180-B5F1-0C07A94E1F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7525" y="1223683"/>
            <a:ext cx="4657725" cy="4877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8A4-E0F4-CADB-A2B9-4B055D163B39}"/>
              </a:ext>
            </a:extLst>
          </p:cNvPr>
          <p:cNvSpPr txBox="1"/>
          <p:nvPr/>
        </p:nvSpPr>
        <p:spPr>
          <a:xfrm>
            <a:off x="519952" y="1299883"/>
            <a:ext cx="6266330" cy="4659224"/>
          </a:xfrm>
          <a:prstGeom prst="rect">
            <a:avLst/>
          </a:prstGeom>
          <a:noFill/>
        </p:spPr>
        <p:txBody>
          <a:bodyPr wrap="square" rtlCol="0">
            <a:spAutoFit/>
          </a:bodyPr>
          <a:lstStyle/>
          <a:p>
            <a:pPr>
              <a:lnSpc>
                <a:spcPct val="150000"/>
              </a:lnSpc>
            </a:pPr>
            <a:r>
              <a:rPr lang="en-US" b="1" i="0" dirty="0">
                <a:solidFill>
                  <a:srgbClr val="1A1A1A"/>
                </a:solidFill>
                <a:effectLst/>
                <a:latin typeface="Times New Roman" panose="02020603050405020304" pitchFamily="18" charset="0"/>
                <a:cs typeface="Times New Roman" panose="02020603050405020304" pitchFamily="18" charset="0"/>
              </a:rPr>
              <a:t>List View</a:t>
            </a:r>
          </a:p>
          <a:p>
            <a:pPr>
              <a:lnSpc>
                <a:spcPct val="150000"/>
              </a:lnSpc>
            </a:pPr>
            <a:r>
              <a:rPr lang="en-US" b="1" dirty="0">
                <a:solidFill>
                  <a:srgbClr val="1A1A1A"/>
                </a:solidFill>
                <a:latin typeface="Times New Roman" panose="02020603050405020304" pitchFamily="18" charset="0"/>
                <a:cs typeface="Times New Roman" panose="02020603050405020304" pitchFamily="18" charset="0"/>
              </a:rPr>
              <a:t>         </a:t>
            </a:r>
            <a:r>
              <a:rPr lang="en-US" b="0" i="0" dirty="0">
                <a:solidFill>
                  <a:srgbClr val="1A1A1A"/>
                </a:solidFill>
                <a:effectLst/>
                <a:latin typeface="Times New Roman" panose="02020603050405020304" pitchFamily="18" charset="0"/>
                <a:cs typeface="Times New Roman" panose="02020603050405020304" pitchFamily="18" charset="0"/>
              </a:rPr>
              <a:t>The List View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Times New Roman" panose="02020603050405020304" pitchFamily="18" charset="0"/>
                <a:cs typeface="Times New Roman" panose="02020603050405020304" pitchFamily="18" charset="0"/>
              </a:rPr>
              <a:t>ListView</a:t>
            </a:r>
            <a:r>
              <a:rPr lang="en-US" b="0" i="0" dirty="0">
                <a:solidFill>
                  <a:srgbClr val="1A1A1A"/>
                </a:solidFill>
                <a:effectLst/>
                <a:latin typeface="Times New Roman" panose="02020603050405020304" pitchFamily="18" charset="0"/>
                <a:cs typeface="Times New Roman" panose="02020603050405020304" pitchFamily="18" charset="0"/>
              </a:rPr>
              <a:t> control has been optimized to work with large amounts of data.</a:t>
            </a:r>
            <a:endParaRPr lang="en-US" b="1" i="0" dirty="0">
              <a:solidFill>
                <a:srgbClr val="1A1A1A"/>
              </a:solidFill>
              <a:effectLst/>
              <a:latin typeface="Times New Roman" panose="02020603050405020304" pitchFamily="18" charset="0"/>
              <a:cs typeface="Times New Roman" panose="02020603050405020304" pitchFamily="18" charset="0"/>
            </a:endParaRPr>
          </a:p>
          <a:p>
            <a:pPr>
              <a:lnSpc>
                <a:spcPct val="150000"/>
              </a:lnSpc>
            </a:pPr>
            <a:r>
              <a:rPr lang="en-US" b="1" dirty="0">
                <a:solidFill>
                  <a:srgbClr val="1A1A1A"/>
                </a:solidFill>
                <a:latin typeface="Times New Roman" panose="02020603050405020304" pitchFamily="18" charset="0"/>
                <a:cs typeface="Times New Roman" panose="02020603050405020304" pitchFamily="18" charset="0"/>
              </a:rPr>
              <a:t>Supported platform</a:t>
            </a: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3"/>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3"/>
              </a:rPr>
              <a:t>Javascript</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react</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Angular</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vue</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Blazor</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Flutter</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Asp.net core</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Asp.net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mvc</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WinForms</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.NET MAUI</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Xamarin</a:t>
            </a:r>
            <a:endPar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endParaRPr>
          </a:p>
          <a:p>
            <a:pPr>
              <a:lnSpc>
                <a:spcPct val="150000"/>
              </a:lnSpc>
            </a:pP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         NET MAUI</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Xamarin</a:t>
            </a:r>
            <a:r>
              <a:rPr lang="en-US" sz="1400" b="1" i="0" u="sng" dirty="0">
                <a:solidFill>
                  <a:srgbClr val="1A1A1A"/>
                </a:solidFill>
                <a:effectLst/>
                <a:uFill>
                  <a:solidFill>
                    <a:schemeClr val="bg1"/>
                  </a:solidFill>
                </a:uFill>
                <a:latin typeface="Times New Roman" panose="02020603050405020304" pitchFamily="18" charset="0"/>
                <a:cs typeface="Times New Roman" panose="02020603050405020304" pitchFamily="18" charset="0"/>
              </a:rPr>
              <a:t>    </a:t>
            </a:r>
            <a:r>
              <a:rPr lang="en-US" sz="1400" b="1" i="0" u="sng" dirty="0" err="1">
                <a:solidFill>
                  <a:srgbClr val="1A1A1A"/>
                </a:solidFill>
                <a:effectLst/>
                <a:uFill>
                  <a:solidFill>
                    <a:schemeClr val="bg1"/>
                  </a:solidFill>
                </a:uFill>
                <a:latin typeface="Times New Roman" panose="02020603050405020304" pitchFamily="18" charset="0"/>
                <a:cs typeface="Times New Roman" panose="02020603050405020304" pitchFamily="18" charset="0"/>
                <a:hlinkClick r:id="rId4"/>
              </a:rPr>
              <a:t>javascript</a:t>
            </a:r>
            <a:endParaRPr lang="en-US" sz="1400" b="1" u="sng" dirty="0">
              <a:solidFill>
                <a:srgbClr val="1A1A1A"/>
              </a:solidFill>
              <a:uFill>
                <a:solidFill>
                  <a:schemeClr val="bg1"/>
                </a:solidFill>
              </a:uFill>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3A9B5B4-8F3D-9A53-3B2C-A27742DAAD30}"/>
              </a:ext>
            </a:extLst>
          </p:cNvPr>
          <p:cNvSpPr/>
          <p:nvPr/>
        </p:nvSpPr>
        <p:spPr>
          <a:xfrm>
            <a:off x="965558" y="439324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5EC37FA-0758-2888-AD8F-38EE14E11D85}"/>
              </a:ext>
            </a:extLst>
          </p:cNvPr>
          <p:cNvSpPr/>
          <p:nvPr/>
        </p:nvSpPr>
        <p:spPr>
          <a:xfrm rot="1899519">
            <a:off x="2007483" y="440184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2AE74F-F102-C3E7-3B06-944F76434E53}"/>
              </a:ext>
            </a:extLst>
          </p:cNvPr>
          <p:cNvSpPr/>
          <p:nvPr/>
        </p:nvSpPr>
        <p:spPr>
          <a:xfrm rot="1899519">
            <a:off x="2822012" y="440894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010DD9F-42B1-6FF0-729B-96F439FF2CF7}"/>
              </a:ext>
            </a:extLst>
          </p:cNvPr>
          <p:cNvSpPr/>
          <p:nvPr/>
        </p:nvSpPr>
        <p:spPr>
          <a:xfrm rot="1899519">
            <a:off x="3816188" y="441610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875839F-4F32-6C11-E719-6F2794E166D0}"/>
              </a:ext>
            </a:extLst>
          </p:cNvPr>
          <p:cNvSpPr/>
          <p:nvPr/>
        </p:nvSpPr>
        <p:spPr>
          <a:xfrm rot="1899519">
            <a:off x="934101" y="471155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73A9E49-42D0-C012-D8BC-2D2241A969E9}"/>
              </a:ext>
            </a:extLst>
          </p:cNvPr>
          <p:cNvSpPr/>
          <p:nvPr/>
        </p:nvSpPr>
        <p:spPr>
          <a:xfrm rot="1899519">
            <a:off x="4369724" y="4384649"/>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6B2E0E-B542-46AB-9864-A3C545CD7D8D}"/>
              </a:ext>
            </a:extLst>
          </p:cNvPr>
          <p:cNvSpPr/>
          <p:nvPr/>
        </p:nvSpPr>
        <p:spPr>
          <a:xfrm rot="1899519">
            <a:off x="3312071" y="471509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F17DA68-5ED9-39F8-1251-5A7D9796EE48}"/>
              </a:ext>
            </a:extLst>
          </p:cNvPr>
          <p:cNvSpPr/>
          <p:nvPr/>
        </p:nvSpPr>
        <p:spPr>
          <a:xfrm rot="1899519">
            <a:off x="896956" y="5026838"/>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E2B3357-9E11-D84D-C1B1-DA79861BE7C6}"/>
              </a:ext>
            </a:extLst>
          </p:cNvPr>
          <p:cNvSpPr/>
          <p:nvPr/>
        </p:nvSpPr>
        <p:spPr>
          <a:xfrm rot="1899519">
            <a:off x="2038938" y="471155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C2686AB-D877-640B-E4C4-3DE08DFBAA9C}"/>
              </a:ext>
            </a:extLst>
          </p:cNvPr>
          <p:cNvSpPr/>
          <p:nvPr/>
        </p:nvSpPr>
        <p:spPr>
          <a:xfrm rot="1899519">
            <a:off x="3183050" y="504917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C3EF6D0-E8E5-FCB0-D099-97587981B6F0}"/>
              </a:ext>
            </a:extLst>
          </p:cNvPr>
          <p:cNvSpPr/>
          <p:nvPr/>
        </p:nvSpPr>
        <p:spPr>
          <a:xfrm rot="1899519">
            <a:off x="902645" y="5339627"/>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B3CC57D-887E-73BD-EAF0-FF698E4EF09A}"/>
              </a:ext>
            </a:extLst>
          </p:cNvPr>
          <p:cNvSpPr/>
          <p:nvPr/>
        </p:nvSpPr>
        <p:spPr>
          <a:xfrm rot="1899519">
            <a:off x="2101850" y="533962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CDAF1A-DACD-6FA2-DFA2-050879AE582F}"/>
              </a:ext>
            </a:extLst>
          </p:cNvPr>
          <p:cNvSpPr/>
          <p:nvPr/>
        </p:nvSpPr>
        <p:spPr>
          <a:xfrm rot="1899519">
            <a:off x="2955261" y="5349249"/>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globe&quot; Icon - Download for free – Iconduck">
            <a:extLst>
              <a:ext uri="{FF2B5EF4-FFF2-40B4-BE49-F238E27FC236}">
                <a16:creationId xmlns:a16="http://schemas.microsoft.com/office/drawing/2014/main" id="{3CDDD054-2EEA-1FBD-004C-B4A4060CC9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42" y="4319055"/>
            <a:ext cx="219015" cy="2190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omputer Icon Images – Browse 76,440,161 Stock Photos ...">
            <a:extLst>
              <a:ext uri="{FF2B5EF4-FFF2-40B4-BE49-F238E27FC236}">
                <a16:creationId xmlns:a16="http://schemas.microsoft.com/office/drawing/2014/main" id="{CB5271A3-8513-43E9-8B31-0C7D902125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804" y="4937460"/>
            <a:ext cx="273769" cy="2190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ell phone - Free technology icons">
            <a:extLst>
              <a:ext uri="{FF2B5EF4-FFF2-40B4-BE49-F238E27FC236}">
                <a16:creationId xmlns:a16="http://schemas.microsoft.com/office/drawing/2014/main" id="{E4CD5C6A-1133-DB8D-E01D-E499FEA3D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146" y="5253476"/>
            <a:ext cx="252835" cy="25283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2CE24127-BC2B-FC4E-F4FB-1AE72ACA7DBC}"/>
              </a:ext>
            </a:extLst>
          </p:cNvPr>
          <p:cNvCxnSpPr/>
          <p:nvPr/>
        </p:nvCxnSpPr>
        <p:spPr>
          <a:xfrm>
            <a:off x="838200" y="4243022"/>
            <a:ext cx="0" cy="391886"/>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8B21A63C-E1E2-9C9C-A040-57F0CB6E009C}"/>
              </a:ext>
            </a:extLst>
          </p:cNvPr>
          <p:cNvCxnSpPr/>
          <p:nvPr/>
        </p:nvCxnSpPr>
        <p:spPr>
          <a:xfrm>
            <a:off x="845791" y="4797417"/>
            <a:ext cx="0" cy="391886"/>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9B878155-0022-E9D7-DB57-89B56A5B393D}"/>
              </a:ext>
            </a:extLst>
          </p:cNvPr>
          <p:cNvCxnSpPr/>
          <p:nvPr/>
        </p:nvCxnSpPr>
        <p:spPr>
          <a:xfrm>
            <a:off x="839571" y="5197999"/>
            <a:ext cx="0" cy="3918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3315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292</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vt:lpstr>
      <vt:lpstr>Times New Roman</vt:lpstr>
      <vt:lpstr>Office Theme</vt:lpstr>
      <vt:lpstr>Most popular component</vt:lpstr>
      <vt:lpstr>                      Most popular component</vt:lpstr>
      <vt:lpstr>                                 DataGrid</vt:lpstr>
      <vt:lpstr>CHARTS</vt:lpstr>
      <vt:lpstr>                                  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dc:title>
  <dc:creator>Prem Kumar Arul</dc:creator>
  <cp:lastModifiedBy>Prem Kumar Arul</cp:lastModifiedBy>
  <cp:revision>1</cp:revision>
  <dcterms:created xsi:type="dcterms:W3CDTF">2024-03-25T09:31:50Z</dcterms:created>
  <dcterms:modified xsi:type="dcterms:W3CDTF">2024-03-25T17:19:10Z</dcterms:modified>
</cp:coreProperties>
</file>