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5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39458-E38F-41CF-A7A5-F7D839A776B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92F0-9A09-4710-B167-6AE5716E22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A3F061-C567-4903-9671-5207EC3670D1}" type="datetime1">
              <a:rPr lang="en-US" smtClean="0"/>
              <a:t>6/28/2023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3FFBD3-D170-4FA4-ACCD-8921885F266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3C010-90CC-4BAE-B52C-E792CA35596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438F2-B18D-4EA1-A623-B8488EF84C8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E0E1E-A2A2-4327-BF40-7B5C53DDC863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8DA2B-92E4-4236-8E78-9D4114C3E948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77ADC-8B30-4197-8B19-14F6C409EDAD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D654BA-CB6A-4535-AC74-18F6EC94FE01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310F9B-1000-4AAA-B2C0-DB19F98AD8F3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712031-2B4B-4E3A-914F-9A9F755D58D9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48CA85-BA99-4085-A5F6-8C3B0C9A2212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C9FD41-8DF7-474B-82BF-37B4AD453ACF}" type="datetime1">
              <a:rPr lang="en-US" smtClean="0"/>
              <a:t>6/28/2023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PREM_M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154F82-C391-43BD-860B-B269F1A7C9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5001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Empowering Atliq </a:t>
            </a:r>
            <a:r>
              <a:rPr lang="en-US" sz="3200" dirty="0" err="1" smtClean="0">
                <a:latin typeface="Algerian" pitchFamily="82" charset="0"/>
              </a:rPr>
              <a:t>Hardwares</a:t>
            </a:r>
            <a:r>
              <a:rPr lang="en-US" sz="3200" dirty="0" smtClean="0">
                <a:latin typeface="Algerian" pitchFamily="82" charset="0"/>
              </a:rPr>
              <a:t> with Consumer Goods Insights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714752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-PREM M          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Data  Analyst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999-71AC-4245-923D-66B5C793006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Which channel helped to bring more gross sales in the fiscal year 2021 and the percentage of contribution?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3048000"/>
          <a:ext cx="6215106" cy="2595580"/>
        </p:xfrm>
        <a:graphic>
          <a:graphicData uri="http://schemas.openxmlformats.org/drawingml/2006/table">
            <a:tbl>
              <a:tblPr/>
              <a:tblGrid>
                <a:gridCol w="1739089"/>
                <a:gridCol w="2280773"/>
                <a:gridCol w="2195244"/>
              </a:tblGrid>
              <a:tr h="64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CHANNEL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GROSS_SALES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64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Retailer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1606393222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72.60940355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64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356123812.9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16.09689166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64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Distributor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249859246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11.29370479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B0FF-244A-4D8B-B107-0961A114C2D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Get the Top 3 products in each division that have a high </a:t>
            </a:r>
            <a:r>
              <a:rPr lang="en-US" dirty="0" err="1" smtClean="0"/>
              <a:t>total_sold_quantity</a:t>
            </a:r>
            <a:r>
              <a:rPr lang="en-US" dirty="0" smtClean="0"/>
              <a:t> in the </a:t>
            </a:r>
            <a:r>
              <a:rPr lang="en-US" dirty="0" err="1" smtClean="0"/>
              <a:t>fiscal_year</a:t>
            </a:r>
            <a:r>
              <a:rPr lang="en-US" dirty="0" smtClean="0"/>
              <a:t> 2021? The final output contains these fields?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1857364"/>
          <a:ext cx="5572164" cy="3286140"/>
        </p:xfrm>
        <a:graphic>
          <a:graphicData uri="http://schemas.openxmlformats.org/drawingml/2006/table">
            <a:tbl>
              <a:tblPr/>
              <a:tblGrid>
                <a:gridCol w="2476518"/>
                <a:gridCol w="1164553"/>
                <a:gridCol w="1931093"/>
              </a:tblGrid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TOTAL_QUANTITY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Gamers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2477098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Maxima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2461991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Master wireless x1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2448784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Pen Drive DRC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2034569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Digit SSD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1240149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AQ Clx1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1238683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AQ Digit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AQ Gen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135031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8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AQ Elite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134431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F6B-0A6B-4C17-9B72-A943C0E0D5BE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Provide the list of markets in which customer "Atliq Exclusive" operates its business in the APAC region.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43306" y="2000240"/>
          <a:ext cx="1690678" cy="3200400"/>
        </p:xfrm>
        <a:graphic>
          <a:graphicData uri="http://schemas.openxmlformats.org/drawingml/2006/table">
            <a:tbl>
              <a:tblPr/>
              <a:tblGrid>
                <a:gridCol w="16906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Indonesia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Japan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gerian" pitchFamily="82" charset="0"/>
                        </a:rPr>
                        <a:t>Philippines</a:t>
                      </a:r>
                      <a:endParaRPr lang="en-US" dirty="0">
                        <a:latin typeface="Algerian" pitchFamily="8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South Korea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gerian" pitchFamily="82" charset="0"/>
                        </a:rPr>
                        <a:t>New Zealand</a:t>
                      </a:r>
                      <a:endParaRPr lang="en-US" dirty="0">
                        <a:latin typeface="Algerian" pitchFamily="8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gerian" pitchFamily="82" charset="0"/>
                        </a:rPr>
                        <a:t>Bangladesh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CA8-2CA3-44EA-9882-BC2F5259924F}" type="datetime1">
              <a:rPr lang="en-US" smtClean="0"/>
              <a:t>6/28/2023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What is the percentage of unique product increase in 2021 vs. 2020?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472" y="3238500"/>
          <a:ext cx="7215237" cy="904880"/>
        </p:xfrm>
        <a:graphic>
          <a:graphicData uri="http://schemas.openxmlformats.org/drawingml/2006/table">
            <a:tbl>
              <a:tblPr/>
              <a:tblGrid>
                <a:gridCol w="2515605"/>
                <a:gridCol w="2471795"/>
                <a:gridCol w="2227837"/>
              </a:tblGrid>
              <a:tr h="512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UNIQUE_PRODUCTS_2020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UNIQUE_PRODUCTS_2021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PERCENTAGE_CHANGE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392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36.3265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AA4-004E-40C6-B747-8356E1BC2690}" type="datetime1">
              <a:rPr lang="en-US" smtClean="0"/>
              <a:t>6/28/2023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Provide a report with all the unique product counts for each segment and sort them in descending order of product counts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8794" y="1428736"/>
          <a:ext cx="3957656" cy="3500462"/>
        </p:xfrm>
        <a:graphic>
          <a:graphicData uri="http://schemas.openxmlformats.org/drawingml/2006/table">
            <a:tbl>
              <a:tblPr/>
              <a:tblGrid>
                <a:gridCol w="2792796"/>
                <a:gridCol w="1164860"/>
              </a:tblGrid>
              <a:tr h="500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UNIQUE_PRODUCT_COUNTS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SEGMENT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Accessories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Peripherals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Desktop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Networking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8C81-5FC1-413D-B3C1-E8B463A492E4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Which segment had the most increase in unique products in 2021 </a:t>
            </a:r>
            <a:r>
              <a:rPr lang="en-US" dirty="0" err="1" smtClean="0"/>
              <a:t>vs</a:t>
            </a:r>
            <a:r>
              <a:rPr lang="en-US" dirty="0" smtClean="0"/>
              <a:t> 2020? The final output contains these fields?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9" y="2000237"/>
          <a:ext cx="6500857" cy="3071838"/>
        </p:xfrm>
        <a:graphic>
          <a:graphicData uri="http://schemas.openxmlformats.org/drawingml/2006/table">
            <a:tbl>
              <a:tblPr/>
              <a:tblGrid>
                <a:gridCol w="1034035"/>
                <a:gridCol w="2123161"/>
                <a:gridCol w="2123161"/>
                <a:gridCol w="1220500"/>
              </a:tblGrid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SEGMENT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PRODUCT_COUNT_2020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PRODUCT_COUNT_2021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Accessories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Notebook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Peripherals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Desktop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1F2E-2951-4D61-8FC7-5D9D6341BE5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Get the products that have the highest and lowest manufacturing costs?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571744"/>
          <a:ext cx="7000925" cy="1762133"/>
        </p:xfrm>
        <a:graphic>
          <a:graphicData uri="http://schemas.openxmlformats.org/drawingml/2006/table">
            <a:tbl>
              <a:tblPr/>
              <a:tblGrid>
                <a:gridCol w="3168855"/>
                <a:gridCol w="1595251"/>
                <a:gridCol w="2236819"/>
              </a:tblGrid>
              <a:tr h="5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MANUFACTURING_COST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AQ HOME Allin1 Gen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A6120110206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240.5364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AQ Master wired x1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A2118150101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9AB5-2661-4EE9-88B6-C80038977E90}" type="datetime1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Generate a report which contains the top 5 customers who received an average high </a:t>
            </a:r>
            <a:r>
              <a:rPr lang="en-US" dirty="0" err="1" smtClean="0"/>
              <a:t>pre_invoice_discount_pct</a:t>
            </a:r>
            <a:r>
              <a:rPr lang="en-US" dirty="0" smtClean="0"/>
              <a:t> for the fiscal year 2021 and in the Indian market?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2285994"/>
          <a:ext cx="7143800" cy="2881325"/>
        </p:xfrm>
        <a:graphic>
          <a:graphicData uri="http://schemas.openxmlformats.org/drawingml/2006/table">
            <a:tbl>
              <a:tblPr/>
              <a:tblGrid>
                <a:gridCol w="1402969"/>
                <a:gridCol w="2027086"/>
                <a:gridCol w="3713745"/>
              </a:tblGrid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CUSTOMER_CODE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AVERAGE_PRE_INVOICE_DISCOUNT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Flipkart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Viveks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90002006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90002002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Ezone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90002003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Amazon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90002016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AB5-CDA4-45AB-8BE1-8CD27B36AB9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Get the complete report of the Gross sales amount for the customer “Atliq Exclusive” for each month. This analysis helps to get an idea of low and high-performing months and take strategic decisions.?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40" y="1428736"/>
          <a:ext cx="3777145" cy="5246700"/>
        </p:xfrm>
        <a:graphic>
          <a:graphicData uri="http://schemas.openxmlformats.org/drawingml/2006/table">
            <a:tbl>
              <a:tblPr/>
              <a:tblGrid>
                <a:gridCol w="763350"/>
                <a:gridCol w="576114"/>
                <a:gridCol w="1065810"/>
                <a:gridCol w="1371871"/>
              </a:tblGrid>
              <a:tr h="209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CUSTOMER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GROSS_AMOUNT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64494580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42032436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40818126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39141403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39060543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38408619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38299250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38089938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31973208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30915159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30463790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22967061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22649097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20757275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19511590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19169904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18185341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16167991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11276564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10303631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6859473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3173929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1600144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098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128" marR="8128" marT="812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Atliq Exclusive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1533953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E3FD-7402-4715-BFF2-4F81A9605D4C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Bold SemiConden" pitchFamily="34" charset="0"/>
              </a:rPr>
              <a:t>         Requests from Atliq  </a:t>
            </a:r>
            <a:endParaRPr lang="en-US" sz="2800" b="1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8. In which quarter of 2020, got the maximum </a:t>
            </a:r>
            <a:r>
              <a:rPr lang="en-US" dirty="0" err="1" smtClean="0"/>
              <a:t>total_sold_quantity</a:t>
            </a:r>
            <a:r>
              <a:rPr lang="en-US" dirty="0" smtClean="0"/>
              <a:t>? The final output contains these fields sorted by the </a:t>
            </a:r>
            <a:r>
              <a:rPr lang="en-US" dirty="0" err="1" smtClean="0"/>
              <a:t>total_sold_quantity</a:t>
            </a:r>
            <a:r>
              <a:rPr lang="en-US" dirty="0" smtClean="0"/>
              <a:t>, .?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84" y="3238500"/>
          <a:ext cx="3594115" cy="1262070"/>
        </p:xfrm>
        <a:graphic>
          <a:graphicData uri="http://schemas.openxmlformats.org/drawingml/2006/table">
            <a:tbl>
              <a:tblPr/>
              <a:tblGrid>
                <a:gridCol w="677217"/>
                <a:gridCol w="1105932"/>
                <a:gridCol w="1810966"/>
              </a:tblGrid>
              <a:tr h="63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QUARTER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TOTAL_QUANTITY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63103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17447125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F1E9-E2AC-4160-BC97-8FCA9FE5973D}" type="datetime1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F82-C391-43BD-860B-B269F1A7C960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PREM_M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621</Words>
  <Application>Microsoft Office PowerPoint</Application>
  <PresentationFormat>On-screen Show (4:3)</PresentationFormat>
  <Paragraphs>287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Empowering Atliq Hardwares with Consumer Goods Insights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Atliq Hardwares with Consumer Goods Insights</dc:title>
  <dc:creator>Prem M</dc:creator>
  <cp:lastModifiedBy>Prem M</cp:lastModifiedBy>
  <cp:revision>32</cp:revision>
  <dcterms:created xsi:type="dcterms:W3CDTF">2023-06-28T04:18:29Z</dcterms:created>
  <dcterms:modified xsi:type="dcterms:W3CDTF">2023-06-28T09:36:44Z</dcterms:modified>
</cp:coreProperties>
</file>