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80" r:id="rId4"/>
  </p:sldMasterIdLst>
  <p:sldIdLst>
    <p:sldId id="282" r:id="rId5"/>
    <p:sldId id="283" r:id="rId6"/>
    <p:sldId id="296" r:id="rId7"/>
    <p:sldId id="284" r:id="rId8"/>
    <p:sldId id="285" r:id="rId9"/>
    <p:sldId id="293" r:id="rId10"/>
    <p:sldId id="295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6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66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12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22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535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843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4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7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1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Machine learning- Internship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3372" y="4296792"/>
            <a:ext cx="3737098" cy="1615736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/>
              <a:t>Presented by-</a:t>
            </a:r>
          </a:p>
          <a:p>
            <a:r>
              <a:rPr lang="en-US" sz="2000" dirty="0"/>
              <a:t>B. Prem Sagar</a:t>
            </a:r>
          </a:p>
          <a:p>
            <a:r>
              <a:rPr lang="en-US" sz="2000" dirty="0"/>
              <a:t>R.V.R. &amp; J.C. COLLEGE OF ENGINRRING</a:t>
            </a:r>
          </a:p>
          <a:p>
            <a:r>
              <a:rPr lang="en-US" sz="2000" dirty="0"/>
              <a:t>TEAM NO:127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indian servers logo">
            <a:extLst>
              <a:ext uri="{FF2B5EF4-FFF2-40B4-BE49-F238E27FC236}">
                <a16:creationId xmlns:a16="http://schemas.microsoft.com/office/drawing/2014/main" id="{ED21BA7C-2E45-FA44-DFCE-64E04738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636494"/>
            <a:ext cx="6696635" cy="56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EDF7-7D0A-B007-872E-D5B8E77BF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LEUKEMIA CANCER</a:t>
            </a:r>
            <a:r>
              <a:rPr lang="en-IN" dirty="0"/>
              <a:t> PREDICTION IN BLOOD CELLS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8DEA3-FACE-1ABD-BCDB-584C2FCDB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using </a:t>
            </a:r>
            <a:r>
              <a:rPr lang="en-IN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Convolutional </a:t>
            </a:r>
            <a:r>
              <a:rPr lang="en-IN" b="1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Neural Networks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998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1C3F-ACDD-FA75-FC94-5C46CB5D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1066801"/>
            <a:ext cx="3932237" cy="1268026"/>
          </a:xfrm>
        </p:spPr>
        <p:txBody>
          <a:bodyPr>
            <a:normAutofit/>
          </a:bodyPr>
          <a:lstStyle/>
          <a:p>
            <a:r>
              <a:rPr lang="en-US" sz="3200" dirty="0"/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8340-A4E4-FFFF-9F24-93BC9894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purpose of the project is to develop a system that can automatically detect cancer in the Leukemia blood cells images.</a:t>
            </a:r>
          </a:p>
          <a:p>
            <a:r>
              <a:rPr lang="en-US" sz="2800" dirty="0"/>
              <a:t>This System uses a Convolutional Neural Network that inputs Leukemia cell images and  outputs whether the cell is infected or not.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F6B71-2CA4-3E4C-2698-BF08DD31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2442C-F617-C3B0-D166-200984A5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28" y="2716567"/>
            <a:ext cx="4045389" cy="30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9726-53C4-305A-62F8-AC3F7D81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46951"/>
            <a:ext cx="3932237" cy="1663083"/>
          </a:xfrm>
        </p:spPr>
        <p:txBody>
          <a:bodyPr/>
          <a:lstStyle/>
          <a:p>
            <a:r>
              <a:rPr lang="en-IN" dirty="0"/>
              <a:t>Data set</a:t>
            </a:r>
            <a:br>
              <a:rPr lang="en-IN" dirty="0"/>
            </a:br>
            <a:r>
              <a:rPr lang="en-IN" sz="2800" dirty="0"/>
              <a:t>Description</a:t>
            </a:r>
            <a:br>
              <a:rPr lang="en-IN" sz="2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0F95-61AF-2335-214B-70686DE5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Images used in this project is obtained from Kaggle.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This dataset is divided into two classes.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There are 4961 training images, where 2483 images from healthy patients and 2478 images from patients affected with blood cancer.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Also we tested the model with 1240 images 620 of each class.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These images had resolution of 320*240.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46A07-111C-2665-B936-D44E649A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FDC3A-8EED-7A3D-285F-4AAE0080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8" y="2971800"/>
            <a:ext cx="4318376" cy="28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F53C-77B8-4E15-81E6-A37BBCDB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51" y="757475"/>
            <a:ext cx="3932237" cy="1834805"/>
          </a:xfrm>
        </p:spPr>
        <p:txBody>
          <a:bodyPr/>
          <a:lstStyle/>
          <a:p>
            <a:r>
              <a:rPr lang="en-IN" dirty="0"/>
              <a:t>Steps to implement the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AF25-25E4-7170-E1AD-D486431F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338" y="335175"/>
            <a:ext cx="5905443" cy="60478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Knowing the dataset, </a:t>
            </a:r>
            <a:r>
              <a:rPr lang="en-IN" sz="2400" dirty="0" err="1">
                <a:solidFill>
                  <a:schemeClr val="tx1">
                    <a:lumMod val="95000"/>
                  </a:schemeClr>
                </a:solidFill>
              </a:rPr>
              <a:t>i.e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 Downloading the dataset and import to  google </a:t>
            </a:r>
            <a:r>
              <a:rPr lang="en-IN" sz="2400" dirty="0" err="1">
                <a:solidFill>
                  <a:schemeClr val="tx1">
                    <a:lumMod val="95000"/>
                  </a:schemeClr>
                </a:solidFill>
              </a:rPr>
              <a:t>colab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 notebook.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chemeClr val="tx1">
                    <a:lumMod val="95000"/>
                  </a:schemeClr>
                </a:solidFill>
              </a:rPr>
              <a:t>Preprocessing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 the images and visualise them and split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Building a CNN network.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Training a CNN network.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Testing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Evaluate the model.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0CD7A-0FFF-6F9D-8801-3D02BDF4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9" y="2308194"/>
            <a:ext cx="4332302" cy="34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6CA0-0C70-4FBA-85E7-11EB00C96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22729"/>
            <a:ext cx="10444331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Summary of CNN ARCHITECTURE USED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42FF-45C4-437A-8173-618C6CF2E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53" y="1174375"/>
            <a:ext cx="10632141" cy="47064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572E4-60D6-062B-E13B-D14D228B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1174375"/>
            <a:ext cx="10701422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5DC1-502E-4CC0-BF49-6E4D9DD5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graph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8691-41E8-4AAF-A03F-3F1E32C71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the increase of epoch number the training accuracy and validation accuracy are increasing parallel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614F6-F902-46BA-9DBB-6A4F44DF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the decrease of training loss the validation loss is decreasing parallel.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3B06EE-1EB7-0658-8EDD-F98847130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805" y="3032963"/>
            <a:ext cx="4433202" cy="263674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1D607EA-4D4C-C8FD-5078-5F8F1FFFF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6996" y="3029153"/>
            <a:ext cx="4126428" cy="2644369"/>
          </a:xfrm>
        </p:spPr>
      </p:pic>
    </p:spTree>
    <p:extLst>
      <p:ext uri="{BB962C8B-B14F-4D97-AF65-F5344CB8AC3E}">
        <p14:creationId xmlns:p14="http://schemas.microsoft.com/office/powerpoint/2010/main" val="429356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94CD-A938-B90B-9538-12B48E40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870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412</TotalTime>
  <Words>243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Bookman Old Style</vt:lpstr>
      <vt:lpstr>Courier New</vt:lpstr>
      <vt:lpstr>Rockwell</vt:lpstr>
      <vt:lpstr>Damask</vt:lpstr>
      <vt:lpstr>Machine learning- Internship project </vt:lpstr>
      <vt:lpstr>LEUKEMIA CANCER PREDICTION IN BLOOD CELLS </vt:lpstr>
      <vt:lpstr>Purpose of the project</vt:lpstr>
      <vt:lpstr>Data set Description </vt:lpstr>
      <vt:lpstr>Steps to implement the project </vt:lpstr>
      <vt:lpstr>Summary of CNN ARCHITECTURE USED</vt:lpstr>
      <vt:lpstr>Prediction graph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 Internship project</dc:title>
  <dc:creator>Hemanthadapa03@outlook.com</dc:creator>
  <cp:lastModifiedBy>bommanaboenabalarishi@gmail.com</cp:lastModifiedBy>
  <cp:revision>12</cp:revision>
  <dcterms:created xsi:type="dcterms:W3CDTF">2022-06-19T08:52:59Z</dcterms:created>
  <dcterms:modified xsi:type="dcterms:W3CDTF">2022-07-02T09:23:59Z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