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1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2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F3B8-9763-BD02-FB11-546F79B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611" y="648182"/>
            <a:ext cx="5370974" cy="3581063"/>
          </a:xfrm>
        </p:spPr>
        <p:txBody>
          <a:bodyPr anchor="b">
            <a:normAutofit/>
          </a:bodyPr>
          <a:lstStyle/>
          <a:p>
            <a:r>
              <a:rPr lang="en-US" sz="4400"/>
              <a:t>Zomato Clone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4A73D-E7D7-9EBC-B925-90EEB505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95900"/>
            <a:ext cx="6615118" cy="1562100"/>
          </a:xfrm>
        </p:spPr>
        <p:txBody>
          <a:bodyPr anchor="t">
            <a:normAutofit/>
          </a:bodyPr>
          <a:lstStyle/>
          <a:p>
            <a:r>
              <a:rPr lang="en-US" sz="1600" dirty="0"/>
              <a:t>GitHub Repository Link:</a:t>
            </a:r>
          </a:p>
          <a:p>
            <a:r>
              <a:rPr lang="en-US" sz="1600" dirty="0"/>
              <a:t>https://github.com/PremSagarC/Zomato-Clone.git</a:t>
            </a:r>
          </a:p>
          <a:p>
            <a:endParaRPr lang="en-US" sz="16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934BD75-166F-CB2E-07C0-5478B5770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6380"/>
          <a:stretch/>
        </p:blipFill>
        <p:spPr>
          <a:xfrm>
            <a:off x="6615118" y="975"/>
            <a:ext cx="557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887-45A4-BAAF-9035-5D2DC76B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50" y="1"/>
            <a:ext cx="6896100" cy="876299"/>
          </a:xfrm>
        </p:spPr>
        <p:txBody>
          <a:bodyPr/>
          <a:lstStyle/>
          <a:p>
            <a:r>
              <a:rPr lang="en-US" dirty="0"/>
              <a:t>Front End Of Zomato Clone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B9B9BD-3E1A-668F-9BEA-ACFBC819D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1" y="876301"/>
            <a:ext cx="4223569" cy="25526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E88B2-1E65-A1F8-6C37-06C189EAA218}"/>
              </a:ext>
            </a:extLst>
          </p:cNvPr>
          <p:cNvSpPr txBox="1"/>
          <p:nvPr/>
        </p:nvSpPr>
        <p:spPr>
          <a:xfrm>
            <a:off x="1299580" y="3429000"/>
            <a:ext cx="216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Front End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1A461DAC-A306-A9DC-6E24-1B7E3CF06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9" y="876300"/>
            <a:ext cx="4272230" cy="255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DE0F9B-0C20-7E6E-B9B0-AD11957B0EFA}"/>
              </a:ext>
            </a:extLst>
          </p:cNvPr>
          <p:cNvSpPr txBox="1"/>
          <p:nvPr/>
        </p:nvSpPr>
        <p:spPr>
          <a:xfrm>
            <a:off x="9670159" y="2201942"/>
            <a:ext cx="216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Dining Front End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07E58F-EA3E-B372-9AD2-F7BC2BE21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1" y="3798332"/>
            <a:ext cx="4132547" cy="2552700"/>
          </a:xfrm>
          <a:prstGeom prst="rect">
            <a:avLst/>
          </a:prstGeom>
        </p:spPr>
      </p:pic>
      <p:pic>
        <p:nvPicPr>
          <p:cNvPr id="29" name="Picture 2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EC207DD-4231-167F-3111-A0607DB5C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9" y="3569733"/>
            <a:ext cx="3143342" cy="31270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4908617-6606-9277-9560-2EB96F7A60DF}"/>
              </a:ext>
            </a:extLst>
          </p:cNvPr>
          <p:cNvSpPr txBox="1"/>
          <p:nvPr/>
        </p:nvSpPr>
        <p:spPr>
          <a:xfrm>
            <a:off x="1212439" y="632740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Night Life Front End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4E9A3B-4A4E-CA7A-955A-1A64CAD05E6C}"/>
              </a:ext>
            </a:extLst>
          </p:cNvPr>
          <p:cNvSpPr txBox="1"/>
          <p:nvPr/>
        </p:nvSpPr>
        <p:spPr>
          <a:xfrm>
            <a:off x="9014279" y="4763903"/>
            <a:ext cx="314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 Foods Front End</a:t>
            </a:r>
          </a:p>
        </p:txBody>
      </p:sp>
    </p:spTree>
    <p:extLst>
      <p:ext uri="{BB962C8B-B14F-4D97-AF65-F5344CB8AC3E}">
        <p14:creationId xmlns:p14="http://schemas.microsoft.com/office/powerpoint/2010/main" val="158285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E33FF-B2BA-6F75-A7B2-E4EE9C6E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Login Page And Signup</a:t>
            </a:r>
          </a:p>
        </p:txBody>
      </p:sp>
      <p:pic>
        <p:nvPicPr>
          <p:cNvPr id="11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01F7FE-B9C8-6EC2-F8B4-1EE14CB5F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56" y="85725"/>
            <a:ext cx="4473151" cy="307657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CC76E5-68E4-28C1-4244-62308BF18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55" y="3429000"/>
            <a:ext cx="4473151" cy="32785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75797B-76B6-FEAA-0138-42B153B79F3D}"/>
              </a:ext>
            </a:extLst>
          </p:cNvPr>
          <p:cNvSpPr txBox="1"/>
          <p:nvPr/>
        </p:nvSpPr>
        <p:spPr>
          <a:xfrm>
            <a:off x="9453058" y="1447799"/>
            <a:ext cx="22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Front 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9A6AD0-F0AD-0777-B184-08B59DCC11F5}"/>
              </a:ext>
            </a:extLst>
          </p:cNvPr>
          <p:cNvSpPr txBox="1"/>
          <p:nvPr/>
        </p:nvSpPr>
        <p:spPr>
          <a:xfrm>
            <a:off x="9453056" y="4856204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Signup Front End</a:t>
            </a:r>
          </a:p>
        </p:txBody>
      </p:sp>
    </p:spTree>
    <p:extLst>
      <p:ext uri="{BB962C8B-B14F-4D97-AF65-F5344CB8AC3E}">
        <p14:creationId xmlns:p14="http://schemas.microsoft.com/office/powerpoint/2010/main" val="1936465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306A-3DCF-D3C0-28CF-BDA95C09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10896"/>
            <a:ext cx="10571998" cy="987552"/>
          </a:xfrm>
        </p:spPr>
        <p:txBody>
          <a:bodyPr/>
          <a:lstStyle/>
          <a:p>
            <a:pPr algn="ctr"/>
            <a:r>
              <a:rPr lang="en-US" dirty="0"/>
              <a:t>Backend Of Zomato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CB5D-8498-860A-BD68-72F0D671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0240"/>
            <a:ext cx="12192000" cy="4937759"/>
          </a:xfrm>
        </p:spPr>
        <p:txBody>
          <a:bodyPr/>
          <a:lstStyle/>
          <a:p>
            <a:r>
              <a:rPr lang="en-US" dirty="0"/>
              <a:t>Connecting the server side to any data base to store all the data is necessary by any database available.</a:t>
            </a:r>
          </a:p>
          <a:p>
            <a:r>
              <a:rPr lang="en-US" dirty="0"/>
              <a:t>For example, MongoDB.</a:t>
            </a:r>
          </a:p>
          <a:p>
            <a:r>
              <a:rPr lang="en-US" dirty="0"/>
              <a:t>All the necessary program is given in the GitHub link.</a:t>
            </a:r>
          </a:p>
        </p:txBody>
      </p:sp>
    </p:spTree>
    <p:extLst>
      <p:ext uri="{BB962C8B-B14F-4D97-AF65-F5344CB8AC3E}">
        <p14:creationId xmlns:p14="http://schemas.microsoft.com/office/powerpoint/2010/main" val="121673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6574-2D73-0E2F-EC9C-30033278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Some Examples In MongoDB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FB2A01-0786-89CB-1E04-11DBCC9B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2413000"/>
            <a:ext cx="3793067" cy="363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Here, we can see that the DB connection is working as expected.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AD3A7CE-0A2F-381A-0F03-D98ADE786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96446"/>
            <a:ext cx="7385303" cy="45398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3232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54</TotalTime>
  <Words>104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Zomato Clone</vt:lpstr>
      <vt:lpstr>Front End Of Zomato Clone</vt:lpstr>
      <vt:lpstr>Login Page And Signup</vt:lpstr>
      <vt:lpstr>Backend Of Zomato Clone</vt:lpstr>
      <vt:lpstr>Some Examples In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Clone</dc:title>
  <dc:creator>Rohan Charma</dc:creator>
  <cp:lastModifiedBy>Rohan Charma</cp:lastModifiedBy>
  <cp:revision>1</cp:revision>
  <dcterms:created xsi:type="dcterms:W3CDTF">2023-01-19T07:47:42Z</dcterms:created>
  <dcterms:modified xsi:type="dcterms:W3CDTF">2023-01-19T08:41:55Z</dcterms:modified>
</cp:coreProperties>
</file>