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4" r:id="rId6"/>
    <p:sldId id="261" r:id="rId7"/>
    <p:sldId id="262" r:id="rId8"/>
    <p:sldId id="266"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726"/>
  </p:normalViewPr>
  <p:slideViewPr>
    <p:cSldViewPr snapToGrid="0">
      <p:cViewPr>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2783E8-633B-4119-B16C-BE6E70613EF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6283E60-FBCD-4826-8A2A-436DD19E359C}">
      <dgm:prSet/>
      <dgm:spPr/>
      <dgm:t>
        <a:bodyPr/>
        <a:lstStyle/>
        <a:p>
          <a:r>
            <a:rPr lang="en-US" dirty="0">
              <a:latin typeface="Times New Roman" panose="02020603050405020304" pitchFamily="18" charset="0"/>
              <a:cs typeface="Times New Roman" panose="02020603050405020304" pitchFamily="18" charset="0"/>
            </a:rPr>
            <a:t>Dataset collection and Exploratory data analysis </a:t>
          </a:r>
        </a:p>
      </dgm:t>
    </dgm:pt>
    <dgm:pt modelId="{466E9E8A-CAB4-4260-B456-A44D177AB518}" type="parTrans" cxnId="{CF46E416-3EA7-4D28-8607-4929E9BF8D8B}">
      <dgm:prSet/>
      <dgm:spPr/>
      <dgm:t>
        <a:bodyPr/>
        <a:lstStyle/>
        <a:p>
          <a:endParaRPr lang="en-US"/>
        </a:p>
      </dgm:t>
    </dgm:pt>
    <dgm:pt modelId="{2C225652-9A0F-4595-A3A4-C0090BB2B021}" type="sibTrans" cxnId="{CF46E416-3EA7-4D28-8607-4929E9BF8D8B}">
      <dgm:prSet/>
      <dgm:spPr/>
      <dgm:t>
        <a:bodyPr/>
        <a:lstStyle/>
        <a:p>
          <a:endParaRPr lang="en-US"/>
        </a:p>
      </dgm:t>
    </dgm:pt>
    <dgm:pt modelId="{99AC752B-B8C6-49DE-B52B-9030369932BC}">
      <dgm:prSet/>
      <dgm:spPr/>
      <dgm:t>
        <a:bodyPr/>
        <a:lstStyle/>
        <a:p>
          <a:r>
            <a:rPr lang="en-US" dirty="0">
              <a:latin typeface="Times New Roman" panose="02020603050405020304" pitchFamily="18" charset="0"/>
              <a:cs typeface="Times New Roman" panose="02020603050405020304" pitchFamily="18" charset="0"/>
            </a:rPr>
            <a:t>Feature Engineering and Data Cleaning</a:t>
          </a:r>
        </a:p>
      </dgm:t>
    </dgm:pt>
    <dgm:pt modelId="{5FBB6350-5FC9-46F2-844A-7A9A5C60DCA1}" type="parTrans" cxnId="{5A7242EC-6476-4BB3-B352-6770EDFC57FA}">
      <dgm:prSet/>
      <dgm:spPr/>
      <dgm:t>
        <a:bodyPr/>
        <a:lstStyle/>
        <a:p>
          <a:endParaRPr lang="en-US"/>
        </a:p>
      </dgm:t>
    </dgm:pt>
    <dgm:pt modelId="{674BED8C-6705-4792-890A-107AFD0FE4A5}" type="sibTrans" cxnId="{5A7242EC-6476-4BB3-B352-6770EDFC57FA}">
      <dgm:prSet/>
      <dgm:spPr/>
      <dgm:t>
        <a:bodyPr/>
        <a:lstStyle/>
        <a:p>
          <a:endParaRPr lang="en-US"/>
        </a:p>
      </dgm:t>
    </dgm:pt>
    <dgm:pt modelId="{3FF32AAB-B7A2-443F-A484-C9E863A860C2}">
      <dgm:prSet/>
      <dgm:spPr/>
      <dgm:t>
        <a:bodyPr/>
        <a:lstStyle/>
        <a:p>
          <a:r>
            <a:rPr lang="en-US" dirty="0">
              <a:latin typeface="Times New Roman" panose="02020603050405020304" pitchFamily="18" charset="0"/>
              <a:cs typeface="Times New Roman" panose="02020603050405020304" pitchFamily="18" charset="0"/>
            </a:rPr>
            <a:t>Model building and Evaluation</a:t>
          </a:r>
        </a:p>
      </dgm:t>
    </dgm:pt>
    <dgm:pt modelId="{66BD3C53-E0BF-41C0-8505-162DB6F330B0}" type="parTrans" cxnId="{943414D4-1001-46A5-A942-32A5E9F0A00B}">
      <dgm:prSet/>
      <dgm:spPr/>
      <dgm:t>
        <a:bodyPr/>
        <a:lstStyle/>
        <a:p>
          <a:endParaRPr lang="en-US"/>
        </a:p>
      </dgm:t>
    </dgm:pt>
    <dgm:pt modelId="{F3D4F0AB-C891-44C5-BDF3-51217B001970}" type="sibTrans" cxnId="{943414D4-1001-46A5-A942-32A5E9F0A00B}">
      <dgm:prSet/>
      <dgm:spPr/>
      <dgm:t>
        <a:bodyPr/>
        <a:lstStyle/>
        <a:p>
          <a:endParaRPr lang="en-US"/>
        </a:p>
      </dgm:t>
    </dgm:pt>
    <dgm:pt modelId="{52369E62-3699-F94D-8373-7E9C7392A141}" type="pres">
      <dgm:prSet presAssocID="{FA2783E8-633B-4119-B16C-BE6E70613EF2}" presName="linear" presStyleCnt="0">
        <dgm:presLayoutVars>
          <dgm:animLvl val="lvl"/>
          <dgm:resizeHandles val="exact"/>
        </dgm:presLayoutVars>
      </dgm:prSet>
      <dgm:spPr/>
    </dgm:pt>
    <dgm:pt modelId="{4B16FD76-A52F-B048-B00F-D6CFEE017E9A}" type="pres">
      <dgm:prSet presAssocID="{56283E60-FBCD-4826-8A2A-436DD19E359C}" presName="parentText" presStyleLbl="node1" presStyleIdx="0" presStyleCnt="3">
        <dgm:presLayoutVars>
          <dgm:chMax val="0"/>
          <dgm:bulletEnabled val="1"/>
        </dgm:presLayoutVars>
      </dgm:prSet>
      <dgm:spPr/>
    </dgm:pt>
    <dgm:pt modelId="{85E9297C-71D7-4347-AF72-DEB5C969450B}" type="pres">
      <dgm:prSet presAssocID="{2C225652-9A0F-4595-A3A4-C0090BB2B021}" presName="spacer" presStyleCnt="0"/>
      <dgm:spPr/>
    </dgm:pt>
    <dgm:pt modelId="{A1E439C5-EF7A-FE44-889D-56D20CF3CEA6}" type="pres">
      <dgm:prSet presAssocID="{99AC752B-B8C6-49DE-B52B-9030369932BC}" presName="parentText" presStyleLbl="node1" presStyleIdx="1" presStyleCnt="3">
        <dgm:presLayoutVars>
          <dgm:chMax val="0"/>
          <dgm:bulletEnabled val="1"/>
        </dgm:presLayoutVars>
      </dgm:prSet>
      <dgm:spPr/>
    </dgm:pt>
    <dgm:pt modelId="{5D1BFEB6-5CEB-D042-9E14-BC5C1E6DDCA1}" type="pres">
      <dgm:prSet presAssocID="{674BED8C-6705-4792-890A-107AFD0FE4A5}" presName="spacer" presStyleCnt="0"/>
      <dgm:spPr/>
    </dgm:pt>
    <dgm:pt modelId="{86E03515-219B-A84D-866C-F9FD2B1DECB7}" type="pres">
      <dgm:prSet presAssocID="{3FF32AAB-B7A2-443F-A484-C9E863A860C2}" presName="parentText" presStyleLbl="node1" presStyleIdx="2" presStyleCnt="3">
        <dgm:presLayoutVars>
          <dgm:chMax val="0"/>
          <dgm:bulletEnabled val="1"/>
        </dgm:presLayoutVars>
      </dgm:prSet>
      <dgm:spPr/>
    </dgm:pt>
  </dgm:ptLst>
  <dgm:cxnLst>
    <dgm:cxn modelId="{CF46E416-3EA7-4D28-8607-4929E9BF8D8B}" srcId="{FA2783E8-633B-4119-B16C-BE6E70613EF2}" destId="{56283E60-FBCD-4826-8A2A-436DD19E359C}" srcOrd="0" destOrd="0" parTransId="{466E9E8A-CAB4-4260-B456-A44D177AB518}" sibTransId="{2C225652-9A0F-4595-A3A4-C0090BB2B021}"/>
    <dgm:cxn modelId="{9E995C3B-CC98-3144-9D94-37702ABA78C0}" type="presOf" srcId="{3FF32AAB-B7A2-443F-A484-C9E863A860C2}" destId="{86E03515-219B-A84D-866C-F9FD2B1DECB7}" srcOrd="0" destOrd="0" presId="urn:microsoft.com/office/officeart/2005/8/layout/vList2"/>
    <dgm:cxn modelId="{0FC46B9C-18E7-7F46-81D0-6AD31324A885}" type="presOf" srcId="{56283E60-FBCD-4826-8A2A-436DD19E359C}" destId="{4B16FD76-A52F-B048-B00F-D6CFEE017E9A}" srcOrd="0" destOrd="0" presId="urn:microsoft.com/office/officeart/2005/8/layout/vList2"/>
    <dgm:cxn modelId="{5974BBAE-4068-864B-8252-0AF851153DAA}" type="presOf" srcId="{99AC752B-B8C6-49DE-B52B-9030369932BC}" destId="{A1E439C5-EF7A-FE44-889D-56D20CF3CEA6}" srcOrd="0" destOrd="0" presId="urn:microsoft.com/office/officeart/2005/8/layout/vList2"/>
    <dgm:cxn modelId="{943414D4-1001-46A5-A942-32A5E9F0A00B}" srcId="{FA2783E8-633B-4119-B16C-BE6E70613EF2}" destId="{3FF32AAB-B7A2-443F-A484-C9E863A860C2}" srcOrd="2" destOrd="0" parTransId="{66BD3C53-E0BF-41C0-8505-162DB6F330B0}" sibTransId="{F3D4F0AB-C891-44C5-BDF3-51217B001970}"/>
    <dgm:cxn modelId="{0D4622EC-A51E-9549-AB2F-AA8BA9F2136B}" type="presOf" srcId="{FA2783E8-633B-4119-B16C-BE6E70613EF2}" destId="{52369E62-3699-F94D-8373-7E9C7392A141}" srcOrd="0" destOrd="0" presId="urn:microsoft.com/office/officeart/2005/8/layout/vList2"/>
    <dgm:cxn modelId="{5A7242EC-6476-4BB3-B352-6770EDFC57FA}" srcId="{FA2783E8-633B-4119-B16C-BE6E70613EF2}" destId="{99AC752B-B8C6-49DE-B52B-9030369932BC}" srcOrd="1" destOrd="0" parTransId="{5FBB6350-5FC9-46F2-844A-7A9A5C60DCA1}" sibTransId="{674BED8C-6705-4792-890A-107AFD0FE4A5}"/>
    <dgm:cxn modelId="{7BC7602C-1F7E-7A4A-8C30-217AB1A58BEC}" type="presParOf" srcId="{52369E62-3699-F94D-8373-7E9C7392A141}" destId="{4B16FD76-A52F-B048-B00F-D6CFEE017E9A}" srcOrd="0" destOrd="0" presId="urn:microsoft.com/office/officeart/2005/8/layout/vList2"/>
    <dgm:cxn modelId="{EB202DF5-CD3F-0242-8E55-9AE9E7E6FCE2}" type="presParOf" srcId="{52369E62-3699-F94D-8373-7E9C7392A141}" destId="{85E9297C-71D7-4347-AF72-DEB5C969450B}" srcOrd="1" destOrd="0" presId="urn:microsoft.com/office/officeart/2005/8/layout/vList2"/>
    <dgm:cxn modelId="{48465E3E-A529-AA43-9BAE-AA4208D5A256}" type="presParOf" srcId="{52369E62-3699-F94D-8373-7E9C7392A141}" destId="{A1E439C5-EF7A-FE44-889D-56D20CF3CEA6}" srcOrd="2" destOrd="0" presId="urn:microsoft.com/office/officeart/2005/8/layout/vList2"/>
    <dgm:cxn modelId="{29DD359D-DC45-5847-805A-B3BE6E7AC127}" type="presParOf" srcId="{52369E62-3699-F94D-8373-7E9C7392A141}" destId="{5D1BFEB6-5CEB-D042-9E14-BC5C1E6DDCA1}" srcOrd="3" destOrd="0" presId="urn:microsoft.com/office/officeart/2005/8/layout/vList2"/>
    <dgm:cxn modelId="{36C83B0A-C930-EC4F-B02C-E6D7507DD4E6}" type="presParOf" srcId="{52369E62-3699-F94D-8373-7E9C7392A141}" destId="{86E03515-219B-A84D-866C-F9FD2B1DECB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5FA9E9-EC3F-4BAB-BF8C-08FECF0AA34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4304070-1BE4-4F8B-B71C-8490423B9CBF}">
      <dgm:prSet/>
      <dgm:spPr/>
      <dgm:t>
        <a:bodyPr/>
        <a:lstStyle/>
        <a:p>
          <a:r>
            <a:rPr lang="en-US" baseline="0" dirty="0">
              <a:latin typeface="Times New Roman" panose="02020603050405020304" pitchFamily="18" charset="0"/>
              <a:cs typeface="Times New Roman" panose="02020603050405020304" pitchFamily="18" charset="0"/>
            </a:rPr>
            <a:t>Collection of Dataset from Kaggle</a:t>
          </a:r>
          <a:endParaRPr lang="en-US" dirty="0">
            <a:latin typeface="Times New Roman" panose="02020603050405020304" pitchFamily="18" charset="0"/>
            <a:cs typeface="Times New Roman" panose="02020603050405020304" pitchFamily="18" charset="0"/>
          </a:endParaRPr>
        </a:p>
      </dgm:t>
    </dgm:pt>
    <dgm:pt modelId="{2CC5DAC0-46EA-4CF3-BF71-47B87941A5F1}" type="parTrans" cxnId="{1F88E6F4-FDEF-4A85-94C8-7D1F354BF848}">
      <dgm:prSet/>
      <dgm:spPr/>
      <dgm:t>
        <a:bodyPr/>
        <a:lstStyle/>
        <a:p>
          <a:endParaRPr lang="en-US"/>
        </a:p>
      </dgm:t>
    </dgm:pt>
    <dgm:pt modelId="{2235E7DB-DDC6-43D1-BBB5-298A5C25B7AC}" type="sibTrans" cxnId="{1F88E6F4-FDEF-4A85-94C8-7D1F354BF848}">
      <dgm:prSet/>
      <dgm:spPr/>
      <dgm:t>
        <a:bodyPr/>
        <a:lstStyle/>
        <a:p>
          <a:endParaRPr lang="en-US"/>
        </a:p>
      </dgm:t>
    </dgm:pt>
    <dgm:pt modelId="{64915AF0-BA19-49CC-BA56-1C8AB180916F}">
      <dgm:prSet/>
      <dgm:spPr/>
      <dgm:t>
        <a:bodyPr/>
        <a:lstStyle/>
        <a:p>
          <a:r>
            <a:rPr lang="en-US" baseline="0" dirty="0">
              <a:latin typeface="Times New Roman" panose="02020603050405020304" pitchFamily="18" charset="0"/>
              <a:cs typeface="Times New Roman" panose="02020603050405020304" pitchFamily="18" charset="0"/>
            </a:rPr>
            <a:t>Data Analysis </a:t>
          </a:r>
          <a:endParaRPr lang="en-US" dirty="0">
            <a:latin typeface="Times New Roman" panose="02020603050405020304" pitchFamily="18" charset="0"/>
            <a:cs typeface="Times New Roman" panose="02020603050405020304" pitchFamily="18" charset="0"/>
          </a:endParaRPr>
        </a:p>
      </dgm:t>
    </dgm:pt>
    <dgm:pt modelId="{5CCAFC0D-EB64-4AF4-8652-E28B4C88334E}" type="parTrans" cxnId="{A1181577-BB63-4690-BB59-C08A3BA6944B}">
      <dgm:prSet/>
      <dgm:spPr/>
      <dgm:t>
        <a:bodyPr/>
        <a:lstStyle/>
        <a:p>
          <a:endParaRPr lang="en-US"/>
        </a:p>
      </dgm:t>
    </dgm:pt>
    <dgm:pt modelId="{85EFA220-AA42-4DD6-B001-60145B0458B8}" type="sibTrans" cxnId="{A1181577-BB63-4690-BB59-C08A3BA6944B}">
      <dgm:prSet/>
      <dgm:spPr/>
      <dgm:t>
        <a:bodyPr/>
        <a:lstStyle/>
        <a:p>
          <a:endParaRPr lang="en-US"/>
        </a:p>
      </dgm:t>
    </dgm:pt>
    <dgm:pt modelId="{4D67694E-C0B5-49C8-A2AE-0519C9A0257F}">
      <dgm:prSet/>
      <dgm:spPr/>
      <dgm:t>
        <a:bodyPr/>
        <a:lstStyle/>
        <a:p>
          <a:r>
            <a:rPr lang="en-US" baseline="0" dirty="0">
              <a:latin typeface="Times New Roman" panose="02020603050405020304" pitchFamily="18" charset="0"/>
              <a:cs typeface="Times New Roman" panose="02020603050405020304" pitchFamily="18" charset="0"/>
            </a:rPr>
            <a:t>Feature Engineering </a:t>
          </a:r>
          <a:endParaRPr lang="en-US" dirty="0">
            <a:latin typeface="Times New Roman" panose="02020603050405020304" pitchFamily="18" charset="0"/>
            <a:cs typeface="Times New Roman" panose="02020603050405020304" pitchFamily="18" charset="0"/>
          </a:endParaRPr>
        </a:p>
      </dgm:t>
    </dgm:pt>
    <dgm:pt modelId="{BE84DC98-CB08-4980-92AF-6D150DCDB370}" type="parTrans" cxnId="{CC9E3E6B-5DB6-4D9C-9462-0B582D5B44F1}">
      <dgm:prSet/>
      <dgm:spPr/>
      <dgm:t>
        <a:bodyPr/>
        <a:lstStyle/>
        <a:p>
          <a:endParaRPr lang="en-US"/>
        </a:p>
      </dgm:t>
    </dgm:pt>
    <dgm:pt modelId="{E4F7089B-2077-4354-B651-EEB0A638B4EB}" type="sibTrans" cxnId="{CC9E3E6B-5DB6-4D9C-9462-0B582D5B44F1}">
      <dgm:prSet/>
      <dgm:spPr/>
      <dgm:t>
        <a:bodyPr/>
        <a:lstStyle/>
        <a:p>
          <a:endParaRPr lang="en-US"/>
        </a:p>
      </dgm:t>
    </dgm:pt>
    <dgm:pt modelId="{5B0475DD-F1F1-4ED1-B956-71FB13ED7788}">
      <dgm:prSet/>
      <dgm:spPr/>
      <dgm:t>
        <a:bodyPr/>
        <a:lstStyle/>
        <a:p>
          <a:r>
            <a:rPr lang="en-US" baseline="0" dirty="0">
              <a:latin typeface="Times New Roman" panose="02020603050405020304" pitchFamily="18" charset="0"/>
              <a:cs typeface="Times New Roman" panose="02020603050405020304" pitchFamily="18" charset="0"/>
            </a:rPr>
            <a:t>Data Cleaning </a:t>
          </a:r>
          <a:endParaRPr lang="en-US" dirty="0">
            <a:latin typeface="Times New Roman" panose="02020603050405020304" pitchFamily="18" charset="0"/>
            <a:cs typeface="Times New Roman" panose="02020603050405020304" pitchFamily="18" charset="0"/>
          </a:endParaRPr>
        </a:p>
      </dgm:t>
    </dgm:pt>
    <dgm:pt modelId="{B7866EC2-32A9-4D04-9C72-AE4DE4E68C0C}" type="parTrans" cxnId="{B37DF955-2CC3-455E-B570-E389F7A97EC2}">
      <dgm:prSet/>
      <dgm:spPr/>
      <dgm:t>
        <a:bodyPr/>
        <a:lstStyle/>
        <a:p>
          <a:endParaRPr lang="en-US"/>
        </a:p>
      </dgm:t>
    </dgm:pt>
    <dgm:pt modelId="{60CA110E-4883-42A5-B021-5DD3F5D9D80F}" type="sibTrans" cxnId="{B37DF955-2CC3-455E-B570-E389F7A97EC2}">
      <dgm:prSet/>
      <dgm:spPr/>
      <dgm:t>
        <a:bodyPr/>
        <a:lstStyle/>
        <a:p>
          <a:endParaRPr lang="en-US"/>
        </a:p>
      </dgm:t>
    </dgm:pt>
    <dgm:pt modelId="{843EF818-FD99-4902-92F1-E8DC384EB5FB}">
      <dgm:prSet/>
      <dgm:spPr/>
      <dgm:t>
        <a:bodyPr/>
        <a:lstStyle/>
        <a:p>
          <a:r>
            <a:rPr lang="en-US" baseline="0" dirty="0">
              <a:latin typeface="Times New Roman" panose="02020603050405020304" pitchFamily="18" charset="0"/>
              <a:cs typeface="Times New Roman" panose="02020603050405020304" pitchFamily="18" charset="0"/>
            </a:rPr>
            <a:t>Model Building &amp; Comparison</a:t>
          </a:r>
          <a:endParaRPr lang="en-US" dirty="0">
            <a:latin typeface="Times New Roman" panose="02020603050405020304" pitchFamily="18" charset="0"/>
            <a:cs typeface="Times New Roman" panose="02020603050405020304" pitchFamily="18" charset="0"/>
          </a:endParaRPr>
        </a:p>
      </dgm:t>
    </dgm:pt>
    <dgm:pt modelId="{0A049C49-0095-4F4D-9F5F-EC98CA630DA8}" type="parTrans" cxnId="{FF8BCDD1-F1DD-4A23-A030-B3F805953DB9}">
      <dgm:prSet/>
      <dgm:spPr/>
      <dgm:t>
        <a:bodyPr/>
        <a:lstStyle/>
        <a:p>
          <a:endParaRPr lang="en-US"/>
        </a:p>
      </dgm:t>
    </dgm:pt>
    <dgm:pt modelId="{C3D2D444-479D-4177-BC94-78604A3DCFE9}" type="sibTrans" cxnId="{FF8BCDD1-F1DD-4A23-A030-B3F805953DB9}">
      <dgm:prSet/>
      <dgm:spPr/>
      <dgm:t>
        <a:bodyPr/>
        <a:lstStyle/>
        <a:p>
          <a:endParaRPr lang="en-US"/>
        </a:p>
      </dgm:t>
    </dgm:pt>
    <dgm:pt modelId="{EE5C9D0F-D74C-4E29-8E2E-0091FF4A15B9}">
      <dgm:prSet/>
      <dgm:spPr/>
      <dgm:t>
        <a:bodyPr/>
        <a:lstStyle/>
        <a:p>
          <a:r>
            <a:rPr lang="en-US" baseline="0" dirty="0">
              <a:latin typeface="Times New Roman" panose="02020603050405020304" pitchFamily="18" charset="0"/>
              <a:cs typeface="Times New Roman" panose="02020603050405020304" pitchFamily="18" charset="0"/>
            </a:rPr>
            <a:t>Making Predictions</a:t>
          </a:r>
          <a:endParaRPr lang="en-US" dirty="0">
            <a:latin typeface="Times New Roman" panose="02020603050405020304" pitchFamily="18" charset="0"/>
            <a:cs typeface="Times New Roman" panose="02020603050405020304" pitchFamily="18" charset="0"/>
          </a:endParaRPr>
        </a:p>
      </dgm:t>
    </dgm:pt>
    <dgm:pt modelId="{33E22EC0-342B-4AC9-88AF-E2EFD1B81840}" type="parTrans" cxnId="{30EF50B3-2AAE-4ECE-A283-655E115E7DFF}">
      <dgm:prSet/>
      <dgm:spPr/>
      <dgm:t>
        <a:bodyPr/>
        <a:lstStyle/>
        <a:p>
          <a:endParaRPr lang="en-US"/>
        </a:p>
      </dgm:t>
    </dgm:pt>
    <dgm:pt modelId="{36B7E23F-E257-48A4-8C59-3DC8CC220CD4}" type="sibTrans" cxnId="{30EF50B3-2AAE-4ECE-A283-655E115E7DFF}">
      <dgm:prSet/>
      <dgm:spPr/>
      <dgm:t>
        <a:bodyPr/>
        <a:lstStyle/>
        <a:p>
          <a:endParaRPr lang="en-US"/>
        </a:p>
      </dgm:t>
    </dgm:pt>
    <dgm:pt modelId="{2EC30BFD-3368-8E46-8878-34E53B202996}" type="pres">
      <dgm:prSet presAssocID="{A35FA9E9-EC3F-4BAB-BF8C-08FECF0AA34C}" presName="vert0" presStyleCnt="0">
        <dgm:presLayoutVars>
          <dgm:dir/>
          <dgm:animOne val="branch"/>
          <dgm:animLvl val="lvl"/>
        </dgm:presLayoutVars>
      </dgm:prSet>
      <dgm:spPr/>
    </dgm:pt>
    <dgm:pt modelId="{2F66247B-DE97-7A4E-8926-2D7AE79F4AA8}" type="pres">
      <dgm:prSet presAssocID="{74304070-1BE4-4F8B-B71C-8490423B9CBF}" presName="thickLine" presStyleLbl="alignNode1" presStyleIdx="0" presStyleCnt="6"/>
      <dgm:spPr/>
    </dgm:pt>
    <dgm:pt modelId="{3A102F53-B404-DE43-BBE2-A0ED3F391DB0}" type="pres">
      <dgm:prSet presAssocID="{74304070-1BE4-4F8B-B71C-8490423B9CBF}" presName="horz1" presStyleCnt="0"/>
      <dgm:spPr/>
    </dgm:pt>
    <dgm:pt modelId="{6659095A-0D60-B34D-A866-5D88B5F3E62F}" type="pres">
      <dgm:prSet presAssocID="{74304070-1BE4-4F8B-B71C-8490423B9CBF}" presName="tx1" presStyleLbl="revTx" presStyleIdx="0" presStyleCnt="6"/>
      <dgm:spPr/>
    </dgm:pt>
    <dgm:pt modelId="{65FEFF9E-5542-C84D-A471-159302970DFC}" type="pres">
      <dgm:prSet presAssocID="{74304070-1BE4-4F8B-B71C-8490423B9CBF}" presName="vert1" presStyleCnt="0"/>
      <dgm:spPr/>
    </dgm:pt>
    <dgm:pt modelId="{8DD4808B-54B1-FC4A-81E3-1D241F5393A8}" type="pres">
      <dgm:prSet presAssocID="{64915AF0-BA19-49CC-BA56-1C8AB180916F}" presName="thickLine" presStyleLbl="alignNode1" presStyleIdx="1" presStyleCnt="6"/>
      <dgm:spPr/>
    </dgm:pt>
    <dgm:pt modelId="{8BEE6F01-1D30-0A41-BDA2-4411605402E7}" type="pres">
      <dgm:prSet presAssocID="{64915AF0-BA19-49CC-BA56-1C8AB180916F}" presName="horz1" presStyleCnt="0"/>
      <dgm:spPr/>
    </dgm:pt>
    <dgm:pt modelId="{6B1F7717-016F-394B-99C0-C140D92D5856}" type="pres">
      <dgm:prSet presAssocID="{64915AF0-BA19-49CC-BA56-1C8AB180916F}" presName="tx1" presStyleLbl="revTx" presStyleIdx="1" presStyleCnt="6"/>
      <dgm:spPr/>
    </dgm:pt>
    <dgm:pt modelId="{EABCAEE2-4B85-9D49-A336-A43440F32723}" type="pres">
      <dgm:prSet presAssocID="{64915AF0-BA19-49CC-BA56-1C8AB180916F}" presName="vert1" presStyleCnt="0"/>
      <dgm:spPr/>
    </dgm:pt>
    <dgm:pt modelId="{7CD42E7C-B015-BD4F-97FC-52241EB5FDD7}" type="pres">
      <dgm:prSet presAssocID="{4D67694E-C0B5-49C8-A2AE-0519C9A0257F}" presName="thickLine" presStyleLbl="alignNode1" presStyleIdx="2" presStyleCnt="6"/>
      <dgm:spPr/>
    </dgm:pt>
    <dgm:pt modelId="{9033F708-8128-C64C-A40D-DEEFCA487EBD}" type="pres">
      <dgm:prSet presAssocID="{4D67694E-C0B5-49C8-A2AE-0519C9A0257F}" presName="horz1" presStyleCnt="0"/>
      <dgm:spPr/>
    </dgm:pt>
    <dgm:pt modelId="{B483F5BA-4192-9740-928F-52B34A059F1A}" type="pres">
      <dgm:prSet presAssocID="{4D67694E-C0B5-49C8-A2AE-0519C9A0257F}" presName="tx1" presStyleLbl="revTx" presStyleIdx="2" presStyleCnt="6"/>
      <dgm:spPr/>
    </dgm:pt>
    <dgm:pt modelId="{2FB2E4AB-9CC3-B04D-BFE7-C34A77A70913}" type="pres">
      <dgm:prSet presAssocID="{4D67694E-C0B5-49C8-A2AE-0519C9A0257F}" presName="vert1" presStyleCnt="0"/>
      <dgm:spPr/>
    </dgm:pt>
    <dgm:pt modelId="{B5F75BE1-5376-234E-970E-E0149514A066}" type="pres">
      <dgm:prSet presAssocID="{5B0475DD-F1F1-4ED1-B956-71FB13ED7788}" presName="thickLine" presStyleLbl="alignNode1" presStyleIdx="3" presStyleCnt="6"/>
      <dgm:spPr/>
    </dgm:pt>
    <dgm:pt modelId="{38ADDECE-5D84-344D-80D9-781A07332292}" type="pres">
      <dgm:prSet presAssocID="{5B0475DD-F1F1-4ED1-B956-71FB13ED7788}" presName="horz1" presStyleCnt="0"/>
      <dgm:spPr/>
    </dgm:pt>
    <dgm:pt modelId="{09F563A5-6835-FD45-8F9A-34F204820805}" type="pres">
      <dgm:prSet presAssocID="{5B0475DD-F1F1-4ED1-B956-71FB13ED7788}" presName="tx1" presStyleLbl="revTx" presStyleIdx="3" presStyleCnt="6"/>
      <dgm:spPr/>
    </dgm:pt>
    <dgm:pt modelId="{8FE52487-E9CB-FD48-B2DA-C600DA99F96C}" type="pres">
      <dgm:prSet presAssocID="{5B0475DD-F1F1-4ED1-B956-71FB13ED7788}" presName="vert1" presStyleCnt="0"/>
      <dgm:spPr/>
    </dgm:pt>
    <dgm:pt modelId="{ACCD6C1E-DD37-FD46-8218-6AF9A9255F89}" type="pres">
      <dgm:prSet presAssocID="{843EF818-FD99-4902-92F1-E8DC384EB5FB}" presName="thickLine" presStyleLbl="alignNode1" presStyleIdx="4" presStyleCnt="6"/>
      <dgm:spPr/>
    </dgm:pt>
    <dgm:pt modelId="{EC403E56-D74A-9146-A067-72CD28CAE05B}" type="pres">
      <dgm:prSet presAssocID="{843EF818-FD99-4902-92F1-E8DC384EB5FB}" presName="horz1" presStyleCnt="0"/>
      <dgm:spPr/>
    </dgm:pt>
    <dgm:pt modelId="{351D35E7-2808-1948-8DF3-DBCC3FBE95CE}" type="pres">
      <dgm:prSet presAssocID="{843EF818-FD99-4902-92F1-E8DC384EB5FB}" presName="tx1" presStyleLbl="revTx" presStyleIdx="4" presStyleCnt="6"/>
      <dgm:spPr/>
    </dgm:pt>
    <dgm:pt modelId="{AF902DD7-B220-EE47-BA30-5066488CB6D7}" type="pres">
      <dgm:prSet presAssocID="{843EF818-FD99-4902-92F1-E8DC384EB5FB}" presName="vert1" presStyleCnt="0"/>
      <dgm:spPr/>
    </dgm:pt>
    <dgm:pt modelId="{321DC3B1-AB3F-F04C-8930-9333853DD942}" type="pres">
      <dgm:prSet presAssocID="{EE5C9D0F-D74C-4E29-8E2E-0091FF4A15B9}" presName="thickLine" presStyleLbl="alignNode1" presStyleIdx="5" presStyleCnt="6"/>
      <dgm:spPr/>
    </dgm:pt>
    <dgm:pt modelId="{7D5EDC7C-A4A0-1146-8902-8067E5EE846F}" type="pres">
      <dgm:prSet presAssocID="{EE5C9D0F-D74C-4E29-8E2E-0091FF4A15B9}" presName="horz1" presStyleCnt="0"/>
      <dgm:spPr/>
    </dgm:pt>
    <dgm:pt modelId="{3D9A4281-9012-0745-819F-F839247C8AA5}" type="pres">
      <dgm:prSet presAssocID="{EE5C9D0F-D74C-4E29-8E2E-0091FF4A15B9}" presName="tx1" presStyleLbl="revTx" presStyleIdx="5" presStyleCnt="6"/>
      <dgm:spPr/>
    </dgm:pt>
    <dgm:pt modelId="{BD4A28E4-EB99-FB4F-96AC-B6E114449B97}" type="pres">
      <dgm:prSet presAssocID="{EE5C9D0F-D74C-4E29-8E2E-0091FF4A15B9}" presName="vert1" presStyleCnt="0"/>
      <dgm:spPr/>
    </dgm:pt>
  </dgm:ptLst>
  <dgm:cxnLst>
    <dgm:cxn modelId="{19908A5D-2D1C-AE48-989B-BC937E275868}" type="presOf" srcId="{EE5C9D0F-D74C-4E29-8E2E-0091FF4A15B9}" destId="{3D9A4281-9012-0745-819F-F839247C8AA5}" srcOrd="0" destOrd="0" presId="urn:microsoft.com/office/officeart/2008/layout/LinedList"/>
    <dgm:cxn modelId="{2FB8A162-F5C9-CE40-9956-57D4B5E35C9E}" type="presOf" srcId="{4D67694E-C0B5-49C8-A2AE-0519C9A0257F}" destId="{B483F5BA-4192-9740-928F-52B34A059F1A}" srcOrd="0" destOrd="0" presId="urn:microsoft.com/office/officeart/2008/layout/LinedList"/>
    <dgm:cxn modelId="{CC9E3E6B-5DB6-4D9C-9462-0B582D5B44F1}" srcId="{A35FA9E9-EC3F-4BAB-BF8C-08FECF0AA34C}" destId="{4D67694E-C0B5-49C8-A2AE-0519C9A0257F}" srcOrd="2" destOrd="0" parTransId="{BE84DC98-CB08-4980-92AF-6D150DCDB370}" sibTransId="{E4F7089B-2077-4354-B651-EEB0A638B4EB}"/>
    <dgm:cxn modelId="{0CFD3F6D-8CA8-C744-83BF-1247C20169D2}" type="presOf" srcId="{5B0475DD-F1F1-4ED1-B956-71FB13ED7788}" destId="{09F563A5-6835-FD45-8F9A-34F204820805}" srcOrd="0" destOrd="0" presId="urn:microsoft.com/office/officeart/2008/layout/LinedList"/>
    <dgm:cxn modelId="{BD80ED51-A44A-5245-8EEC-7298E30B8434}" type="presOf" srcId="{A35FA9E9-EC3F-4BAB-BF8C-08FECF0AA34C}" destId="{2EC30BFD-3368-8E46-8878-34E53B202996}" srcOrd="0" destOrd="0" presId="urn:microsoft.com/office/officeart/2008/layout/LinedList"/>
    <dgm:cxn modelId="{B37DF955-2CC3-455E-B570-E389F7A97EC2}" srcId="{A35FA9E9-EC3F-4BAB-BF8C-08FECF0AA34C}" destId="{5B0475DD-F1F1-4ED1-B956-71FB13ED7788}" srcOrd="3" destOrd="0" parTransId="{B7866EC2-32A9-4D04-9C72-AE4DE4E68C0C}" sibTransId="{60CA110E-4883-42A5-B021-5DD3F5D9D80F}"/>
    <dgm:cxn modelId="{A1181577-BB63-4690-BB59-C08A3BA6944B}" srcId="{A35FA9E9-EC3F-4BAB-BF8C-08FECF0AA34C}" destId="{64915AF0-BA19-49CC-BA56-1C8AB180916F}" srcOrd="1" destOrd="0" parTransId="{5CCAFC0D-EB64-4AF4-8652-E28B4C88334E}" sibTransId="{85EFA220-AA42-4DD6-B001-60145B0458B8}"/>
    <dgm:cxn modelId="{5767C897-A9D4-1F47-8B65-BF9FAAFC06DC}" type="presOf" srcId="{843EF818-FD99-4902-92F1-E8DC384EB5FB}" destId="{351D35E7-2808-1948-8DF3-DBCC3FBE95CE}" srcOrd="0" destOrd="0" presId="urn:microsoft.com/office/officeart/2008/layout/LinedList"/>
    <dgm:cxn modelId="{C0915A98-3F0A-C24F-8A01-99DF57DCB6B4}" type="presOf" srcId="{64915AF0-BA19-49CC-BA56-1C8AB180916F}" destId="{6B1F7717-016F-394B-99C0-C140D92D5856}" srcOrd="0" destOrd="0" presId="urn:microsoft.com/office/officeart/2008/layout/LinedList"/>
    <dgm:cxn modelId="{30EF50B3-2AAE-4ECE-A283-655E115E7DFF}" srcId="{A35FA9E9-EC3F-4BAB-BF8C-08FECF0AA34C}" destId="{EE5C9D0F-D74C-4E29-8E2E-0091FF4A15B9}" srcOrd="5" destOrd="0" parTransId="{33E22EC0-342B-4AC9-88AF-E2EFD1B81840}" sibTransId="{36B7E23F-E257-48A4-8C59-3DC8CC220CD4}"/>
    <dgm:cxn modelId="{02B38CCE-CA3A-D64D-9216-D0ECB7C3BCC8}" type="presOf" srcId="{74304070-1BE4-4F8B-B71C-8490423B9CBF}" destId="{6659095A-0D60-B34D-A866-5D88B5F3E62F}" srcOrd="0" destOrd="0" presId="urn:microsoft.com/office/officeart/2008/layout/LinedList"/>
    <dgm:cxn modelId="{FF8BCDD1-F1DD-4A23-A030-B3F805953DB9}" srcId="{A35FA9E9-EC3F-4BAB-BF8C-08FECF0AA34C}" destId="{843EF818-FD99-4902-92F1-E8DC384EB5FB}" srcOrd="4" destOrd="0" parTransId="{0A049C49-0095-4F4D-9F5F-EC98CA630DA8}" sibTransId="{C3D2D444-479D-4177-BC94-78604A3DCFE9}"/>
    <dgm:cxn modelId="{1F88E6F4-FDEF-4A85-94C8-7D1F354BF848}" srcId="{A35FA9E9-EC3F-4BAB-BF8C-08FECF0AA34C}" destId="{74304070-1BE4-4F8B-B71C-8490423B9CBF}" srcOrd="0" destOrd="0" parTransId="{2CC5DAC0-46EA-4CF3-BF71-47B87941A5F1}" sibTransId="{2235E7DB-DDC6-43D1-BBB5-298A5C25B7AC}"/>
    <dgm:cxn modelId="{146027E2-E653-D244-B29F-E6D5613D0086}" type="presParOf" srcId="{2EC30BFD-3368-8E46-8878-34E53B202996}" destId="{2F66247B-DE97-7A4E-8926-2D7AE79F4AA8}" srcOrd="0" destOrd="0" presId="urn:microsoft.com/office/officeart/2008/layout/LinedList"/>
    <dgm:cxn modelId="{FF677008-86F7-3344-9995-D6F31C0B8BC2}" type="presParOf" srcId="{2EC30BFD-3368-8E46-8878-34E53B202996}" destId="{3A102F53-B404-DE43-BBE2-A0ED3F391DB0}" srcOrd="1" destOrd="0" presId="urn:microsoft.com/office/officeart/2008/layout/LinedList"/>
    <dgm:cxn modelId="{41B01309-3762-ED4B-9919-DB284CE15C23}" type="presParOf" srcId="{3A102F53-B404-DE43-BBE2-A0ED3F391DB0}" destId="{6659095A-0D60-B34D-A866-5D88B5F3E62F}" srcOrd="0" destOrd="0" presId="urn:microsoft.com/office/officeart/2008/layout/LinedList"/>
    <dgm:cxn modelId="{684A2D6F-1060-B04F-A9AD-F58ECB4E0D30}" type="presParOf" srcId="{3A102F53-B404-DE43-BBE2-A0ED3F391DB0}" destId="{65FEFF9E-5542-C84D-A471-159302970DFC}" srcOrd="1" destOrd="0" presId="urn:microsoft.com/office/officeart/2008/layout/LinedList"/>
    <dgm:cxn modelId="{30B1A31E-72C0-C643-A25D-4C9F7627255D}" type="presParOf" srcId="{2EC30BFD-3368-8E46-8878-34E53B202996}" destId="{8DD4808B-54B1-FC4A-81E3-1D241F5393A8}" srcOrd="2" destOrd="0" presId="urn:microsoft.com/office/officeart/2008/layout/LinedList"/>
    <dgm:cxn modelId="{E6407A05-0947-EC41-8CBD-A3931013E6CD}" type="presParOf" srcId="{2EC30BFD-3368-8E46-8878-34E53B202996}" destId="{8BEE6F01-1D30-0A41-BDA2-4411605402E7}" srcOrd="3" destOrd="0" presId="urn:microsoft.com/office/officeart/2008/layout/LinedList"/>
    <dgm:cxn modelId="{543177F1-80ED-4549-9F80-077D3B7127BD}" type="presParOf" srcId="{8BEE6F01-1D30-0A41-BDA2-4411605402E7}" destId="{6B1F7717-016F-394B-99C0-C140D92D5856}" srcOrd="0" destOrd="0" presId="urn:microsoft.com/office/officeart/2008/layout/LinedList"/>
    <dgm:cxn modelId="{E839F441-9CDB-A346-9A75-AA74EE8ADE85}" type="presParOf" srcId="{8BEE6F01-1D30-0A41-BDA2-4411605402E7}" destId="{EABCAEE2-4B85-9D49-A336-A43440F32723}" srcOrd="1" destOrd="0" presId="urn:microsoft.com/office/officeart/2008/layout/LinedList"/>
    <dgm:cxn modelId="{4EA795F3-764E-544A-A5C3-2A421B958386}" type="presParOf" srcId="{2EC30BFD-3368-8E46-8878-34E53B202996}" destId="{7CD42E7C-B015-BD4F-97FC-52241EB5FDD7}" srcOrd="4" destOrd="0" presId="urn:microsoft.com/office/officeart/2008/layout/LinedList"/>
    <dgm:cxn modelId="{074B54F1-3D01-6842-8389-BA2647490A0A}" type="presParOf" srcId="{2EC30BFD-3368-8E46-8878-34E53B202996}" destId="{9033F708-8128-C64C-A40D-DEEFCA487EBD}" srcOrd="5" destOrd="0" presId="urn:microsoft.com/office/officeart/2008/layout/LinedList"/>
    <dgm:cxn modelId="{4DD30E73-7E77-874D-AAA6-6C8CBB9B5BC8}" type="presParOf" srcId="{9033F708-8128-C64C-A40D-DEEFCA487EBD}" destId="{B483F5BA-4192-9740-928F-52B34A059F1A}" srcOrd="0" destOrd="0" presId="urn:microsoft.com/office/officeart/2008/layout/LinedList"/>
    <dgm:cxn modelId="{3CC04B3E-B071-174F-A92F-394235A855E3}" type="presParOf" srcId="{9033F708-8128-C64C-A40D-DEEFCA487EBD}" destId="{2FB2E4AB-9CC3-B04D-BFE7-C34A77A70913}" srcOrd="1" destOrd="0" presId="urn:microsoft.com/office/officeart/2008/layout/LinedList"/>
    <dgm:cxn modelId="{7986C551-652E-E642-9EF2-883B0CF9262A}" type="presParOf" srcId="{2EC30BFD-3368-8E46-8878-34E53B202996}" destId="{B5F75BE1-5376-234E-970E-E0149514A066}" srcOrd="6" destOrd="0" presId="urn:microsoft.com/office/officeart/2008/layout/LinedList"/>
    <dgm:cxn modelId="{A73D7A64-1FED-E94A-A6A6-F912EAD0357F}" type="presParOf" srcId="{2EC30BFD-3368-8E46-8878-34E53B202996}" destId="{38ADDECE-5D84-344D-80D9-781A07332292}" srcOrd="7" destOrd="0" presId="urn:microsoft.com/office/officeart/2008/layout/LinedList"/>
    <dgm:cxn modelId="{DD7BF7B2-0C16-7447-8800-CEAB5C9B84A9}" type="presParOf" srcId="{38ADDECE-5D84-344D-80D9-781A07332292}" destId="{09F563A5-6835-FD45-8F9A-34F204820805}" srcOrd="0" destOrd="0" presId="urn:microsoft.com/office/officeart/2008/layout/LinedList"/>
    <dgm:cxn modelId="{2D115A78-5DD3-FD4F-BE04-AEBA9D4BA7AC}" type="presParOf" srcId="{38ADDECE-5D84-344D-80D9-781A07332292}" destId="{8FE52487-E9CB-FD48-B2DA-C600DA99F96C}" srcOrd="1" destOrd="0" presId="urn:microsoft.com/office/officeart/2008/layout/LinedList"/>
    <dgm:cxn modelId="{2A78922D-4C68-9943-8C85-5408C830E45B}" type="presParOf" srcId="{2EC30BFD-3368-8E46-8878-34E53B202996}" destId="{ACCD6C1E-DD37-FD46-8218-6AF9A9255F89}" srcOrd="8" destOrd="0" presId="urn:microsoft.com/office/officeart/2008/layout/LinedList"/>
    <dgm:cxn modelId="{865B694E-30C6-174A-BF75-C62955C72405}" type="presParOf" srcId="{2EC30BFD-3368-8E46-8878-34E53B202996}" destId="{EC403E56-D74A-9146-A067-72CD28CAE05B}" srcOrd="9" destOrd="0" presId="urn:microsoft.com/office/officeart/2008/layout/LinedList"/>
    <dgm:cxn modelId="{315435E4-2686-864B-84E9-35D92F65C8A1}" type="presParOf" srcId="{EC403E56-D74A-9146-A067-72CD28CAE05B}" destId="{351D35E7-2808-1948-8DF3-DBCC3FBE95CE}" srcOrd="0" destOrd="0" presId="urn:microsoft.com/office/officeart/2008/layout/LinedList"/>
    <dgm:cxn modelId="{AC2DBF2D-533A-5A49-B2F4-B31E5CF03202}" type="presParOf" srcId="{EC403E56-D74A-9146-A067-72CD28CAE05B}" destId="{AF902DD7-B220-EE47-BA30-5066488CB6D7}" srcOrd="1" destOrd="0" presId="urn:microsoft.com/office/officeart/2008/layout/LinedList"/>
    <dgm:cxn modelId="{CD535885-E17A-7A47-B945-FE390253E4C7}" type="presParOf" srcId="{2EC30BFD-3368-8E46-8878-34E53B202996}" destId="{321DC3B1-AB3F-F04C-8930-9333853DD942}" srcOrd="10" destOrd="0" presId="urn:microsoft.com/office/officeart/2008/layout/LinedList"/>
    <dgm:cxn modelId="{3012B34C-EDF3-414C-999D-4E95D151450D}" type="presParOf" srcId="{2EC30BFD-3368-8E46-8878-34E53B202996}" destId="{7D5EDC7C-A4A0-1146-8902-8067E5EE846F}" srcOrd="11" destOrd="0" presId="urn:microsoft.com/office/officeart/2008/layout/LinedList"/>
    <dgm:cxn modelId="{8C3B769A-24B3-9F4B-9B02-7BF4ED3F478E}" type="presParOf" srcId="{7D5EDC7C-A4A0-1146-8902-8067E5EE846F}" destId="{3D9A4281-9012-0745-819F-F839247C8AA5}" srcOrd="0" destOrd="0" presId="urn:microsoft.com/office/officeart/2008/layout/LinedList"/>
    <dgm:cxn modelId="{1849F6DA-BD08-F84D-AD5F-EE74FCF481F5}" type="presParOf" srcId="{7D5EDC7C-A4A0-1146-8902-8067E5EE846F}" destId="{BD4A28E4-EB99-FB4F-96AC-B6E114449B9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6FD76-A52F-B048-B00F-D6CFEE017E9A}">
      <dsp:nvSpPr>
        <dsp:cNvPr id="0" name=""/>
        <dsp:cNvSpPr/>
      </dsp:nvSpPr>
      <dsp:spPr>
        <a:xfrm>
          <a:off x="0" y="53144"/>
          <a:ext cx="6506304" cy="173745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latin typeface="Times New Roman" panose="02020603050405020304" pitchFamily="18" charset="0"/>
              <a:cs typeface="Times New Roman" panose="02020603050405020304" pitchFamily="18" charset="0"/>
            </a:rPr>
            <a:t>Dataset collection and Exploratory data analysis </a:t>
          </a:r>
        </a:p>
      </dsp:txBody>
      <dsp:txXfrm>
        <a:off x="84815" y="137959"/>
        <a:ext cx="6336674" cy="1567820"/>
      </dsp:txXfrm>
    </dsp:sp>
    <dsp:sp modelId="{A1E439C5-EF7A-FE44-889D-56D20CF3CEA6}">
      <dsp:nvSpPr>
        <dsp:cNvPr id="0" name=""/>
        <dsp:cNvSpPr/>
      </dsp:nvSpPr>
      <dsp:spPr>
        <a:xfrm>
          <a:off x="0" y="1920195"/>
          <a:ext cx="6506304" cy="1737450"/>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latin typeface="Times New Roman" panose="02020603050405020304" pitchFamily="18" charset="0"/>
              <a:cs typeface="Times New Roman" panose="02020603050405020304" pitchFamily="18" charset="0"/>
            </a:rPr>
            <a:t>Feature Engineering and Data Cleaning</a:t>
          </a:r>
        </a:p>
      </dsp:txBody>
      <dsp:txXfrm>
        <a:off x="84815" y="2005010"/>
        <a:ext cx="6336674" cy="1567820"/>
      </dsp:txXfrm>
    </dsp:sp>
    <dsp:sp modelId="{86E03515-219B-A84D-866C-F9FD2B1DECB7}">
      <dsp:nvSpPr>
        <dsp:cNvPr id="0" name=""/>
        <dsp:cNvSpPr/>
      </dsp:nvSpPr>
      <dsp:spPr>
        <a:xfrm>
          <a:off x="0" y="3787244"/>
          <a:ext cx="6506304" cy="173745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latin typeface="Times New Roman" panose="02020603050405020304" pitchFamily="18" charset="0"/>
              <a:cs typeface="Times New Roman" panose="02020603050405020304" pitchFamily="18" charset="0"/>
            </a:rPr>
            <a:t>Model building and Evaluation</a:t>
          </a:r>
        </a:p>
      </dsp:txBody>
      <dsp:txXfrm>
        <a:off x="84815" y="3872059"/>
        <a:ext cx="6336674" cy="15678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6247B-DE97-7A4E-8926-2D7AE79F4AA8}">
      <dsp:nvSpPr>
        <dsp:cNvPr id="0" name=""/>
        <dsp:cNvSpPr/>
      </dsp:nvSpPr>
      <dsp:spPr>
        <a:xfrm>
          <a:off x="0" y="2723"/>
          <a:ext cx="6506304"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9095A-0D60-B34D-A866-5D88B5F3E62F}">
      <dsp:nvSpPr>
        <dsp:cNvPr id="0" name=""/>
        <dsp:cNvSpPr/>
      </dsp:nvSpPr>
      <dsp:spPr>
        <a:xfrm>
          <a:off x="0" y="2723"/>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dirty="0">
              <a:latin typeface="Times New Roman" panose="02020603050405020304" pitchFamily="18" charset="0"/>
              <a:cs typeface="Times New Roman" panose="02020603050405020304" pitchFamily="18" charset="0"/>
            </a:rPr>
            <a:t>Collection of Dataset from Kaggle</a:t>
          </a:r>
          <a:endParaRPr lang="en-US" sz="3500" kern="1200" dirty="0">
            <a:latin typeface="Times New Roman" panose="02020603050405020304" pitchFamily="18" charset="0"/>
            <a:cs typeface="Times New Roman" panose="02020603050405020304" pitchFamily="18" charset="0"/>
          </a:endParaRPr>
        </a:p>
      </dsp:txBody>
      <dsp:txXfrm>
        <a:off x="0" y="2723"/>
        <a:ext cx="6506304" cy="928732"/>
      </dsp:txXfrm>
    </dsp:sp>
    <dsp:sp modelId="{8DD4808B-54B1-FC4A-81E3-1D241F5393A8}">
      <dsp:nvSpPr>
        <dsp:cNvPr id="0" name=""/>
        <dsp:cNvSpPr/>
      </dsp:nvSpPr>
      <dsp:spPr>
        <a:xfrm>
          <a:off x="0" y="931455"/>
          <a:ext cx="6506304" cy="0"/>
        </a:xfrm>
        <a:prstGeom prst="line">
          <a:avLst/>
        </a:prstGeom>
        <a:solidFill>
          <a:schemeClr val="accent2">
            <a:hueOff val="-33131"/>
            <a:satOff val="-10867"/>
            <a:lumOff val="-3961"/>
            <a:alphaOff val="0"/>
          </a:schemeClr>
        </a:solidFill>
        <a:ln w="34925" cap="flat" cmpd="sng" algn="in">
          <a:solidFill>
            <a:schemeClr val="accent2">
              <a:hueOff val="-33131"/>
              <a:satOff val="-10867"/>
              <a:lumOff val="-3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F7717-016F-394B-99C0-C140D92D5856}">
      <dsp:nvSpPr>
        <dsp:cNvPr id="0" name=""/>
        <dsp:cNvSpPr/>
      </dsp:nvSpPr>
      <dsp:spPr>
        <a:xfrm>
          <a:off x="0" y="931455"/>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dirty="0">
              <a:latin typeface="Times New Roman" panose="02020603050405020304" pitchFamily="18" charset="0"/>
              <a:cs typeface="Times New Roman" panose="02020603050405020304" pitchFamily="18" charset="0"/>
            </a:rPr>
            <a:t>Data Analysis </a:t>
          </a:r>
          <a:endParaRPr lang="en-US" sz="3500" kern="1200" dirty="0">
            <a:latin typeface="Times New Roman" panose="02020603050405020304" pitchFamily="18" charset="0"/>
            <a:cs typeface="Times New Roman" panose="02020603050405020304" pitchFamily="18" charset="0"/>
          </a:endParaRPr>
        </a:p>
      </dsp:txBody>
      <dsp:txXfrm>
        <a:off x="0" y="931455"/>
        <a:ext cx="6506304" cy="928732"/>
      </dsp:txXfrm>
    </dsp:sp>
    <dsp:sp modelId="{7CD42E7C-B015-BD4F-97FC-52241EB5FDD7}">
      <dsp:nvSpPr>
        <dsp:cNvPr id="0" name=""/>
        <dsp:cNvSpPr/>
      </dsp:nvSpPr>
      <dsp:spPr>
        <a:xfrm>
          <a:off x="0" y="1860187"/>
          <a:ext cx="6506304" cy="0"/>
        </a:xfrm>
        <a:prstGeom prst="line">
          <a:avLst/>
        </a:prstGeom>
        <a:solidFill>
          <a:schemeClr val="accent2">
            <a:hueOff val="-66262"/>
            <a:satOff val="-21734"/>
            <a:lumOff val="-7921"/>
            <a:alphaOff val="0"/>
          </a:schemeClr>
        </a:solidFill>
        <a:ln w="34925" cap="flat" cmpd="sng" algn="in">
          <a:solidFill>
            <a:schemeClr val="accent2">
              <a:hueOff val="-66262"/>
              <a:satOff val="-21734"/>
              <a:lumOff val="-792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83F5BA-4192-9740-928F-52B34A059F1A}">
      <dsp:nvSpPr>
        <dsp:cNvPr id="0" name=""/>
        <dsp:cNvSpPr/>
      </dsp:nvSpPr>
      <dsp:spPr>
        <a:xfrm>
          <a:off x="0" y="1860187"/>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dirty="0">
              <a:latin typeface="Times New Roman" panose="02020603050405020304" pitchFamily="18" charset="0"/>
              <a:cs typeface="Times New Roman" panose="02020603050405020304" pitchFamily="18" charset="0"/>
            </a:rPr>
            <a:t>Feature Engineering </a:t>
          </a:r>
          <a:endParaRPr lang="en-US" sz="3500" kern="1200" dirty="0">
            <a:latin typeface="Times New Roman" panose="02020603050405020304" pitchFamily="18" charset="0"/>
            <a:cs typeface="Times New Roman" panose="02020603050405020304" pitchFamily="18" charset="0"/>
          </a:endParaRPr>
        </a:p>
      </dsp:txBody>
      <dsp:txXfrm>
        <a:off x="0" y="1860187"/>
        <a:ext cx="6506304" cy="928732"/>
      </dsp:txXfrm>
    </dsp:sp>
    <dsp:sp modelId="{B5F75BE1-5376-234E-970E-E0149514A066}">
      <dsp:nvSpPr>
        <dsp:cNvPr id="0" name=""/>
        <dsp:cNvSpPr/>
      </dsp:nvSpPr>
      <dsp:spPr>
        <a:xfrm>
          <a:off x="0" y="2788919"/>
          <a:ext cx="6506304" cy="0"/>
        </a:xfrm>
        <a:prstGeom prst="line">
          <a:avLst/>
        </a:prstGeom>
        <a:solidFill>
          <a:schemeClr val="accent2">
            <a:hueOff val="-99392"/>
            <a:satOff val="-32601"/>
            <a:lumOff val="-11882"/>
            <a:alphaOff val="0"/>
          </a:schemeClr>
        </a:solidFill>
        <a:ln w="34925" cap="flat" cmpd="sng" algn="in">
          <a:solidFill>
            <a:schemeClr val="accent2">
              <a:hueOff val="-99392"/>
              <a:satOff val="-32601"/>
              <a:lumOff val="-1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563A5-6835-FD45-8F9A-34F204820805}">
      <dsp:nvSpPr>
        <dsp:cNvPr id="0" name=""/>
        <dsp:cNvSpPr/>
      </dsp:nvSpPr>
      <dsp:spPr>
        <a:xfrm>
          <a:off x="0" y="2788919"/>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dirty="0">
              <a:latin typeface="Times New Roman" panose="02020603050405020304" pitchFamily="18" charset="0"/>
              <a:cs typeface="Times New Roman" panose="02020603050405020304" pitchFamily="18" charset="0"/>
            </a:rPr>
            <a:t>Data Cleaning </a:t>
          </a:r>
          <a:endParaRPr lang="en-US" sz="3500" kern="1200" dirty="0">
            <a:latin typeface="Times New Roman" panose="02020603050405020304" pitchFamily="18" charset="0"/>
            <a:cs typeface="Times New Roman" panose="02020603050405020304" pitchFamily="18" charset="0"/>
          </a:endParaRPr>
        </a:p>
      </dsp:txBody>
      <dsp:txXfrm>
        <a:off x="0" y="2788919"/>
        <a:ext cx="6506304" cy="928732"/>
      </dsp:txXfrm>
    </dsp:sp>
    <dsp:sp modelId="{ACCD6C1E-DD37-FD46-8218-6AF9A9255F89}">
      <dsp:nvSpPr>
        <dsp:cNvPr id="0" name=""/>
        <dsp:cNvSpPr/>
      </dsp:nvSpPr>
      <dsp:spPr>
        <a:xfrm>
          <a:off x="0" y="3717652"/>
          <a:ext cx="6506304" cy="0"/>
        </a:xfrm>
        <a:prstGeom prst="line">
          <a:avLst/>
        </a:prstGeom>
        <a:solidFill>
          <a:schemeClr val="accent2">
            <a:hueOff val="-132523"/>
            <a:satOff val="-43468"/>
            <a:lumOff val="-15842"/>
            <a:alphaOff val="0"/>
          </a:schemeClr>
        </a:solidFill>
        <a:ln w="34925" cap="flat" cmpd="sng" algn="in">
          <a:solidFill>
            <a:schemeClr val="accent2">
              <a:hueOff val="-132523"/>
              <a:satOff val="-43468"/>
              <a:lumOff val="-158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1D35E7-2808-1948-8DF3-DBCC3FBE95CE}">
      <dsp:nvSpPr>
        <dsp:cNvPr id="0" name=""/>
        <dsp:cNvSpPr/>
      </dsp:nvSpPr>
      <dsp:spPr>
        <a:xfrm>
          <a:off x="0" y="3717652"/>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dirty="0">
              <a:latin typeface="Times New Roman" panose="02020603050405020304" pitchFamily="18" charset="0"/>
              <a:cs typeface="Times New Roman" panose="02020603050405020304" pitchFamily="18" charset="0"/>
            </a:rPr>
            <a:t>Model Building &amp; Comparison</a:t>
          </a:r>
          <a:endParaRPr lang="en-US" sz="3500" kern="1200" dirty="0">
            <a:latin typeface="Times New Roman" panose="02020603050405020304" pitchFamily="18" charset="0"/>
            <a:cs typeface="Times New Roman" panose="02020603050405020304" pitchFamily="18" charset="0"/>
          </a:endParaRPr>
        </a:p>
      </dsp:txBody>
      <dsp:txXfrm>
        <a:off x="0" y="3717652"/>
        <a:ext cx="6506304" cy="928732"/>
      </dsp:txXfrm>
    </dsp:sp>
    <dsp:sp modelId="{321DC3B1-AB3F-F04C-8930-9333853DD942}">
      <dsp:nvSpPr>
        <dsp:cNvPr id="0" name=""/>
        <dsp:cNvSpPr/>
      </dsp:nvSpPr>
      <dsp:spPr>
        <a:xfrm>
          <a:off x="0" y="4646384"/>
          <a:ext cx="6506304"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A4281-9012-0745-819F-F839247C8AA5}">
      <dsp:nvSpPr>
        <dsp:cNvPr id="0" name=""/>
        <dsp:cNvSpPr/>
      </dsp:nvSpPr>
      <dsp:spPr>
        <a:xfrm>
          <a:off x="0" y="4646384"/>
          <a:ext cx="6506304" cy="928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baseline="0" dirty="0">
              <a:latin typeface="Times New Roman" panose="02020603050405020304" pitchFamily="18" charset="0"/>
              <a:cs typeface="Times New Roman" panose="02020603050405020304" pitchFamily="18" charset="0"/>
            </a:rPr>
            <a:t>Making Predictions</a:t>
          </a:r>
          <a:endParaRPr lang="en-US" sz="3500" kern="1200" dirty="0">
            <a:latin typeface="Times New Roman" panose="02020603050405020304" pitchFamily="18" charset="0"/>
            <a:cs typeface="Times New Roman" panose="02020603050405020304" pitchFamily="18" charset="0"/>
          </a:endParaRPr>
        </a:p>
      </dsp:txBody>
      <dsp:txXfrm>
        <a:off x="0" y="4646384"/>
        <a:ext cx="6506304" cy="928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3/17/2025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3/17/2025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3/17/2025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3699B5-C629-4A70-166B-1E1F0BFCC24C}"/>
              </a:ext>
            </a:extLst>
          </p:cNvPr>
          <p:cNvPicPr>
            <a:picLocks noChangeAspect="1"/>
          </p:cNvPicPr>
          <p:nvPr/>
        </p:nvPicPr>
        <p:blipFill rotWithShape="1">
          <a:blip r:embed="rId2">
            <a:grayscl/>
          </a:blip>
          <a:srcRect t="1728"/>
          <a:stretch/>
        </p:blipFill>
        <p:spPr>
          <a:xfrm>
            <a:off x="20" y="10"/>
            <a:ext cx="12191980" cy="6859300"/>
          </a:xfrm>
          <a:prstGeom prst="rect">
            <a:avLst/>
          </a:prstGeom>
        </p:spPr>
      </p:pic>
      <p:sp>
        <p:nvSpPr>
          <p:cNvPr id="8" name="Rectangle 7">
            <a:extLst>
              <a:ext uri="{FF2B5EF4-FFF2-40B4-BE49-F238E27FC236}">
                <a16:creationId xmlns:a16="http://schemas.microsoft.com/office/drawing/2014/main" id="{334BA972-C640-4E2E-B1AC-162A1ABA4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B4EBAB6-4362-4DD4-B97E-6707AFA5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2FA5E0A6-4D2A-405F-AA56-A8E597834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B78E628-3788-1E0C-D129-D0501974AC55}"/>
              </a:ext>
            </a:extLst>
          </p:cNvPr>
          <p:cNvSpPr>
            <a:spLocks noGrp="1"/>
          </p:cNvSpPr>
          <p:nvPr>
            <p:ph type="ctrTitle"/>
          </p:nvPr>
        </p:nvSpPr>
        <p:spPr>
          <a:xfrm>
            <a:off x="1915128" y="1788454"/>
            <a:ext cx="8361229" cy="2098226"/>
          </a:xfrm>
        </p:spPr>
        <p:txBody>
          <a:bodyPr>
            <a:normAutofit fontScale="90000"/>
          </a:bodyPr>
          <a:lstStyle/>
          <a:p>
            <a:r>
              <a:rPr lang="en-US" sz="5000" dirty="0">
                <a:latin typeface="Times New Roman" panose="02020603050405020304" pitchFamily="18" charset="0"/>
                <a:cs typeface="Times New Roman" panose="02020603050405020304" pitchFamily="18" charset="0"/>
              </a:rPr>
              <a:t>SMS SPAM CLASSIFICATION USING NLP</a:t>
            </a:r>
          </a:p>
        </p:txBody>
      </p:sp>
      <p:sp>
        <p:nvSpPr>
          <p:cNvPr id="3" name="TextBox 2">
            <a:extLst>
              <a:ext uri="{FF2B5EF4-FFF2-40B4-BE49-F238E27FC236}">
                <a16:creationId xmlns:a16="http://schemas.microsoft.com/office/drawing/2014/main" id="{6F052B8A-92B0-7005-18CF-C88E9C68F0C4}"/>
              </a:ext>
            </a:extLst>
          </p:cNvPr>
          <p:cNvSpPr txBox="1"/>
          <p:nvPr/>
        </p:nvSpPr>
        <p:spPr>
          <a:xfrm>
            <a:off x="5250730" y="4402318"/>
            <a:ext cx="546754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Prem Sai Nayudu - 700759816</a:t>
            </a:r>
          </a:p>
        </p:txBody>
      </p:sp>
    </p:spTree>
    <p:extLst>
      <p:ext uri="{BB962C8B-B14F-4D97-AF65-F5344CB8AC3E}">
        <p14:creationId xmlns:p14="http://schemas.microsoft.com/office/powerpoint/2010/main" val="245767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ACE3E-4DCB-F3E4-9BE8-D15DB2E9E574}"/>
              </a:ext>
            </a:extLst>
          </p:cNvPr>
          <p:cNvSpPr>
            <a:spLocks noGrp="1"/>
          </p:cNvSpPr>
          <p:nvPr>
            <p:ph type="title"/>
          </p:nvPr>
        </p:nvSpPr>
        <p:spPr>
          <a:xfrm>
            <a:off x="967902" y="1194180"/>
            <a:ext cx="3523938" cy="5020353"/>
          </a:xfrm>
        </p:spPr>
        <p:txBody>
          <a:bodyPr>
            <a:normAutofit/>
          </a:bodyPr>
          <a:lstStyle/>
          <a:p>
            <a:r>
              <a:rPr lang="en-US" dirty="0">
                <a:latin typeface="Times New Roman" panose="02020603050405020304" pitchFamily="18" charset="0"/>
                <a:cs typeface="Times New Roman" panose="02020603050405020304" pitchFamily="18" charset="0"/>
              </a:rPr>
              <a:t>References</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E586493-8DBF-2B9C-CB4B-772741B84933}"/>
              </a:ext>
            </a:extLst>
          </p:cNvPr>
          <p:cNvSpPr>
            <a:spLocks noGrp="1"/>
          </p:cNvSpPr>
          <p:nvPr>
            <p:ph idx="1"/>
          </p:nvPr>
        </p:nvSpPr>
        <p:spPr>
          <a:xfrm>
            <a:off x="3893127" y="1194179"/>
            <a:ext cx="7820778" cy="5020353"/>
          </a:xfrm>
        </p:spPr>
        <p:txBody>
          <a:bodyPr>
            <a:normAutofit fontScale="85000" lnSpcReduction="20000"/>
          </a:bodyPr>
          <a:lstStyle/>
          <a:p>
            <a:pPr marL="0" indent="0">
              <a:buNone/>
            </a:pPr>
            <a:endParaRPr lang="en-US" sz="1200" dirty="0"/>
          </a:p>
          <a:p>
            <a:pPr algn="just"/>
            <a:r>
              <a:rPr lang="en-US" sz="1200" dirty="0">
                <a:latin typeface="Times New Roman" panose="02020603050405020304" pitchFamily="18" charset="0"/>
                <a:cs typeface="Times New Roman" panose="02020603050405020304" pitchFamily="18" charset="0"/>
              </a:rPr>
              <a:t>T. Jain, P. Garg, N. </a:t>
            </a:r>
            <a:r>
              <a:rPr lang="en-US" sz="1200" dirty="0" err="1">
                <a:latin typeface="Times New Roman" panose="02020603050405020304" pitchFamily="18" charset="0"/>
                <a:cs typeface="Times New Roman" panose="02020603050405020304" pitchFamily="18" charset="0"/>
              </a:rPr>
              <a:t>Chalil</a:t>
            </a:r>
            <a:r>
              <a:rPr lang="en-US" sz="1200" dirty="0">
                <a:latin typeface="Times New Roman" panose="02020603050405020304" pitchFamily="18" charset="0"/>
                <a:cs typeface="Times New Roman" panose="02020603050405020304" pitchFamily="18" charset="0"/>
              </a:rPr>
              <a:t>, A. Sinha, V. K. Verma and R. Gupta, "SMS Spam Classification Using Machine Learning Techniques," 2022 12th International Conference on Cloud Computing, Data Science &amp; Engineering (Confluence), Noida, India, 2022, pp. 273-279,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10.1109/Confluence52989.2022.9734128. keywords: {Support vector </a:t>
            </a:r>
            <a:r>
              <a:rPr lang="en-US" sz="1200" dirty="0" err="1">
                <a:latin typeface="Times New Roman" panose="02020603050405020304" pitchFamily="18" charset="0"/>
                <a:cs typeface="Times New Roman" panose="02020603050405020304" pitchFamily="18" charset="0"/>
              </a:rPr>
              <a:t>machines;Machine</a:t>
            </a:r>
            <a:r>
              <a:rPr lang="en-US" sz="1200" dirty="0">
                <a:latin typeface="Times New Roman" panose="02020603050405020304" pitchFamily="18" charset="0"/>
                <a:cs typeface="Times New Roman" panose="02020603050405020304" pitchFamily="18" charset="0"/>
              </a:rPr>
              <a:t> learning </a:t>
            </a:r>
            <a:r>
              <a:rPr lang="en-US" sz="1200" dirty="0" err="1">
                <a:latin typeface="Times New Roman" panose="02020603050405020304" pitchFamily="18" charset="0"/>
                <a:cs typeface="Times New Roman" panose="02020603050405020304" pitchFamily="18" charset="0"/>
              </a:rPr>
              <a:t>algorithms;Costs;Machine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learning;Probability;Message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service;Natural</a:t>
            </a:r>
            <a:r>
              <a:rPr lang="en-US" sz="1200" dirty="0">
                <a:latin typeface="Times New Roman" panose="02020603050405020304" pitchFamily="18" charset="0"/>
                <a:cs typeface="Times New Roman" panose="02020603050405020304" pitchFamily="18" charset="0"/>
              </a:rPr>
              <a:t> language </a:t>
            </a:r>
            <a:r>
              <a:rPr lang="en-US" sz="1200" dirty="0" err="1">
                <a:latin typeface="Times New Roman" panose="02020603050405020304" pitchFamily="18" charset="0"/>
                <a:cs typeface="Times New Roman" panose="02020603050405020304" pitchFamily="18" charset="0"/>
              </a:rPr>
              <a:t>processing;Spam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detection;SMS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spam;machine</a:t>
            </a:r>
            <a:r>
              <a:rPr lang="en-US" sz="1200" dirty="0">
                <a:latin typeface="Times New Roman" panose="02020603050405020304" pitchFamily="18" charset="0"/>
                <a:cs typeface="Times New Roman" panose="02020603050405020304" pitchFamily="18" charset="0"/>
              </a:rPr>
              <a:t> learning},</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 V P, V. V, K. R and T. T. T, "Performance Comparison of Machine Learning Algorithms in Short Message Service Spam Classification," 2023 2nd International Conference on Advancements in Electrical, Electronics, Communication, Computing and Automation (ICAECA), Coimbatore, India, 2023, pp. 1-4,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10.1109/ICAECA56562.2023.10199265. keywords: {Support vector </a:t>
            </a:r>
            <a:r>
              <a:rPr lang="en-US" sz="1200" dirty="0" err="1">
                <a:latin typeface="Times New Roman" panose="02020603050405020304" pitchFamily="18" charset="0"/>
                <a:cs typeface="Times New Roman" panose="02020603050405020304" pitchFamily="18" charset="0"/>
              </a:rPr>
              <a:t>machines;Training;Logistic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regression;Machine</a:t>
            </a:r>
            <a:r>
              <a:rPr lang="en-US" sz="1200" dirty="0">
                <a:latin typeface="Times New Roman" panose="02020603050405020304" pitchFamily="18" charset="0"/>
                <a:cs typeface="Times New Roman" panose="02020603050405020304" pitchFamily="18" charset="0"/>
              </a:rPr>
              <a:t> learning </a:t>
            </a:r>
            <a:r>
              <a:rPr lang="en-US" sz="1200" dirty="0" err="1">
                <a:latin typeface="Times New Roman" panose="02020603050405020304" pitchFamily="18" charset="0"/>
                <a:cs typeface="Times New Roman" panose="02020603050405020304" pitchFamily="18" charset="0"/>
              </a:rPr>
              <a:t>algorithms;Forestry;Filtering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algorithms;Message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services;SMS</a:t>
            </a:r>
            <a:r>
              <a:rPr lang="en-US" sz="1200" dirty="0">
                <a:latin typeface="Times New Roman" panose="02020603050405020304" pitchFamily="18" charset="0"/>
                <a:cs typeface="Times New Roman" panose="02020603050405020304" pitchFamily="18" charset="0"/>
              </a:rPr>
              <a:t> spam </a:t>
            </a:r>
            <a:r>
              <a:rPr lang="en-US" sz="1200" dirty="0" err="1">
                <a:latin typeface="Times New Roman" panose="02020603050405020304" pitchFamily="18" charset="0"/>
                <a:cs typeface="Times New Roman" panose="02020603050405020304" pitchFamily="18" charset="0"/>
              </a:rPr>
              <a:t>detection;spam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filtering;machine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learning;random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forest;classification</a:t>
            </a:r>
            <a:r>
              <a:rPr lang="en-US" sz="1200" dirty="0">
                <a:latin typeface="Times New Roman" panose="02020603050405020304" pitchFamily="18" charset="0"/>
                <a:cs typeface="Times New Roman" panose="02020603050405020304" pitchFamily="18" charset="0"/>
              </a:rPr>
              <a:t>},</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A. Kumar and C. Fancy, "Enhancing Security in SMS by Combining NLP Models Using Ensemble Learning for Spam Detection with Image Steganography Integration," 2023 2nd International Conference on Edge Computing and Applications (ICECAA), </a:t>
            </a:r>
            <a:r>
              <a:rPr lang="en-US" sz="1200" dirty="0" err="1">
                <a:latin typeface="Times New Roman" panose="02020603050405020304" pitchFamily="18" charset="0"/>
                <a:cs typeface="Times New Roman" panose="02020603050405020304" pitchFamily="18" charset="0"/>
              </a:rPr>
              <a:t>Namakkal</a:t>
            </a:r>
            <a:r>
              <a:rPr lang="en-US" sz="1200" dirty="0">
                <a:latin typeface="Times New Roman" panose="02020603050405020304" pitchFamily="18" charset="0"/>
                <a:cs typeface="Times New Roman" panose="02020603050405020304" pitchFamily="18" charset="0"/>
              </a:rPr>
              <a:t>, India, 2023, pp. 583-586,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10.1109/ICECAA58104.2023.10212103. keywords: {Support vector </a:t>
            </a:r>
            <a:r>
              <a:rPr lang="en-US" sz="1200" dirty="0" err="1">
                <a:latin typeface="Times New Roman" panose="02020603050405020304" pitchFamily="18" charset="0"/>
                <a:cs typeface="Times New Roman" panose="02020603050405020304" pitchFamily="18" charset="0"/>
              </a:rPr>
              <a:t>machines;Steganography;Machine</a:t>
            </a:r>
            <a:r>
              <a:rPr lang="en-US" sz="1200" dirty="0">
                <a:latin typeface="Times New Roman" panose="02020603050405020304" pitchFamily="18" charset="0"/>
                <a:cs typeface="Times New Roman" panose="02020603050405020304" pitchFamily="18" charset="0"/>
              </a:rPr>
              <a:t> learning </a:t>
            </a:r>
            <a:r>
              <a:rPr lang="en-US" sz="1200" dirty="0" err="1">
                <a:latin typeface="Times New Roman" panose="02020603050405020304" pitchFamily="18" charset="0"/>
                <a:cs typeface="Times New Roman" panose="02020603050405020304" pitchFamily="18" charset="0"/>
              </a:rPr>
              <a:t>algorithms;Computational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modeling;Receivers;Feature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extraction;Natural</a:t>
            </a:r>
            <a:r>
              <a:rPr lang="en-US" sz="1200" dirty="0">
                <a:latin typeface="Times New Roman" panose="02020603050405020304" pitchFamily="18" charset="0"/>
                <a:cs typeface="Times New Roman" panose="02020603050405020304" pitchFamily="18" charset="0"/>
              </a:rPr>
              <a:t> language </a:t>
            </a:r>
            <a:r>
              <a:rPr lang="en-US" sz="1200" dirty="0" err="1">
                <a:latin typeface="Times New Roman" panose="02020603050405020304" pitchFamily="18" charset="0"/>
                <a:cs typeface="Times New Roman" panose="02020603050405020304" pitchFamily="18" charset="0"/>
              </a:rPr>
              <a:t>processing;Natural</a:t>
            </a:r>
            <a:r>
              <a:rPr lang="en-US" sz="1200" dirty="0">
                <a:latin typeface="Times New Roman" panose="02020603050405020304" pitchFamily="18" charset="0"/>
                <a:cs typeface="Times New Roman" panose="02020603050405020304" pitchFamily="18" charset="0"/>
              </a:rPr>
              <a:t> Language </a:t>
            </a:r>
            <a:r>
              <a:rPr lang="en-US" sz="1200" dirty="0" err="1">
                <a:latin typeface="Times New Roman" panose="02020603050405020304" pitchFamily="18" charset="0"/>
                <a:cs typeface="Times New Roman" panose="02020603050405020304" pitchFamily="18" charset="0"/>
              </a:rPr>
              <a:t>Processing;Ensemble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Learning;Spam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Detection;Image</a:t>
            </a:r>
            <a:r>
              <a:rPr lang="en-US" sz="1200" dirty="0">
                <a:latin typeface="Times New Roman" panose="02020603050405020304" pitchFamily="18" charset="0"/>
                <a:cs typeface="Times New Roman" panose="02020603050405020304" pitchFamily="18" charset="0"/>
              </a:rPr>
              <a:t> Steganography},</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P. Joseph and S. Y. </a:t>
            </a:r>
            <a:r>
              <a:rPr lang="en-US" sz="1200" dirty="0" err="1">
                <a:latin typeface="Times New Roman" panose="02020603050405020304" pitchFamily="18" charset="0"/>
                <a:cs typeface="Times New Roman" panose="02020603050405020304" pitchFamily="18" charset="0"/>
              </a:rPr>
              <a:t>Yerima</a:t>
            </a:r>
            <a:r>
              <a:rPr lang="en-US" sz="1200" dirty="0">
                <a:latin typeface="Times New Roman" panose="02020603050405020304" pitchFamily="18" charset="0"/>
                <a:cs typeface="Times New Roman" panose="02020603050405020304" pitchFamily="18" charset="0"/>
              </a:rPr>
              <a:t>, "A comparative study of word embedding techniques for SMS spam detection," 2022 14th International Conference on Computational Intelligence and Communication Networks (CICN), Al-Khobar, Saudi Arabia, 2022, pp. 149-155,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10.1109/CICN56167.2022.10008245. keywords: {Support vector </a:t>
            </a:r>
            <a:r>
              <a:rPr lang="en-US" sz="1200" dirty="0" err="1">
                <a:latin typeface="Times New Roman" panose="02020603050405020304" pitchFamily="18" charset="0"/>
                <a:cs typeface="Times New Roman" panose="02020603050405020304" pitchFamily="18" charset="0"/>
              </a:rPr>
              <a:t>machines;Unsolicited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e-mail;Digital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communication;Communication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networks;Organizational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aspects;Random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forests;Computational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intelligence;Spam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detection;machine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learning;word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embedding;bag-of-words;term</a:t>
            </a:r>
            <a:r>
              <a:rPr lang="en-US" sz="1200" dirty="0">
                <a:latin typeface="Times New Roman" panose="02020603050405020304" pitchFamily="18" charset="0"/>
                <a:cs typeface="Times New Roman" panose="02020603050405020304" pitchFamily="18" charset="0"/>
              </a:rPr>
              <a:t> frequency-inverse document frequency;n-grams;word2vec;doc2vec},</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K. Debnath and N. Kar, "Email Spam Detection using Deep Learning Approach," 2022 International Conference on Machine Learning, Big Data, Cloud and Parallel Computing (COM-IT-CON), Faridabad, India, 2022, pp. 37-41,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10.1109/COM-IT-CON54601.2022.9850588. keywords: {Deep </a:t>
            </a:r>
            <a:r>
              <a:rPr lang="en-US" sz="1200" dirty="0" err="1">
                <a:latin typeface="Times New Roman" panose="02020603050405020304" pitchFamily="18" charset="0"/>
                <a:cs typeface="Times New Roman" panose="02020603050405020304" pitchFamily="18" charset="0"/>
              </a:rPr>
              <a:t>learning;Support</a:t>
            </a:r>
            <a:r>
              <a:rPr lang="en-US" sz="1200" dirty="0">
                <a:latin typeface="Times New Roman" panose="02020603050405020304" pitchFamily="18" charset="0"/>
                <a:cs typeface="Times New Roman" panose="02020603050405020304" pitchFamily="18" charset="0"/>
              </a:rPr>
              <a:t> vector </a:t>
            </a:r>
            <a:r>
              <a:rPr lang="en-US" sz="1200" dirty="0" err="1">
                <a:latin typeface="Times New Roman" panose="02020603050405020304" pitchFamily="18" charset="0"/>
                <a:cs typeface="Times New Roman" panose="02020603050405020304" pitchFamily="18" charset="0"/>
              </a:rPr>
              <a:t>machines;Radio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frequency;Unsolicited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e-mail;Computational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modeling;Bit</a:t>
            </a:r>
            <a:r>
              <a:rPr lang="en-US" sz="1200" dirty="0">
                <a:latin typeface="Times New Roman" panose="02020603050405020304" pitchFamily="18" charset="0"/>
                <a:cs typeface="Times New Roman" panose="02020603050405020304" pitchFamily="18" charset="0"/>
              </a:rPr>
              <a:t> error </a:t>
            </a:r>
            <a:r>
              <a:rPr lang="en-US" sz="1200" dirty="0" err="1">
                <a:latin typeface="Times New Roman" panose="02020603050405020304" pitchFamily="18" charset="0"/>
                <a:cs typeface="Times New Roman" panose="02020603050405020304" pitchFamily="18" charset="0"/>
              </a:rPr>
              <a:t>rate;Data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preprocessing;Email</a:t>
            </a:r>
            <a:r>
              <a:rPr lang="en-US" sz="1200" dirty="0">
                <a:latin typeface="Times New Roman" panose="02020603050405020304" pitchFamily="18" charset="0"/>
                <a:cs typeface="Times New Roman" panose="02020603050405020304" pitchFamily="18" charset="0"/>
              </a:rPr>
              <a:t> Spam </a:t>
            </a:r>
            <a:r>
              <a:rPr lang="en-US" sz="1200" dirty="0" err="1">
                <a:latin typeface="Times New Roman" panose="02020603050405020304" pitchFamily="18" charset="0"/>
                <a:cs typeface="Times New Roman" panose="02020603050405020304" pitchFamily="18" charset="0"/>
              </a:rPr>
              <a:t>detection;Deep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Learning;Machine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Learning;LSTM;BERT</a:t>
            </a:r>
            <a:r>
              <a:rPr lang="en-US" sz="1200" dirty="0">
                <a:latin typeface="Times New Roman" panose="02020603050405020304" pitchFamily="18" charset="0"/>
                <a:cs typeface="Times New Roman" panose="02020603050405020304" pitchFamily="18" charset="0"/>
              </a:rPr>
              <a:t>},</a:t>
            </a:r>
          </a:p>
          <a:p>
            <a:pPr algn="just"/>
            <a:endParaRPr lang="en-US" sz="700" dirty="0">
              <a:latin typeface="Times New Roman" panose="02020603050405020304" pitchFamily="18" charset="0"/>
              <a:cs typeface="Times New Roman" panose="02020603050405020304" pitchFamily="18" charset="0"/>
            </a:endParaRPr>
          </a:p>
          <a:p>
            <a:endParaRPr lang="en-US" sz="700" dirty="0"/>
          </a:p>
        </p:txBody>
      </p:sp>
    </p:spTree>
    <p:extLst>
      <p:ext uri="{BB962C8B-B14F-4D97-AF65-F5344CB8AC3E}">
        <p14:creationId xmlns:p14="http://schemas.microsoft.com/office/powerpoint/2010/main" val="148350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DD250-986D-0203-C36F-56E0680B6633}"/>
              </a:ext>
            </a:extLst>
          </p:cNvPr>
          <p:cNvSpPr>
            <a:spLocks noGrp="1"/>
          </p:cNvSpPr>
          <p:nvPr>
            <p:ph type="title"/>
          </p:nvPr>
        </p:nvSpPr>
        <p:spPr>
          <a:xfrm>
            <a:off x="640080" y="639704"/>
            <a:ext cx="3299579" cy="5577840"/>
          </a:xfrm>
        </p:spPr>
        <p:txBody>
          <a:bodyPr anchor="ctr">
            <a:normAutofit/>
          </a:bodyPr>
          <a:lstStyle/>
          <a:p>
            <a:pPr algn="ctr"/>
            <a:r>
              <a:rPr lang="en-US" dirty="0">
                <a:latin typeface="Times New Roman" panose="02020603050405020304" pitchFamily="18" charset="0"/>
                <a:cs typeface="Times New Roman" panose="02020603050405020304" pitchFamily="18" charset="0"/>
              </a:rPr>
              <a:t>Contribution</a:t>
            </a:r>
          </a:p>
        </p:txBody>
      </p:sp>
      <p:graphicFrame>
        <p:nvGraphicFramePr>
          <p:cNvPr id="5" name="Content Placeholder 2">
            <a:extLst>
              <a:ext uri="{FF2B5EF4-FFF2-40B4-BE49-F238E27FC236}">
                <a16:creationId xmlns:a16="http://schemas.microsoft.com/office/drawing/2014/main" id="{BE32D044-9C10-3D2C-6351-6AED85B9CAFD}"/>
              </a:ext>
            </a:extLst>
          </p:cNvPr>
          <p:cNvGraphicFramePr>
            <a:graphicFrameLocks noGrp="1"/>
          </p:cNvGraphicFramePr>
          <p:nvPr>
            <p:ph idx="1"/>
            <p:extLst>
              <p:ext uri="{D42A27DB-BD31-4B8C-83A1-F6EECF244321}">
                <p14:modId xmlns:p14="http://schemas.microsoft.com/office/powerpoint/2010/main" val="625689707"/>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373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C81CE-70CD-FAB1-7EB9-EB4E1AF64C23}"/>
              </a:ext>
            </a:extLst>
          </p:cNvPr>
          <p:cNvSpPr>
            <a:spLocks noGrp="1"/>
          </p:cNvSpPr>
          <p:nvPr>
            <p:ph type="title"/>
          </p:nvPr>
        </p:nvSpPr>
        <p:spPr>
          <a:xfrm>
            <a:off x="967902" y="1194181"/>
            <a:ext cx="6818638" cy="1077680"/>
          </a:xfrm>
        </p:spPr>
        <p:txBody>
          <a:bodyPr>
            <a:normAutofit/>
          </a:bodyPr>
          <a:lstStyle/>
          <a:p>
            <a:r>
              <a:rPr lang="en-US" dirty="0">
                <a:latin typeface="Times New Roman" panose="02020603050405020304" pitchFamily="18" charset="0"/>
                <a:cs typeface="Times New Roman" panose="02020603050405020304" pitchFamily="18" charset="0"/>
              </a:rPr>
              <a:t>Motivation</a:t>
            </a:r>
          </a:p>
        </p:txBody>
      </p:sp>
      <p:sp>
        <p:nvSpPr>
          <p:cNvPr id="21" name="Rectangle 20">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B698772C-6BED-FE52-64A4-5D9D3B955FE5}"/>
              </a:ext>
            </a:extLst>
          </p:cNvPr>
          <p:cNvSpPr>
            <a:spLocks noGrp="1"/>
          </p:cNvSpPr>
          <p:nvPr>
            <p:ph idx="1"/>
          </p:nvPr>
        </p:nvSpPr>
        <p:spPr>
          <a:xfrm>
            <a:off x="967902" y="2073897"/>
            <a:ext cx="10203487" cy="4140635"/>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In the digital age, the proliferation of spam messages poses significant challenges to individual productivity and security. Leveraging Natural Language Processing (NLP) techniques for spam message classification not only enhances our ability to filter out irrelevant and potentially harmful content efficiently but also improves user experience by ensuring that vital communications reach their intended recipients without delay. By applying NLP, we can automate and refine the detection of spam, adapting to evolving tactics used by spammers and protecting users from unwanted intrusions into their digital communications.</a:t>
            </a:r>
          </a:p>
        </p:txBody>
      </p:sp>
    </p:spTree>
    <p:extLst>
      <p:ext uri="{BB962C8B-B14F-4D97-AF65-F5344CB8AC3E}">
        <p14:creationId xmlns:p14="http://schemas.microsoft.com/office/powerpoint/2010/main" val="180868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4C29-A8A7-79FB-8133-A2C630A0DD4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409FA6C-6149-5737-82B5-67C2DEF294D3}"/>
              </a:ext>
            </a:extLst>
          </p:cNvPr>
          <p:cNvSpPr>
            <a:spLocks noGrp="1"/>
          </p:cNvSpPr>
          <p:nvPr>
            <p:ph idx="1"/>
          </p:nvPr>
        </p:nvSpPr>
        <p:spPr/>
        <p:txBody>
          <a:bodyPr/>
          <a:lstStyle/>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Removing special character and numbers using regular expression</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Converting the entire </a:t>
            </a:r>
            <a:r>
              <a:rPr lang="en-US" b="0" i="0" dirty="0" err="1">
                <a:solidFill>
                  <a:schemeClr val="tx1"/>
                </a:solidFill>
                <a:effectLst/>
                <a:latin typeface="Times New Roman" panose="02020603050405020304" pitchFamily="18" charset="0"/>
                <a:cs typeface="Times New Roman" panose="02020603050405020304" pitchFamily="18" charset="0"/>
              </a:rPr>
              <a:t>sms</a:t>
            </a:r>
            <a:r>
              <a:rPr lang="en-US" b="0" i="0" dirty="0">
                <a:solidFill>
                  <a:schemeClr val="tx1"/>
                </a:solidFill>
                <a:effectLst/>
                <a:latin typeface="Times New Roman" panose="02020603050405020304" pitchFamily="18" charset="0"/>
                <a:cs typeface="Times New Roman" panose="02020603050405020304" pitchFamily="18" charset="0"/>
              </a:rPr>
              <a:t> into lower case</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Tokenizing the </a:t>
            </a:r>
            <a:r>
              <a:rPr lang="en-US" b="0" i="0" dirty="0" err="1">
                <a:solidFill>
                  <a:schemeClr val="tx1"/>
                </a:solidFill>
                <a:effectLst/>
                <a:latin typeface="Times New Roman" panose="02020603050405020304" pitchFamily="18" charset="0"/>
                <a:cs typeface="Times New Roman" panose="02020603050405020304" pitchFamily="18" charset="0"/>
              </a:rPr>
              <a:t>sms</a:t>
            </a:r>
            <a:r>
              <a:rPr lang="en-US" b="0" i="0" dirty="0">
                <a:solidFill>
                  <a:schemeClr val="tx1"/>
                </a:solidFill>
                <a:effectLst/>
                <a:latin typeface="Times New Roman" panose="02020603050405020304" pitchFamily="18" charset="0"/>
                <a:cs typeface="Times New Roman" panose="02020603050405020304" pitchFamily="18" charset="0"/>
              </a:rPr>
              <a:t> by words</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Removing the stop words</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Lemmatizing the words</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Joining the lemmatized words</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Building a corpus of messages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20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5229-8633-B828-A8DC-E2FEDB418B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FD2FCFC3-3F76-16DD-ACA1-33C57D3596A0}"/>
              </a:ext>
            </a:extLst>
          </p:cNvPr>
          <p:cNvSpPr>
            <a:spLocks noGrp="1"/>
          </p:cNvSpPr>
          <p:nvPr>
            <p:ph idx="1"/>
          </p:nvPr>
        </p:nvSpPr>
        <p:spPr>
          <a:xfrm>
            <a:off x="1371600" y="2286000"/>
            <a:ext cx="9601200" cy="319000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Proposed a transfer learning approach for SMS spam detection using Naïve Bayes classifier. The researchers utilized data augmentation methods to expand the training dataset and improve the classifier’s performance. They also applied stacking, a model ensemble technique, to combine multiple classifiers for enhanced spam detection accuracy. The experiments conducted on a real-world SMS dataset demonstrated the efficacy of the proposed approach in achieving improved performance compared to traditional Naïve Bayes classifiers. The study contributes to the area of SMS spam detection by introducing a transfer learning framework that leverages augmentation and stacking techniques for enhanced classification accuracy.</a:t>
            </a:r>
          </a:p>
        </p:txBody>
      </p:sp>
    </p:spTree>
    <p:extLst>
      <p:ext uri="{BB962C8B-B14F-4D97-AF65-F5344CB8AC3E}">
        <p14:creationId xmlns:p14="http://schemas.microsoft.com/office/powerpoint/2010/main" val="208181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763C-CEAC-D03E-F794-0A1E177650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2F9AFCD5-066F-78D3-DA2F-E782980C029B}"/>
              </a:ext>
            </a:extLst>
          </p:cNvPr>
          <p:cNvSpPr>
            <a:spLocks noGrp="1"/>
          </p:cNvSpPr>
          <p:nvPr>
            <p:ph idx="1"/>
          </p:nvPr>
        </p:nvSpPr>
        <p:spPr/>
        <p:txBody>
          <a:bodyPr>
            <a:normAutofit/>
          </a:bodyPr>
          <a:lstStyle/>
          <a:p>
            <a:endParaRPr lang="en-US" dirty="0"/>
          </a:p>
          <a:p>
            <a:pPr algn="just"/>
            <a:r>
              <a:rPr lang="en-US" dirty="0">
                <a:latin typeface="Times New Roman" panose="02020603050405020304" pitchFamily="18" charset="0"/>
                <a:cs typeface="Times New Roman" panose="02020603050405020304" pitchFamily="18" charset="0"/>
              </a:rPr>
              <a:t>The increasing volume and sophistication of spam messages circulating through digital communication channels present significant challenges in maintaining the efficiency, privacy, and security of online interactions. This project aims to develop a robust spam detection system using advanced Natural Language Processing techniques and machine learning algorithms, specifically Random Forest classifiers, to accurately identify and filter out spam messages. By leveraging feature extraction and employing an automated classification model, the system will enhance the ability to protect users from unsolicited and potentially harmful content, thereby ensuring the integrity and reliability of digital communications.</a:t>
            </a:r>
          </a:p>
        </p:txBody>
      </p:sp>
    </p:spTree>
    <p:extLst>
      <p:ext uri="{BB962C8B-B14F-4D97-AF65-F5344CB8AC3E}">
        <p14:creationId xmlns:p14="http://schemas.microsoft.com/office/powerpoint/2010/main" val="189463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1BF610-23A0-36BC-33E8-060970C93F95}"/>
              </a:ext>
            </a:extLst>
          </p:cNvPr>
          <p:cNvSpPr>
            <a:spLocks noGrp="1"/>
          </p:cNvSpPr>
          <p:nvPr>
            <p:ph type="title"/>
          </p:nvPr>
        </p:nvSpPr>
        <p:spPr>
          <a:xfrm>
            <a:off x="640080" y="639704"/>
            <a:ext cx="3299579" cy="5577840"/>
          </a:xfrm>
        </p:spPr>
        <p:txBody>
          <a:bodyPr anchor="ctr">
            <a:normAutofit/>
          </a:bodyPr>
          <a:lstStyle/>
          <a:p>
            <a:pPr algn="ctr"/>
            <a:r>
              <a:rPr lang="en-US" dirty="0">
                <a:latin typeface="Times New Roman" panose="02020603050405020304" pitchFamily="18" charset="0"/>
                <a:cs typeface="Times New Roman" panose="02020603050405020304" pitchFamily="18" charset="0"/>
              </a:rPr>
              <a:t>Proposed Solution</a:t>
            </a:r>
          </a:p>
        </p:txBody>
      </p:sp>
      <p:graphicFrame>
        <p:nvGraphicFramePr>
          <p:cNvPr id="5" name="Content Placeholder 2">
            <a:extLst>
              <a:ext uri="{FF2B5EF4-FFF2-40B4-BE49-F238E27FC236}">
                <a16:creationId xmlns:a16="http://schemas.microsoft.com/office/drawing/2014/main" id="{E17E5FA1-76E0-6126-C102-627BD2BAF303}"/>
              </a:ext>
            </a:extLst>
          </p:cNvPr>
          <p:cNvGraphicFramePr>
            <a:graphicFrameLocks noGrp="1"/>
          </p:cNvGraphicFramePr>
          <p:nvPr>
            <p:ph idx="1"/>
            <p:extLst>
              <p:ext uri="{D42A27DB-BD31-4B8C-83A1-F6EECF244321}">
                <p14:modId xmlns:p14="http://schemas.microsoft.com/office/powerpoint/2010/main" val="283843326"/>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48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0"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41"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43" name="Rectangle 42">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9E0A0-4E09-3580-8E85-3609EC7480D8}"/>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dirty="0">
                <a:latin typeface="Times New Roman" panose="02020603050405020304" pitchFamily="18" charset="0"/>
                <a:cs typeface="Times New Roman" panose="02020603050405020304" pitchFamily="18" charset="0"/>
              </a:rPr>
              <a:t>Proposed Solution</a:t>
            </a:r>
          </a:p>
        </p:txBody>
      </p:sp>
      <p:pic>
        <p:nvPicPr>
          <p:cNvPr id="5" name="Content Placeholder 4" descr="A blue squares with white text&#10;&#10;Description automatically generated">
            <a:extLst>
              <a:ext uri="{FF2B5EF4-FFF2-40B4-BE49-F238E27FC236}">
                <a16:creationId xmlns:a16="http://schemas.microsoft.com/office/drawing/2014/main" id="{D76683FF-4E69-BB19-7D32-1F3DCF75EA82}"/>
              </a:ext>
            </a:extLst>
          </p:cNvPr>
          <p:cNvPicPr>
            <a:picLocks noGrp="1" noChangeAspect="1"/>
          </p:cNvPicPr>
          <p:nvPr>
            <p:ph idx="1"/>
          </p:nvPr>
        </p:nvPicPr>
        <p:blipFill>
          <a:blip r:embed="rId2"/>
          <a:stretch>
            <a:fillRect/>
          </a:stretch>
        </p:blipFill>
        <p:spPr>
          <a:xfrm>
            <a:off x="99235" y="1039276"/>
            <a:ext cx="3934650" cy="2822059"/>
          </a:xfrm>
          <a:prstGeom prst="rect">
            <a:avLst/>
          </a:prstGeom>
        </p:spPr>
      </p:pic>
      <p:pic>
        <p:nvPicPr>
          <p:cNvPr id="9" name="Picture 8" descr="A blue squares with white text&#10;&#10;Description automatically generated">
            <a:extLst>
              <a:ext uri="{FF2B5EF4-FFF2-40B4-BE49-F238E27FC236}">
                <a16:creationId xmlns:a16="http://schemas.microsoft.com/office/drawing/2014/main" id="{DB4B0DCD-1880-CFB0-4016-1BA233FA1C3F}"/>
              </a:ext>
            </a:extLst>
          </p:cNvPr>
          <p:cNvPicPr>
            <a:picLocks noChangeAspect="1"/>
          </p:cNvPicPr>
          <p:nvPr/>
        </p:nvPicPr>
        <p:blipFill>
          <a:blip r:embed="rId3"/>
          <a:stretch>
            <a:fillRect/>
          </a:stretch>
        </p:blipFill>
        <p:spPr>
          <a:xfrm>
            <a:off x="4194062" y="1061461"/>
            <a:ext cx="3934650" cy="2824514"/>
          </a:xfrm>
          <a:prstGeom prst="rect">
            <a:avLst/>
          </a:prstGeom>
        </p:spPr>
      </p:pic>
      <p:pic>
        <p:nvPicPr>
          <p:cNvPr id="7" name="Picture 6" descr="A blue and white squares with numbers&#10;&#10;Description automatically generated">
            <a:extLst>
              <a:ext uri="{FF2B5EF4-FFF2-40B4-BE49-F238E27FC236}">
                <a16:creationId xmlns:a16="http://schemas.microsoft.com/office/drawing/2014/main" id="{D3682E8E-9998-89BF-DAB9-9C6736470514}"/>
              </a:ext>
            </a:extLst>
          </p:cNvPr>
          <p:cNvPicPr>
            <a:picLocks noChangeAspect="1"/>
          </p:cNvPicPr>
          <p:nvPr/>
        </p:nvPicPr>
        <p:blipFill>
          <a:blip r:embed="rId4"/>
          <a:stretch>
            <a:fillRect/>
          </a:stretch>
        </p:blipFill>
        <p:spPr>
          <a:xfrm>
            <a:off x="8195300" y="1061461"/>
            <a:ext cx="3934650" cy="2911640"/>
          </a:xfrm>
          <a:prstGeom prst="rect">
            <a:avLst/>
          </a:prstGeom>
        </p:spPr>
      </p:pic>
      <p:sp>
        <p:nvSpPr>
          <p:cNvPr id="45" name="Freeform: Shape 44">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txBody>
          <a:bodyPr/>
          <a:lstStyle/>
          <a:p>
            <a:endParaRPr lang="en-US"/>
          </a:p>
        </p:txBody>
      </p:sp>
      <p:sp>
        <p:nvSpPr>
          <p:cNvPr id="47" name="Freeform: Shape 46">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txBody>
          <a:bodyPr/>
          <a:lstStyle/>
          <a:p>
            <a:endParaRPr lang="en-US"/>
          </a:p>
        </p:txBody>
      </p:sp>
    </p:spTree>
    <p:extLst>
      <p:ext uri="{BB962C8B-B14F-4D97-AF65-F5344CB8AC3E}">
        <p14:creationId xmlns:p14="http://schemas.microsoft.com/office/powerpoint/2010/main" val="65678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477B-04FA-4035-2CEF-292D019DCA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4E7C1A7D-B36F-0BDC-111D-4D6FEE139C5B}"/>
              </a:ext>
            </a:extLst>
          </p:cNvPr>
          <p:cNvPicPr>
            <a:picLocks noGrp="1" noChangeAspect="1"/>
          </p:cNvPicPr>
          <p:nvPr>
            <p:ph idx="1"/>
          </p:nvPr>
        </p:nvPicPr>
        <p:blipFill>
          <a:blip r:embed="rId2"/>
          <a:srcRect/>
          <a:stretch/>
        </p:blipFill>
        <p:spPr>
          <a:xfrm>
            <a:off x="1503218" y="1428750"/>
            <a:ext cx="9337964" cy="5238748"/>
          </a:xfrm>
        </p:spPr>
      </p:pic>
    </p:spTree>
    <p:extLst>
      <p:ext uri="{BB962C8B-B14F-4D97-AF65-F5344CB8AC3E}">
        <p14:creationId xmlns:p14="http://schemas.microsoft.com/office/powerpoint/2010/main" val="10921455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97</TotalTime>
  <Words>881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Book</vt:lpstr>
      <vt:lpstr>Times New Roman</vt:lpstr>
      <vt:lpstr>Crop</vt:lpstr>
      <vt:lpstr>SMS SPAM CLASSIFICATION USING NLP</vt:lpstr>
      <vt:lpstr>Contribution</vt:lpstr>
      <vt:lpstr>Motivation</vt:lpstr>
      <vt:lpstr>Objectives</vt:lpstr>
      <vt:lpstr>Related Work</vt:lpstr>
      <vt:lpstr>Problem Statement </vt:lpstr>
      <vt:lpstr>Proposed Solution</vt:lpstr>
      <vt:lpstr>Proposed Solution</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CLASSIFICATION USING NLP</dc:title>
  <dc:creator>Venkata Suraj Gamini</dc:creator>
  <cp:lastModifiedBy>Vyshnavi Nagalla</cp:lastModifiedBy>
  <cp:revision>2</cp:revision>
  <dcterms:created xsi:type="dcterms:W3CDTF">2024-04-16T15:57:08Z</dcterms:created>
  <dcterms:modified xsi:type="dcterms:W3CDTF">2025-03-17T15:23:00Z</dcterms:modified>
</cp:coreProperties>
</file>