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256" r:id="rId2"/>
    <p:sldId id="260" r:id="rId3"/>
    <p:sldId id="258" r:id="rId4"/>
    <p:sldId id="259" r:id="rId5"/>
    <p:sldId id="261" r:id="rId6"/>
    <p:sldId id="297" r:id="rId7"/>
    <p:sldId id="300" r:id="rId8"/>
    <p:sldId id="298" r:id="rId9"/>
    <p:sldId id="299" r:id="rId10"/>
    <p:sldId id="304" r:id="rId11"/>
    <p:sldId id="301" r:id="rId12"/>
    <p:sldId id="305" r:id="rId13"/>
  </p:sldIdLst>
  <p:sldSz cx="9144000" cy="5143500" type="screen16x9"/>
  <p:notesSz cx="6858000" cy="9144000"/>
  <p:embeddedFontLst>
    <p:embeddedFont>
      <p:font typeface="Albert Sans ExtraBold" panose="020B0604020202020204" charset="0"/>
      <p:bold r:id="rId16"/>
    </p:embeddedFont>
    <p:embeddedFont>
      <p:font typeface="Nunito Light" pitchFamily="2" charset="0"/>
      <p:regular r:id="rId17"/>
    </p:embeddedFont>
    <p:embeddedFont>
      <p:font typeface="Outfit" panose="020B0604020202020204" charset="0"/>
      <p:regular r:id="rId18"/>
    </p:embeddedFont>
    <p:embeddedFont>
      <p:font typeface="PT Sans" panose="020B0503020203020204" pitchFamily="34" charset="0"/>
      <p:regular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D5E9BA-487A-4AED-9F32-16FA65437B49}" v="2" dt="2024-04-30T03:46:59.22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0" d="100"/>
          <a:sy n="100" d="100"/>
        </p:scale>
        <p:origin x="182"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Khedekar" userId="f6dcd525e81546ab" providerId="LiveId" clId="{43D5E9BA-487A-4AED-9F32-16FA65437B49}"/>
    <pc:docChg chg="custSel modSld">
      <pc:chgData name="Tanmay Khedekar" userId="f6dcd525e81546ab" providerId="LiveId" clId="{43D5E9BA-487A-4AED-9F32-16FA65437B49}" dt="2024-04-30T03:47:46.032" v="11" actId="1440"/>
      <pc:docMkLst>
        <pc:docMk/>
      </pc:docMkLst>
      <pc:sldChg chg="addSp delSp modSp mod">
        <pc:chgData name="Tanmay Khedekar" userId="f6dcd525e81546ab" providerId="LiveId" clId="{43D5E9BA-487A-4AED-9F32-16FA65437B49}" dt="2024-04-30T03:47:46.032" v="11" actId="1440"/>
        <pc:sldMkLst>
          <pc:docMk/>
          <pc:sldMk cId="0" sldId="300"/>
        </pc:sldMkLst>
        <pc:picChg chg="add del mod">
          <ac:chgData name="Tanmay Khedekar" userId="f6dcd525e81546ab" providerId="LiveId" clId="{43D5E9BA-487A-4AED-9F32-16FA65437B49}" dt="2024-04-30T03:46:48.761" v="3" actId="478"/>
          <ac:picMkLst>
            <pc:docMk/>
            <pc:sldMk cId="0" sldId="300"/>
            <ac:picMk id="3" creationId="{3F8D6F69-85BF-B5B5-6058-628E86013E81}"/>
          </ac:picMkLst>
        </pc:picChg>
        <pc:picChg chg="add mod">
          <ac:chgData name="Tanmay Khedekar" userId="f6dcd525e81546ab" providerId="LiveId" clId="{43D5E9BA-487A-4AED-9F32-16FA65437B49}" dt="2024-04-30T03:47:46.032" v="11" actId="1440"/>
          <ac:picMkLst>
            <pc:docMk/>
            <pc:sldMk cId="0" sldId="300"/>
            <ac:picMk id="6" creationId="{D2F82FE5-0BB7-7428-4368-AFE2B9D8CEF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MIT SCHOOL OF COMPUTING</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4/30/2024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Department of computer science &amp; engineering,MIT SOC L</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2287b68dfb7_0_286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2287b68dfb7_0_28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9"/>
        <p:cNvGrpSpPr/>
        <p:nvPr/>
      </p:nvGrpSpPr>
      <p:grpSpPr>
        <a:xfrm>
          <a:off x="0" y="0"/>
          <a:ext cx="0" cy="0"/>
          <a:chOff x="0" y="0"/>
          <a:chExt cx="0" cy="0"/>
        </a:xfrm>
      </p:grpSpPr>
      <p:sp>
        <p:nvSpPr>
          <p:cNvPr id="1070" name="Google Shape;1070;g248b4f6b5c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1" name="Google Shape;1071;g248b4f6b5c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d431007ba2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4"/>
        <p:cNvGrpSpPr/>
        <p:nvPr/>
      </p:nvGrpSpPr>
      <p:grpSpPr>
        <a:xfrm>
          <a:off x="0" y="0"/>
          <a:ext cx="0" cy="0"/>
          <a:chOff x="0" y="0"/>
          <a:chExt cx="0" cy="0"/>
        </a:xfrm>
      </p:grpSpPr>
      <p:sp>
        <p:nvSpPr>
          <p:cNvPr id="1015" name="Google Shape;1015;g2287b68dfb7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6" name="Google Shape;1016;g2287b68dfb7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3"/>
        <p:cNvGrpSpPr/>
        <p:nvPr/>
      </p:nvGrpSpPr>
      <p:grpSpPr>
        <a:xfrm>
          <a:off x="0" y="0"/>
          <a:ext cx="0" cy="0"/>
          <a:chOff x="0" y="0"/>
          <a:chExt cx="0" cy="0"/>
        </a:xfrm>
      </p:grpSpPr>
      <p:sp>
        <p:nvSpPr>
          <p:cNvPr id="1244" name="Google Shape;1244;g54dda1946d_6_3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5" name="Google Shape;124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100" y="787094"/>
            <a:ext cx="4304400" cy="2224500"/>
          </a:xfrm>
          <a:prstGeom prst="rect">
            <a:avLst/>
          </a:prstGeom>
          <a:noFill/>
        </p:spPr>
        <p:txBody>
          <a:bodyPr spcFirstLastPara="1" wrap="square" lIns="91425" tIns="91425" rIns="91425" bIns="91425" anchor="b" anchorCtr="0">
            <a:noAutofit/>
          </a:bodyPr>
          <a:lstStyle>
            <a:lvl1pPr lvl="0" algn="l">
              <a:lnSpc>
                <a:spcPct val="85000"/>
              </a:lnSpc>
              <a:spcBef>
                <a:spcPts val="0"/>
              </a:spcBef>
              <a:spcAft>
                <a:spcPts val="0"/>
              </a:spcAft>
              <a:buSzPts val="4500"/>
              <a:buFont typeface="Loved by the King"/>
              <a:buNone/>
              <a:defRPr sz="60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0" name="Google Shape;10;p2"/>
          <p:cNvSpPr txBox="1">
            <a:spLocks noGrp="1"/>
          </p:cNvSpPr>
          <p:nvPr>
            <p:ph type="subTitle" idx="1"/>
          </p:nvPr>
        </p:nvSpPr>
        <p:spPr>
          <a:xfrm>
            <a:off x="720122" y="3030406"/>
            <a:ext cx="4306800" cy="4116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11" name="Google Shape;11;p2"/>
          <p:cNvGrpSpPr/>
          <p:nvPr/>
        </p:nvGrpSpPr>
        <p:grpSpPr>
          <a:xfrm>
            <a:off x="50" y="3736600"/>
            <a:ext cx="9144000" cy="1407000"/>
            <a:chOff x="50" y="3736600"/>
            <a:chExt cx="9144000" cy="1407000"/>
          </a:xfrm>
        </p:grpSpPr>
        <p:sp>
          <p:nvSpPr>
            <p:cNvPr id="12" name="Google Shape;12;p2"/>
            <p:cNvSpPr/>
            <p:nvPr/>
          </p:nvSpPr>
          <p:spPr>
            <a:xfrm>
              <a:off x="50" y="3736600"/>
              <a:ext cx="9144000" cy="1407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3" name="Google Shape;13;p2"/>
            <p:cNvCxnSpPr/>
            <p:nvPr/>
          </p:nvCxnSpPr>
          <p:spPr>
            <a:xfrm rot="10800000">
              <a:off x="4729275" y="3736600"/>
              <a:ext cx="4205400" cy="0"/>
            </a:xfrm>
            <a:prstGeom prst="straightConnector1">
              <a:avLst/>
            </a:prstGeom>
            <a:noFill/>
            <a:ln w="9525" cap="flat" cmpd="sng">
              <a:solidFill>
                <a:schemeClr val="lt1"/>
              </a:solidFill>
              <a:prstDash val="solid"/>
              <a:round/>
              <a:headEnd type="none" w="med" len="med"/>
              <a:tailEnd type="none" w="med" len="med"/>
            </a:ln>
          </p:spPr>
        </p:cxnSp>
      </p:grpSp>
      <p:grpSp>
        <p:nvGrpSpPr>
          <p:cNvPr id="14" name="Google Shape;14;p2"/>
          <p:cNvGrpSpPr/>
          <p:nvPr/>
        </p:nvGrpSpPr>
        <p:grpSpPr>
          <a:xfrm flipH="1">
            <a:off x="33744" y="2908541"/>
            <a:ext cx="618903" cy="828066"/>
            <a:chOff x="150500" y="3822988"/>
            <a:chExt cx="569630" cy="762141"/>
          </a:xfrm>
        </p:grpSpPr>
        <p:sp>
          <p:nvSpPr>
            <p:cNvPr id="15" name="Google Shape;15;p2"/>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52"/>
        <p:cNvGrpSpPr/>
        <p:nvPr/>
      </p:nvGrpSpPr>
      <p:grpSpPr>
        <a:xfrm>
          <a:off x="0" y="0"/>
          <a:ext cx="0" cy="0"/>
          <a:chOff x="0" y="0"/>
          <a:chExt cx="0" cy="0"/>
        </a:xfrm>
      </p:grpSpPr>
      <p:sp>
        <p:nvSpPr>
          <p:cNvPr id="253" name="Google Shape;253;p11"/>
          <p:cNvSpPr txBox="1">
            <a:spLocks noGrp="1"/>
          </p:cNvSpPr>
          <p:nvPr>
            <p:ph type="title" hasCustomPrompt="1"/>
          </p:nvPr>
        </p:nvSpPr>
        <p:spPr>
          <a:xfrm>
            <a:off x="3954369" y="1689125"/>
            <a:ext cx="4435200" cy="8952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3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54" name="Google Shape;254;p11"/>
          <p:cNvSpPr txBox="1">
            <a:spLocks noGrp="1"/>
          </p:cNvSpPr>
          <p:nvPr>
            <p:ph type="subTitle" idx="1"/>
          </p:nvPr>
        </p:nvSpPr>
        <p:spPr>
          <a:xfrm>
            <a:off x="3952650" y="2509375"/>
            <a:ext cx="44391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5" name="Google Shape;255;p11"/>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56" name="Google Shape;256;p11"/>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57" name="Google Shape;257;p11"/>
          <p:cNvGrpSpPr/>
          <p:nvPr/>
        </p:nvGrpSpPr>
        <p:grpSpPr>
          <a:xfrm>
            <a:off x="8466294" y="3771366"/>
            <a:ext cx="618903" cy="828066"/>
            <a:chOff x="150500" y="3822988"/>
            <a:chExt cx="569630" cy="762141"/>
          </a:xfrm>
        </p:grpSpPr>
        <p:sp>
          <p:nvSpPr>
            <p:cNvPr id="258" name="Google Shape;258;p11"/>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1"/>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67"/>
        <p:cNvGrpSpPr/>
        <p:nvPr/>
      </p:nvGrpSpPr>
      <p:grpSpPr>
        <a:xfrm>
          <a:off x="0" y="0"/>
          <a:ext cx="0" cy="0"/>
          <a:chOff x="0" y="0"/>
          <a:chExt cx="0" cy="0"/>
        </a:xfrm>
      </p:grpSpPr>
    </p:spTree>
  </p:cSld>
  <p:clrMapOvr>
    <a:masterClrMapping/>
  </p:clrMapOvr>
  <p:hf sldNum="0" hd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68"/>
        <p:cNvGrpSpPr/>
        <p:nvPr/>
      </p:nvGrpSpPr>
      <p:grpSpPr>
        <a:xfrm>
          <a:off x="0" y="0"/>
          <a:ext cx="0" cy="0"/>
          <a:chOff x="0" y="0"/>
          <a:chExt cx="0" cy="0"/>
        </a:xfrm>
      </p:grpSpPr>
      <p:sp>
        <p:nvSpPr>
          <p:cNvPr id="269" name="Google Shape;269;p13"/>
          <p:cNvSpPr txBox="1">
            <a:spLocks noGrp="1"/>
          </p:cNvSpPr>
          <p:nvPr>
            <p:ph type="title"/>
          </p:nvPr>
        </p:nvSpPr>
        <p:spPr>
          <a:xfrm>
            <a:off x="2167742" y="12172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0" name="Google Shape;270;p13"/>
          <p:cNvSpPr txBox="1">
            <a:spLocks noGrp="1"/>
          </p:cNvSpPr>
          <p:nvPr>
            <p:ph type="title" idx="2"/>
          </p:nvPr>
        </p:nvSpPr>
        <p:spPr>
          <a:xfrm flipH="1">
            <a:off x="5608667" y="12172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1" name="Google Shape;271;p13"/>
          <p:cNvSpPr txBox="1">
            <a:spLocks noGrp="1"/>
          </p:cNvSpPr>
          <p:nvPr>
            <p:ph type="title" idx="3" hasCustomPrompt="1"/>
          </p:nvPr>
        </p:nvSpPr>
        <p:spPr>
          <a:xfrm>
            <a:off x="1263733" y="12172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2" name="Google Shape;272;p13"/>
          <p:cNvSpPr txBox="1">
            <a:spLocks noGrp="1"/>
          </p:cNvSpPr>
          <p:nvPr>
            <p:ph type="title" idx="4" hasCustomPrompt="1"/>
          </p:nvPr>
        </p:nvSpPr>
        <p:spPr>
          <a:xfrm flipH="1">
            <a:off x="4713065" y="12172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3"/>
          <p:cNvSpPr txBox="1">
            <a:spLocks noGrp="1"/>
          </p:cNvSpPr>
          <p:nvPr>
            <p:ph type="title" idx="5"/>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74" name="Google Shape;274;p13"/>
          <p:cNvSpPr txBox="1">
            <a:spLocks noGrp="1"/>
          </p:cNvSpPr>
          <p:nvPr>
            <p:ph type="title" idx="6"/>
          </p:nvPr>
        </p:nvSpPr>
        <p:spPr>
          <a:xfrm>
            <a:off x="2167742" y="2281050"/>
            <a:ext cx="2271600" cy="759000"/>
          </a:xfrm>
          <a:prstGeom prst="rect">
            <a:avLst/>
          </a:prstGeom>
        </p:spPr>
        <p:txBody>
          <a:bodyPr spcFirstLastPara="1" wrap="square" lIns="91425" tIns="91425" rIns="91425" bIns="91425" anchor="ctr" anchorCtr="0">
            <a:noAutofit/>
          </a:bodyPr>
          <a:lstStyle>
            <a:lvl1pPr lvl="0" algn="l" rtl="0">
              <a:lnSpc>
                <a:spcPct val="115000"/>
              </a:lnSpc>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5" name="Google Shape;275;p13"/>
          <p:cNvSpPr txBox="1">
            <a:spLocks noGrp="1"/>
          </p:cNvSpPr>
          <p:nvPr>
            <p:ph type="title" idx="7"/>
          </p:nvPr>
        </p:nvSpPr>
        <p:spPr>
          <a:xfrm flipH="1">
            <a:off x="5608667" y="33448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6" name="Google Shape;276;p13"/>
          <p:cNvSpPr txBox="1">
            <a:spLocks noGrp="1"/>
          </p:cNvSpPr>
          <p:nvPr>
            <p:ph type="title" idx="8" hasCustomPrompt="1"/>
          </p:nvPr>
        </p:nvSpPr>
        <p:spPr>
          <a:xfrm>
            <a:off x="1263733" y="33448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7" name="Google Shape;277;p13"/>
          <p:cNvSpPr txBox="1">
            <a:spLocks noGrp="1"/>
          </p:cNvSpPr>
          <p:nvPr>
            <p:ph type="title" idx="9" hasCustomPrompt="1"/>
          </p:nvPr>
        </p:nvSpPr>
        <p:spPr>
          <a:xfrm flipH="1">
            <a:off x="4713065" y="3344838"/>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8" name="Google Shape;278;p13"/>
          <p:cNvSpPr txBox="1">
            <a:spLocks noGrp="1"/>
          </p:cNvSpPr>
          <p:nvPr>
            <p:ph type="title" idx="13"/>
          </p:nvPr>
        </p:nvSpPr>
        <p:spPr>
          <a:xfrm>
            <a:off x="2167742" y="3344838"/>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79" name="Google Shape;279;p13"/>
          <p:cNvSpPr txBox="1">
            <a:spLocks noGrp="1"/>
          </p:cNvSpPr>
          <p:nvPr>
            <p:ph type="title" idx="14"/>
          </p:nvPr>
        </p:nvSpPr>
        <p:spPr>
          <a:xfrm flipH="1">
            <a:off x="5608667" y="2281050"/>
            <a:ext cx="2271600" cy="759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80" name="Google Shape;280;p13"/>
          <p:cNvSpPr txBox="1">
            <a:spLocks noGrp="1"/>
          </p:cNvSpPr>
          <p:nvPr>
            <p:ph type="title" idx="15" hasCustomPrompt="1"/>
          </p:nvPr>
        </p:nvSpPr>
        <p:spPr>
          <a:xfrm>
            <a:off x="1263733" y="2281050"/>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1" name="Google Shape;281;p13"/>
          <p:cNvSpPr txBox="1">
            <a:spLocks noGrp="1"/>
          </p:cNvSpPr>
          <p:nvPr>
            <p:ph type="title" idx="16" hasCustomPrompt="1"/>
          </p:nvPr>
        </p:nvSpPr>
        <p:spPr>
          <a:xfrm flipH="1">
            <a:off x="4713065" y="2281050"/>
            <a:ext cx="759000" cy="7590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3000"/>
              <a:buNone/>
              <a:defRPr sz="2000" b="1"/>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82" name="Google Shape;282;p1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83" name="Google Shape;283;p1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84" name="Google Shape;284;p13"/>
          <p:cNvGrpSpPr/>
          <p:nvPr/>
        </p:nvGrpSpPr>
        <p:grpSpPr>
          <a:xfrm>
            <a:off x="48994" y="1733850"/>
            <a:ext cx="9499819" cy="2865582"/>
            <a:chOff x="48994" y="1733850"/>
            <a:chExt cx="9499819" cy="2865582"/>
          </a:xfrm>
        </p:grpSpPr>
        <p:grpSp>
          <p:nvGrpSpPr>
            <p:cNvPr id="285" name="Google Shape;285;p13"/>
            <p:cNvGrpSpPr/>
            <p:nvPr/>
          </p:nvGrpSpPr>
          <p:grpSpPr>
            <a:xfrm>
              <a:off x="8424000" y="1733850"/>
              <a:ext cx="1124813" cy="885613"/>
              <a:chOff x="5284625" y="-234825"/>
              <a:chExt cx="1124813" cy="885613"/>
            </a:xfrm>
          </p:grpSpPr>
          <p:sp>
            <p:nvSpPr>
              <p:cNvPr id="286" name="Google Shape;286;p13"/>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3"/>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3"/>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3"/>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3"/>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3"/>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3"/>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3"/>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3"/>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3"/>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3"/>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3"/>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3"/>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3"/>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3"/>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3"/>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3"/>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3"/>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3"/>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3"/>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3"/>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 name="Google Shape;309;p13"/>
            <p:cNvGrpSpPr/>
            <p:nvPr/>
          </p:nvGrpSpPr>
          <p:grpSpPr>
            <a:xfrm>
              <a:off x="49000" y="1966600"/>
              <a:ext cx="569636" cy="387603"/>
              <a:chOff x="6884625" y="563500"/>
              <a:chExt cx="569636" cy="387603"/>
            </a:xfrm>
          </p:grpSpPr>
          <p:sp>
            <p:nvSpPr>
              <p:cNvPr id="310" name="Google Shape;310;p13"/>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13"/>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13"/>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13"/>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3"/>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3"/>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3"/>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3"/>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 name="Google Shape;321;p13"/>
            <p:cNvGrpSpPr/>
            <p:nvPr/>
          </p:nvGrpSpPr>
          <p:grpSpPr>
            <a:xfrm>
              <a:off x="48994" y="3771366"/>
              <a:ext cx="618903" cy="828066"/>
              <a:chOff x="150500" y="3822988"/>
              <a:chExt cx="569630" cy="762141"/>
            </a:xfrm>
          </p:grpSpPr>
          <p:sp>
            <p:nvSpPr>
              <p:cNvPr id="322" name="Google Shape;322;p13"/>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3"/>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3"/>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13"/>
            <p:cNvGrpSpPr/>
            <p:nvPr/>
          </p:nvGrpSpPr>
          <p:grpSpPr>
            <a:xfrm>
              <a:off x="8448900" y="3293930"/>
              <a:ext cx="618900" cy="1305496"/>
              <a:chOff x="-2244625" y="2465880"/>
              <a:chExt cx="618900" cy="1305496"/>
            </a:xfrm>
          </p:grpSpPr>
          <p:sp>
            <p:nvSpPr>
              <p:cNvPr id="332" name="Google Shape;332;p1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336"/>
        <p:cNvGrpSpPr/>
        <p:nvPr/>
      </p:nvGrpSpPr>
      <p:grpSpPr>
        <a:xfrm>
          <a:off x="0" y="0"/>
          <a:ext cx="0" cy="0"/>
          <a:chOff x="0" y="0"/>
          <a:chExt cx="0" cy="0"/>
        </a:xfrm>
      </p:grpSpPr>
      <p:sp>
        <p:nvSpPr>
          <p:cNvPr id="337" name="Google Shape;337;p1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38" name="Google Shape;338;p1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39" name="Google Shape;339;p14"/>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40" name="Google Shape;340;p14"/>
          <p:cNvGrpSpPr/>
          <p:nvPr/>
        </p:nvGrpSpPr>
        <p:grpSpPr>
          <a:xfrm flipH="1">
            <a:off x="128575" y="1128050"/>
            <a:ext cx="9490022" cy="3471382"/>
            <a:chOff x="-404825" y="1128050"/>
            <a:chExt cx="9490022" cy="3471382"/>
          </a:xfrm>
        </p:grpSpPr>
        <p:grpSp>
          <p:nvGrpSpPr>
            <p:cNvPr id="341" name="Google Shape;341;p14"/>
            <p:cNvGrpSpPr/>
            <p:nvPr/>
          </p:nvGrpSpPr>
          <p:grpSpPr>
            <a:xfrm>
              <a:off x="-404825" y="1128050"/>
              <a:ext cx="1124813" cy="885613"/>
              <a:chOff x="5284625" y="-234825"/>
              <a:chExt cx="1124813" cy="885613"/>
            </a:xfrm>
          </p:grpSpPr>
          <p:sp>
            <p:nvSpPr>
              <p:cNvPr id="342" name="Google Shape;342;p1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1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1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1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1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1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1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1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1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14"/>
            <p:cNvGrpSpPr/>
            <p:nvPr/>
          </p:nvGrpSpPr>
          <p:grpSpPr>
            <a:xfrm>
              <a:off x="8466294" y="3771366"/>
              <a:ext cx="618903" cy="828066"/>
              <a:chOff x="150500" y="3822988"/>
              <a:chExt cx="569630" cy="762141"/>
            </a:xfrm>
          </p:grpSpPr>
          <p:sp>
            <p:nvSpPr>
              <p:cNvPr id="366" name="Google Shape;366;p1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1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5" name="Google Shape;375;p14"/>
            <p:cNvGrpSpPr/>
            <p:nvPr/>
          </p:nvGrpSpPr>
          <p:grpSpPr>
            <a:xfrm flipH="1">
              <a:off x="101100" y="3293930"/>
              <a:ext cx="618900" cy="1305496"/>
              <a:chOff x="-2244625" y="2465880"/>
              <a:chExt cx="618900" cy="1305496"/>
            </a:xfrm>
          </p:grpSpPr>
          <p:sp>
            <p:nvSpPr>
              <p:cNvPr id="376" name="Google Shape;376;p1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1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380"/>
        <p:cNvGrpSpPr/>
        <p:nvPr/>
      </p:nvGrpSpPr>
      <p:grpSpPr>
        <a:xfrm>
          <a:off x="0" y="0"/>
          <a:ext cx="0" cy="0"/>
          <a:chOff x="0" y="0"/>
          <a:chExt cx="0" cy="0"/>
        </a:xfrm>
      </p:grpSpPr>
      <p:sp>
        <p:nvSpPr>
          <p:cNvPr id="381" name="Google Shape;381;p15"/>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82" name="Google Shape;382;p15"/>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83" name="Google Shape;383;p15"/>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84" name="Google Shape;384;p15"/>
          <p:cNvGrpSpPr/>
          <p:nvPr/>
        </p:nvGrpSpPr>
        <p:grpSpPr>
          <a:xfrm>
            <a:off x="101094" y="3771366"/>
            <a:ext cx="618903" cy="828066"/>
            <a:chOff x="150500" y="3822988"/>
            <a:chExt cx="569630" cy="762141"/>
          </a:xfrm>
        </p:grpSpPr>
        <p:sp>
          <p:nvSpPr>
            <p:cNvPr id="385" name="Google Shape;385;p15"/>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5"/>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5"/>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5"/>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5"/>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5"/>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5"/>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5"/>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 name="Google Shape;394;p15"/>
          <p:cNvGrpSpPr/>
          <p:nvPr/>
        </p:nvGrpSpPr>
        <p:grpSpPr>
          <a:xfrm>
            <a:off x="8642300" y="1715050"/>
            <a:ext cx="1124813" cy="885613"/>
            <a:chOff x="5284625" y="-234825"/>
            <a:chExt cx="1124813" cy="885613"/>
          </a:xfrm>
        </p:grpSpPr>
        <p:sp>
          <p:nvSpPr>
            <p:cNvPr id="395" name="Google Shape;395;p15"/>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5"/>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5"/>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5"/>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5"/>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418"/>
        <p:cNvGrpSpPr/>
        <p:nvPr/>
      </p:nvGrpSpPr>
      <p:grpSpPr>
        <a:xfrm>
          <a:off x="0" y="0"/>
          <a:ext cx="0" cy="0"/>
          <a:chOff x="0" y="0"/>
          <a:chExt cx="0" cy="0"/>
        </a:xfrm>
      </p:grpSpPr>
      <p:sp>
        <p:nvSpPr>
          <p:cNvPr id="419" name="Google Shape;419;p16"/>
          <p:cNvSpPr txBox="1">
            <a:spLocks noGrp="1"/>
          </p:cNvSpPr>
          <p:nvPr>
            <p:ph type="subTitle" idx="1"/>
          </p:nvPr>
        </p:nvSpPr>
        <p:spPr>
          <a:xfrm>
            <a:off x="3473598" y="2083885"/>
            <a:ext cx="4314300" cy="1891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sp>
        <p:nvSpPr>
          <p:cNvPr id="420" name="Google Shape;420;p16"/>
          <p:cNvSpPr txBox="1">
            <a:spLocks noGrp="1"/>
          </p:cNvSpPr>
          <p:nvPr>
            <p:ph type="title"/>
          </p:nvPr>
        </p:nvSpPr>
        <p:spPr>
          <a:xfrm>
            <a:off x="3473599" y="1016015"/>
            <a:ext cx="4317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21" name="Google Shape;421;p16"/>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22" name="Google Shape;422;p16"/>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23" name="Google Shape;423;p16"/>
          <p:cNvGrpSpPr/>
          <p:nvPr/>
        </p:nvGrpSpPr>
        <p:grpSpPr>
          <a:xfrm>
            <a:off x="8466294" y="3771366"/>
            <a:ext cx="618903" cy="828066"/>
            <a:chOff x="150500" y="3822988"/>
            <a:chExt cx="569630" cy="762141"/>
          </a:xfrm>
        </p:grpSpPr>
        <p:sp>
          <p:nvSpPr>
            <p:cNvPr id="424" name="Google Shape;424;p16"/>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6"/>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6"/>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6"/>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6"/>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6"/>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6"/>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6"/>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6"/>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6"/>
          <p:cNvGrpSpPr/>
          <p:nvPr/>
        </p:nvGrpSpPr>
        <p:grpSpPr>
          <a:xfrm>
            <a:off x="57000" y="2195750"/>
            <a:ext cx="569636" cy="387603"/>
            <a:chOff x="6884625" y="563500"/>
            <a:chExt cx="569636" cy="387603"/>
          </a:xfrm>
        </p:grpSpPr>
        <p:sp>
          <p:nvSpPr>
            <p:cNvPr id="434" name="Google Shape;434;p16"/>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6"/>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6"/>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6"/>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6"/>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6"/>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6"/>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6"/>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6"/>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6"/>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6"/>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CUSTOM_4_1_1_1">
    <p:spTree>
      <p:nvGrpSpPr>
        <p:cNvPr id="1" name="Shape 445"/>
        <p:cNvGrpSpPr/>
        <p:nvPr/>
      </p:nvGrpSpPr>
      <p:grpSpPr>
        <a:xfrm>
          <a:off x="0" y="0"/>
          <a:ext cx="0" cy="0"/>
          <a:chOff x="0" y="0"/>
          <a:chExt cx="0" cy="0"/>
        </a:xfrm>
      </p:grpSpPr>
      <p:sp>
        <p:nvSpPr>
          <p:cNvPr id="446" name="Google Shape;446;p17"/>
          <p:cNvSpPr txBox="1">
            <a:spLocks noGrp="1"/>
          </p:cNvSpPr>
          <p:nvPr>
            <p:ph type="title"/>
          </p:nvPr>
        </p:nvSpPr>
        <p:spPr>
          <a:xfrm>
            <a:off x="3797250" y="3438275"/>
            <a:ext cx="46338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47" name="Google Shape;447;p17"/>
          <p:cNvSpPr txBox="1">
            <a:spLocks noGrp="1"/>
          </p:cNvSpPr>
          <p:nvPr>
            <p:ph type="subTitle" idx="1"/>
          </p:nvPr>
        </p:nvSpPr>
        <p:spPr>
          <a:xfrm>
            <a:off x="3797250" y="3824551"/>
            <a:ext cx="46311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8" name="Google Shape;448;p17"/>
          <p:cNvSpPr>
            <a:spLocks noGrp="1"/>
          </p:cNvSpPr>
          <p:nvPr>
            <p:ph type="pic" idx="2"/>
          </p:nvPr>
        </p:nvSpPr>
        <p:spPr>
          <a:xfrm>
            <a:off x="713225" y="541775"/>
            <a:ext cx="2843700" cy="3789300"/>
          </a:xfrm>
          <a:prstGeom prst="rect">
            <a:avLst/>
          </a:prstGeom>
          <a:noFill/>
          <a:ln w="19050" cap="flat" cmpd="sng">
            <a:solidFill>
              <a:schemeClr val="dk1"/>
            </a:solidFill>
            <a:prstDash val="solid"/>
            <a:round/>
            <a:headEnd type="none" w="sm" len="sm"/>
            <a:tailEnd type="none" w="sm" len="sm"/>
          </a:ln>
        </p:spPr>
      </p:sp>
      <p:sp>
        <p:nvSpPr>
          <p:cNvPr id="449" name="Google Shape;449;p17"/>
          <p:cNvSpPr>
            <a:spLocks noGrp="1"/>
          </p:cNvSpPr>
          <p:nvPr>
            <p:ph type="pic" idx="3"/>
          </p:nvPr>
        </p:nvSpPr>
        <p:spPr>
          <a:xfrm>
            <a:off x="3797225" y="541775"/>
            <a:ext cx="4633800" cy="2817300"/>
          </a:xfrm>
          <a:prstGeom prst="rect">
            <a:avLst/>
          </a:prstGeom>
          <a:noFill/>
          <a:ln w="19050" cap="flat" cmpd="sng">
            <a:solidFill>
              <a:schemeClr val="dk1"/>
            </a:solidFill>
            <a:prstDash val="solid"/>
            <a:round/>
            <a:headEnd type="none" w="sm" len="sm"/>
            <a:tailEnd type="none" w="sm" len="sm"/>
          </a:ln>
        </p:spPr>
      </p:sp>
      <p:sp>
        <p:nvSpPr>
          <p:cNvPr id="450" name="Google Shape;450;p17"/>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51" name="Google Shape;451;p17"/>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52" name="Google Shape;452;p17"/>
          <p:cNvGrpSpPr/>
          <p:nvPr/>
        </p:nvGrpSpPr>
        <p:grpSpPr>
          <a:xfrm>
            <a:off x="8466294" y="3771366"/>
            <a:ext cx="618903" cy="828066"/>
            <a:chOff x="150500" y="3822988"/>
            <a:chExt cx="569630" cy="762141"/>
          </a:xfrm>
        </p:grpSpPr>
        <p:sp>
          <p:nvSpPr>
            <p:cNvPr id="453" name="Google Shape;453;p17"/>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7"/>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7"/>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7"/>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7"/>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7"/>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7"/>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7"/>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7"/>
          <p:cNvGrpSpPr/>
          <p:nvPr/>
        </p:nvGrpSpPr>
        <p:grpSpPr>
          <a:xfrm>
            <a:off x="57000" y="2195750"/>
            <a:ext cx="569636" cy="387603"/>
            <a:chOff x="6884625" y="563500"/>
            <a:chExt cx="569636" cy="387603"/>
          </a:xfrm>
        </p:grpSpPr>
        <p:sp>
          <p:nvSpPr>
            <p:cNvPr id="463" name="Google Shape;463;p17"/>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7"/>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7"/>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474"/>
        <p:cNvGrpSpPr/>
        <p:nvPr/>
      </p:nvGrpSpPr>
      <p:grpSpPr>
        <a:xfrm>
          <a:off x="0" y="0"/>
          <a:ext cx="0" cy="0"/>
          <a:chOff x="0" y="0"/>
          <a:chExt cx="0" cy="0"/>
        </a:xfrm>
      </p:grpSpPr>
      <p:sp>
        <p:nvSpPr>
          <p:cNvPr id="475" name="Google Shape;475;p18"/>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76" name="Google Shape;476;p18"/>
          <p:cNvSpPr txBox="1">
            <a:spLocks noGrp="1"/>
          </p:cNvSpPr>
          <p:nvPr>
            <p:ph type="subTitle" idx="1"/>
          </p:nvPr>
        </p:nvSpPr>
        <p:spPr>
          <a:xfrm>
            <a:off x="101094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7" name="Google Shape;477;p18"/>
          <p:cNvSpPr txBox="1">
            <a:spLocks noGrp="1"/>
          </p:cNvSpPr>
          <p:nvPr>
            <p:ph type="subTitle" idx="2"/>
          </p:nvPr>
        </p:nvSpPr>
        <p:spPr>
          <a:xfrm>
            <a:off x="355710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8" name="Google Shape;478;p18"/>
          <p:cNvSpPr txBox="1">
            <a:spLocks noGrp="1"/>
          </p:cNvSpPr>
          <p:nvPr>
            <p:ph type="subTitle" idx="3"/>
          </p:nvPr>
        </p:nvSpPr>
        <p:spPr>
          <a:xfrm>
            <a:off x="6103260" y="2451800"/>
            <a:ext cx="2029800" cy="1912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79" name="Google Shape;479;p18"/>
          <p:cNvSpPr txBox="1">
            <a:spLocks noGrp="1"/>
          </p:cNvSpPr>
          <p:nvPr>
            <p:ph type="title" idx="4"/>
          </p:nvPr>
        </p:nvSpPr>
        <p:spPr>
          <a:xfrm>
            <a:off x="100929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0" name="Google Shape;480;p18"/>
          <p:cNvSpPr txBox="1">
            <a:spLocks noGrp="1"/>
          </p:cNvSpPr>
          <p:nvPr>
            <p:ph type="title" idx="5"/>
          </p:nvPr>
        </p:nvSpPr>
        <p:spPr>
          <a:xfrm>
            <a:off x="355545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1" name="Google Shape;481;p18"/>
          <p:cNvSpPr txBox="1">
            <a:spLocks noGrp="1"/>
          </p:cNvSpPr>
          <p:nvPr>
            <p:ph type="title" idx="6"/>
          </p:nvPr>
        </p:nvSpPr>
        <p:spPr>
          <a:xfrm>
            <a:off x="6101610" y="2050800"/>
            <a:ext cx="20331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482" name="Google Shape;482;p18"/>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483" name="Google Shape;483;p18"/>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84" name="Google Shape;484;p18"/>
          <p:cNvGrpSpPr/>
          <p:nvPr/>
        </p:nvGrpSpPr>
        <p:grpSpPr>
          <a:xfrm flipH="1">
            <a:off x="52375" y="1128050"/>
            <a:ext cx="9490022" cy="3471382"/>
            <a:chOff x="-404825" y="1128050"/>
            <a:chExt cx="9490022" cy="3471382"/>
          </a:xfrm>
        </p:grpSpPr>
        <p:grpSp>
          <p:nvGrpSpPr>
            <p:cNvPr id="485" name="Google Shape;485;p18"/>
            <p:cNvGrpSpPr/>
            <p:nvPr/>
          </p:nvGrpSpPr>
          <p:grpSpPr>
            <a:xfrm>
              <a:off x="-404825" y="1128050"/>
              <a:ext cx="1124813" cy="885613"/>
              <a:chOff x="5284625" y="-234825"/>
              <a:chExt cx="1124813" cy="885613"/>
            </a:xfrm>
          </p:grpSpPr>
          <p:sp>
            <p:nvSpPr>
              <p:cNvPr id="486" name="Google Shape;486;p18"/>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8"/>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8"/>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8"/>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8"/>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8"/>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8"/>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8"/>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8"/>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8"/>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9" name="Google Shape;509;p18"/>
            <p:cNvGrpSpPr/>
            <p:nvPr/>
          </p:nvGrpSpPr>
          <p:grpSpPr>
            <a:xfrm>
              <a:off x="8466294" y="3771366"/>
              <a:ext cx="618903" cy="828066"/>
              <a:chOff x="150500" y="3822988"/>
              <a:chExt cx="569630" cy="762141"/>
            </a:xfrm>
          </p:grpSpPr>
          <p:sp>
            <p:nvSpPr>
              <p:cNvPr id="510" name="Google Shape;510;p1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8"/>
            <p:cNvGrpSpPr/>
            <p:nvPr/>
          </p:nvGrpSpPr>
          <p:grpSpPr>
            <a:xfrm flipH="1">
              <a:off x="101100" y="3293930"/>
              <a:ext cx="618900" cy="1305496"/>
              <a:chOff x="-2244625" y="2465880"/>
              <a:chExt cx="618900" cy="1305496"/>
            </a:xfrm>
          </p:grpSpPr>
          <p:sp>
            <p:nvSpPr>
              <p:cNvPr id="520" name="Google Shape;520;p18"/>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8"/>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8"/>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8"/>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24"/>
        <p:cNvGrpSpPr/>
        <p:nvPr/>
      </p:nvGrpSpPr>
      <p:grpSpPr>
        <a:xfrm>
          <a:off x="0" y="0"/>
          <a:ext cx="0" cy="0"/>
          <a:chOff x="0" y="0"/>
          <a:chExt cx="0" cy="0"/>
        </a:xfrm>
      </p:grpSpPr>
      <p:sp>
        <p:nvSpPr>
          <p:cNvPr id="525" name="Google Shape;525;p19"/>
          <p:cNvSpPr txBox="1">
            <a:spLocks noGrp="1"/>
          </p:cNvSpPr>
          <p:nvPr>
            <p:ph type="title"/>
          </p:nvPr>
        </p:nvSpPr>
        <p:spPr>
          <a:xfrm>
            <a:off x="1403488" y="1018875"/>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6" name="Google Shape;526;p19"/>
          <p:cNvSpPr txBox="1">
            <a:spLocks noGrp="1"/>
          </p:cNvSpPr>
          <p:nvPr>
            <p:ph type="subTitle" idx="1"/>
          </p:nvPr>
        </p:nvSpPr>
        <p:spPr>
          <a:xfrm>
            <a:off x="1403489" y="1418382"/>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7" name="Google Shape;527;p19"/>
          <p:cNvSpPr txBox="1">
            <a:spLocks noGrp="1"/>
          </p:cNvSpPr>
          <p:nvPr>
            <p:ph type="title" idx="2"/>
          </p:nvPr>
        </p:nvSpPr>
        <p:spPr>
          <a:xfrm>
            <a:off x="4723704" y="1018875"/>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28" name="Google Shape;528;p19"/>
          <p:cNvSpPr txBox="1">
            <a:spLocks noGrp="1"/>
          </p:cNvSpPr>
          <p:nvPr>
            <p:ph type="subTitle" idx="3"/>
          </p:nvPr>
        </p:nvSpPr>
        <p:spPr>
          <a:xfrm>
            <a:off x="4723700" y="1418382"/>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29" name="Google Shape;529;p19"/>
          <p:cNvSpPr txBox="1">
            <a:spLocks noGrp="1"/>
          </p:cNvSpPr>
          <p:nvPr>
            <p:ph type="title" idx="4"/>
          </p:nvPr>
        </p:nvSpPr>
        <p:spPr>
          <a:xfrm>
            <a:off x="1403488" y="2925098"/>
            <a:ext cx="30117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0" name="Google Shape;530;p19"/>
          <p:cNvSpPr txBox="1">
            <a:spLocks noGrp="1"/>
          </p:cNvSpPr>
          <p:nvPr>
            <p:ph type="subTitle" idx="5"/>
          </p:nvPr>
        </p:nvSpPr>
        <p:spPr>
          <a:xfrm>
            <a:off x="1403488" y="3324599"/>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1" name="Google Shape;531;p19"/>
          <p:cNvSpPr txBox="1">
            <a:spLocks noGrp="1"/>
          </p:cNvSpPr>
          <p:nvPr>
            <p:ph type="title" idx="6"/>
          </p:nvPr>
        </p:nvSpPr>
        <p:spPr>
          <a:xfrm>
            <a:off x="4723704" y="2925098"/>
            <a:ext cx="3016800" cy="5487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2" name="Google Shape;532;p19"/>
          <p:cNvSpPr txBox="1">
            <a:spLocks noGrp="1"/>
          </p:cNvSpPr>
          <p:nvPr>
            <p:ph type="subTitle" idx="7"/>
          </p:nvPr>
        </p:nvSpPr>
        <p:spPr>
          <a:xfrm>
            <a:off x="4723712" y="3324599"/>
            <a:ext cx="3016800" cy="118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3" name="Google Shape;533;p19"/>
          <p:cNvSpPr txBox="1">
            <a:spLocks noGrp="1"/>
          </p:cNvSpPr>
          <p:nvPr>
            <p:ph type="title" idx="8"/>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34" name="Google Shape;534;p19"/>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535" name="Google Shape;535;p19"/>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536" name="Google Shape;536;p19"/>
          <p:cNvGrpSpPr/>
          <p:nvPr/>
        </p:nvGrpSpPr>
        <p:grpSpPr>
          <a:xfrm>
            <a:off x="-382587" y="1540825"/>
            <a:ext cx="9467784" cy="3058607"/>
            <a:chOff x="-382587" y="1540825"/>
            <a:chExt cx="9467784" cy="3058607"/>
          </a:xfrm>
        </p:grpSpPr>
        <p:grpSp>
          <p:nvGrpSpPr>
            <p:cNvPr id="537" name="Google Shape;537;p19"/>
            <p:cNvGrpSpPr/>
            <p:nvPr/>
          </p:nvGrpSpPr>
          <p:grpSpPr>
            <a:xfrm>
              <a:off x="8466294" y="3771366"/>
              <a:ext cx="618903" cy="828066"/>
              <a:chOff x="150500" y="3822988"/>
              <a:chExt cx="569630" cy="762141"/>
            </a:xfrm>
          </p:grpSpPr>
          <p:sp>
            <p:nvSpPr>
              <p:cNvPr id="538" name="Google Shape;538;p19"/>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9"/>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9"/>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9"/>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7" name="Google Shape;547;p19"/>
            <p:cNvGrpSpPr/>
            <p:nvPr/>
          </p:nvGrpSpPr>
          <p:grpSpPr>
            <a:xfrm flipH="1">
              <a:off x="101100" y="3293930"/>
              <a:ext cx="618900" cy="1305496"/>
              <a:chOff x="-2244625" y="2465880"/>
              <a:chExt cx="618900" cy="1305496"/>
            </a:xfrm>
          </p:grpSpPr>
          <p:sp>
            <p:nvSpPr>
              <p:cNvPr id="548" name="Google Shape;548;p19"/>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9"/>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9"/>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9"/>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9"/>
            <p:cNvGrpSpPr/>
            <p:nvPr/>
          </p:nvGrpSpPr>
          <p:grpSpPr>
            <a:xfrm>
              <a:off x="-382587" y="1540825"/>
              <a:ext cx="1124813" cy="885613"/>
              <a:chOff x="5284625" y="-234825"/>
              <a:chExt cx="1124813" cy="885613"/>
            </a:xfrm>
          </p:grpSpPr>
          <p:sp>
            <p:nvSpPr>
              <p:cNvPr id="553" name="Google Shape;553;p19"/>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9"/>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9"/>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9"/>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9"/>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9"/>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9"/>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9"/>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9"/>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19"/>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9"/>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9"/>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9"/>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9"/>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9"/>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9"/>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9"/>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9"/>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9"/>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9"/>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9"/>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9"/>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9"/>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576"/>
        <p:cNvGrpSpPr/>
        <p:nvPr/>
      </p:nvGrpSpPr>
      <p:grpSpPr>
        <a:xfrm>
          <a:off x="0" y="0"/>
          <a:ext cx="0" cy="0"/>
          <a:chOff x="0" y="0"/>
          <a:chExt cx="0" cy="0"/>
        </a:xfrm>
      </p:grpSpPr>
      <p:sp>
        <p:nvSpPr>
          <p:cNvPr id="577" name="Google Shape;577;p20"/>
          <p:cNvSpPr txBox="1">
            <a:spLocks noGrp="1"/>
          </p:cNvSpPr>
          <p:nvPr>
            <p:ph type="title"/>
          </p:nvPr>
        </p:nvSpPr>
        <p:spPr>
          <a:xfrm>
            <a:off x="1749407"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78" name="Google Shape;578;p20"/>
          <p:cNvSpPr txBox="1">
            <a:spLocks noGrp="1"/>
          </p:cNvSpPr>
          <p:nvPr>
            <p:ph type="subTitle" idx="1"/>
          </p:nvPr>
        </p:nvSpPr>
        <p:spPr>
          <a:xfrm>
            <a:off x="1749407"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79" name="Google Shape;579;p20"/>
          <p:cNvSpPr txBox="1">
            <a:spLocks noGrp="1"/>
          </p:cNvSpPr>
          <p:nvPr>
            <p:ph type="title" idx="2"/>
          </p:nvPr>
        </p:nvSpPr>
        <p:spPr>
          <a:xfrm>
            <a:off x="5580688" y="1029265"/>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0" name="Google Shape;580;p20"/>
          <p:cNvSpPr txBox="1">
            <a:spLocks noGrp="1"/>
          </p:cNvSpPr>
          <p:nvPr>
            <p:ph type="subTitle" idx="3"/>
          </p:nvPr>
        </p:nvSpPr>
        <p:spPr>
          <a:xfrm>
            <a:off x="5580688" y="124078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1" name="Google Shape;581;p20"/>
          <p:cNvSpPr txBox="1">
            <a:spLocks noGrp="1"/>
          </p:cNvSpPr>
          <p:nvPr>
            <p:ph type="title" idx="4"/>
          </p:nvPr>
        </p:nvSpPr>
        <p:spPr>
          <a:xfrm>
            <a:off x="1749407"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2" name="Google Shape;582;p20"/>
          <p:cNvSpPr txBox="1">
            <a:spLocks noGrp="1"/>
          </p:cNvSpPr>
          <p:nvPr>
            <p:ph type="subTitle" idx="5"/>
          </p:nvPr>
        </p:nvSpPr>
        <p:spPr>
          <a:xfrm>
            <a:off x="1749407"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3" name="Google Shape;583;p20"/>
          <p:cNvSpPr txBox="1">
            <a:spLocks noGrp="1"/>
          </p:cNvSpPr>
          <p:nvPr>
            <p:ph type="title" idx="6"/>
          </p:nvPr>
        </p:nvSpPr>
        <p:spPr>
          <a:xfrm>
            <a:off x="5580688" y="2211957"/>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4" name="Google Shape;584;p20"/>
          <p:cNvSpPr txBox="1">
            <a:spLocks noGrp="1"/>
          </p:cNvSpPr>
          <p:nvPr>
            <p:ph type="subTitle" idx="7"/>
          </p:nvPr>
        </p:nvSpPr>
        <p:spPr>
          <a:xfrm>
            <a:off x="5580688" y="2422835"/>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5" name="Google Shape;585;p20"/>
          <p:cNvSpPr txBox="1">
            <a:spLocks noGrp="1"/>
          </p:cNvSpPr>
          <p:nvPr>
            <p:ph type="title" idx="8"/>
          </p:nvPr>
        </p:nvSpPr>
        <p:spPr>
          <a:xfrm>
            <a:off x="5580688"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6" name="Google Shape;586;p20"/>
          <p:cNvSpPr txBox="1">
            <a:spLocks noGrp="1"/>
          </p:cNvSpPr>
          <p:nvPr>
            <p:ph type="subTitle" idx="9"/>
          </p:nvPr>
        </p:nvSpPr>
        <p:spPr>
          <a:xfrm>
            <a:off x="5580688"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7" name="Google Shape;587;p20"/>
          <p:cNvSpPr txBox="1">
            <a:spLocks noGrp="1"/>
          </p:cNvSpPr>
          <p:nvPr>
            <p:ph type="title" idx="13"/>
          </p:nvPr>
        </p:nvSpPr>
        <p:spPr>
          <a:xfrm>
            <a:off x="1749407" y="3395801"/>
            <a:ext cx="2638800" cy="365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1800" b="1">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88" name="Google Shape;588;p20"/>
          <p:cNvSpPr txBox="1">
            <a:spLocks noGrp="1"/>
          </p:cNvSpPr>
          <p:nvPr>
            <p:ph type="subTitle" idx="14"/>
          </p:nvPr>
        </p:nvSpPr>
        <p:spPr>
          <a:xfrm>
            <a:off x="1749407" y="3604840"/>
            <a:ext cx="2638800" cy="82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89" name="Google Shape;589;p20"/>
          <p:cNvSpPr txBox="1">
            <a:spLocks noGrp="1"/>
          </p:cNvSpPr>
          <p:nvPr>
            <p:ph type="title" idx="15"/>
          </p:nvPr>
        </p:nvSpPr>
        <p:spPr>
          <a:xfrm>
            <a:off x="720000" y="365760"/>
            <a:ext cx="7704000" cy="5487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90" name="Google Shape;590;p20"/>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591" name="Google Shape;591;p20"/>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592" name="Google Shape;592;p20"/>
          <p:cNvGrpSpPr/>
          <p:nvPr/>
        </p:nvGrpSpPr>
        <p:grpSpPr>
          <a:xfrm>
            <a:off x="94319" y="3771366"/>
            <a:ext cx="8990878" cy="828066"/>
            <a:chOff x="94319" y="3771366"/>
            <a:chExt cx="8990878" cy="828066"/>
          </a:xfrm>
        </p:grpSpPr>
        <p:grpSp>
          <p:nvGrpSpPr>
            <p:cNvPr id="593" name="Google Shape;593;p20"/>
            <p:cNvGrpSpPr/>
            <p:nvPr/>
          </p:nvGrpSpPr>
          <p:grpSpPr>
            <a:xfrm>
              <a:off x="8466294" y="3771366"/>
              <a:ext cx="618903" cy="828066"/>
              <a:chOff x="150500" y="3822988"/>
              <a:chExt cx="569630" cy="762141"/>
            </a:xfrm>
          </p:grpSpPr>
          <p:sp>
            <p:nvSpPr>
              <p:cNvPr id="594" name="Google Shape;594;p2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 name="Google Shape;603;p20"/>
            <p:cNvGrpSpPr/>
            <p:nvPr/>
          </p:nvGrpSpPr>
          <p:grpSpPr>
            <a:xfrm flipH="1">
              <a:off x="94319" y="3771366"/>
              <a:ext cx="618903" cy="828066"/>
              <a:chOff x="150500" y="3822988"/>
              <a:chExt cx="569630" cy="762141"/>
            </a:xfrm>
          </p:grpSpPr>
          <p:sp>
            <p:nvSpPr>
              <p:cNvPr id="604" name="Google Shape;604;p20"/>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0"/>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0"/>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0"/>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0"/>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0"/>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0"/>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0"/>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0"/>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flipH="1">
            <a:off x="3077250" y="2150750"/>
            <a:ext cx="5320800" cy="1538100"/>
          </a:xfrm>
          <a:prstGeom prst="rect">
            <a:avLst/>
          </a:prstGeom>
          <a:noFill/>
        </p:spPr>
        <p:txBody>
          <a:bodyPr spcFirstLastPara="1" wrap="square" lIns="91425" tIns="91425" rIns="91425" bIns="91425" anchor="b" anchorCtr="0">
            <a:noAutofit/>
          </a:bodyPr>
          <a:lstStyle>
            <a:lvl1pPr lvl="0">
              <a:spcBef>
                <a:spcPts val="0"/>
              </a:spcBef>
              <a:spcAft>
                <a:spcPts val="0"/>
              </a:spcAft>
              <a:buSzPts val="3600"/>
              <a:buNone/>
              <a:defRPr sz="5000" b="1"/>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26" name="Google Shape;26;p3"/>
          <p:cNvSpPr txBox="1">
            <a:spLocks noGrp="1"/>
          </p:cNvSpPr>
          <p:nvPr>
            <p:ph type="title" idx="2" hasCustomPrompt="1"/>
          </p:nvPr>
        </p:nvSpPr>
        <p:spPr>
          <a:xfrm flipH="1">
            <a:off x="5188950" y="790000"/>
            <a:ext cx="1097400" cy="1097400"/>
          </a:xfrm>
          <a:prstGeom prst="rect">
            <a:avLst/>
          </a:prstGeom>
          <a:solidFill>
            <a:schemeClr val="lt2"/>
          </a:solidFill>
          <a:ln>
            <a:noFill/>
          </a:ln>
        </p:spPr>
        <p:txBody>
          <a:bodyPr spcFirstLastPara="1" wrap="square" lIns="91425" tIns="91425" rIns="91425" bIns="91425" anchor="ctr" anchorCtr="0">
            <a:noAutofit/>
          </a:bodyPr>
          <a:lstStyle>
            <a:lvl1pPr lvl="0" rtl="0">
              <a:spcBef>
                <a:spcPts val="0"/>
              </a:spcBef>
              <a:spcAft>
                <a:spcPts val="0"/>
              </a:spcAft>
              <a:buSzPts val="6000"/>
              <a:buNone/>
              <a:defRPr sz="5500" b="1"/>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flipH="1">
            <a:off x="3078900" y="3713300"/>
            <a:ext cx="53175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 name="Google Shape;28;p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9" name="Google Shape;29;p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30" name="Google Shape;30;p3"/>
          <p:cNvGrpSpPr/>
          <p:nvPr/>
        </p:nvGrpSpPr>
        <p:grpSpPr>
          <a:xfrm>
            <a:off x="8430775" y="3293930"/>
            <a:ext cx="618900" cy="1305496"/>
            <a:chOff x="-2244625" y="2465880"/>
            <a:chExt cx="618900" cy="1305496"/>
          </a:xfrm>
        </p:grpSpPr>
        <p:sp>
          <p:nvSpPr>
            <p:cNvPr id="31" name="Google Shape;31;p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13"/>
        <p:cNvGrpSpPr/>
        <p:nvPr/>
      </p:nvGrpSpPr>
      <p:grpSpPr>
        <a:xfrm>
          <a:off x="0" y="0"/>
          <a:ext cx="0" cy="0"/>
          <a:chOff x="0" y="0"/>
          <a:chExt cx="0" cy="0"/>
        </a:xfrm>
      </p:grpSpPr>
      <p:sp>
        <p:nvSpPr>
          <p:cNvPr id="614" name="Google Shape;614;p21"/>
          <p:cNvSpPr txBox="1">
            <a:spLocks noGrp="1"/>
          </p:cNvSpPr>
          <p:nvPr>
            <p:ph type="title" hasCustomPrompt="1"/>
          </p:nvPr>
        </p:nvSpPr>
        <p:spPr>
          <a:xfrm>
            <a:off x="737700" y="892938"/>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5" name="Google Shape;615;p21"/>
          <p:cNvSpPr txBox="1">
            <a:spLocks noGrp="1"/>
          </p:cNvSpPr>
          <p:nvPr>
            <p:ph type="subTitle" idx="1"/>
          </p:nvPr>
        </p:nvSpPr>
        <p:spPr>
          <a:xfrm>
            <a:off x="738494" y="1478119"/>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616" name="Google Shape;616;p21"/>
          <p:cNvSpPr txBox="1">
            <a:spLocks noGrp="1"/>
          </p:cNvSpPr>
          <p:nvPr>
            <p:ph type="title" idx="2" hasCustomPrompt="1"/>
          </p:nvPr>
        </p:nvSpPr>
        <p:spPr>
          <a:xfrm>
            <a:off x="737700" y="2149087"/>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7" name="Google Shape;617;p21"/>
          <p:cNvSpPr txBox="1">
            <a:spLocks noGrp="1"/>
          </p:cNvSpPr>
          <p:nvPr>
            <p:ph type="subTitle" idx="3"/>
          </p:nvPr>
        </p:nvSpPr>
        <p:spPr>
          <a:xfrm>
            <a:off x="738494" y="2734741"/>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618" name="Google Shape;618;p21"/>
          <p:cNvSpPr txBox="1">
            <a:spLocks noGrp="1"/>
          </p:cNvSpPr>
          <p:nvPr>
            <p:ph type="title" idx="4" hasCustomPrompt="1"/>
          </p:nvPr>
        </p:nvSpPr>
        <p:spPr>
          <a:xfrm>
            <a:off x="737700" y="3405235"/>
            <a:ext cx="3706200" cy="64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4500" b="1"/>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619" name="Google Shape;619;p21"/>
          <p:cNvSpPr txBox="1">
            <a:spLocks noGrp="1"/>
          </p:cNvSpPr>
          <p:nvPr>
            <p:ph type="subTitle" idx="5"/>
          </p:nvPr>
        </p:nvSpPr>
        <p:spPr>
          <a:xfrm>
            <a:off x="738494" y="3991362"/>
            <a:ext cx="3704400" cy="411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panose="020B0503020203020204"/>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a:endParaRPr/>
          </a:p>
        </p:txBody>
      </p:sp>
      <p:sp>
        <p:nvSpPr>
          <p:cNvPr id="620" name="Google Shape;620;p21"/>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21" name="Google Shape;621;p21"/>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22" name="Google Shape;622;p21"/>
          <p:cNvGrpSpPr/>
          <p:nvPr/>
        </p:nvGrpSpPr>
        <p:grpSpPr>
          <a:xfrm flipH="1">
            <a:off x="101100" y="3293930"/>
            <a:ext cx="618900" cy="1305496"/>
            <a:chOff x="-2244625" y="2465880"/>
            <a:chExt cx="618900" cy="1305496"/>
          </a:xfrm>
        </p:grpSpPr>
        <p:sp>
          <p:nvSpPr>
            <p:cNvPr id="623" name="Google Shape;623;p21"/>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1"/>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1"/>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1"/>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627"/>
        <p:cNvGrpSpPr/>
        <p:nvPr/>
      </p:nvGrpSpPr>
      <p:grpSpPr>
        <a:xfrm>
          <a:off x="0" y="0"/>
          <a:ext cx="0" cy="0"/>
          <a:chOff x="0" y="0"/>
          <a:chExt cx="0" cy="0"/>
        </a:xfrm>
      </p:grpSpPr>
      <p:sp>
        <p:nvSpPr>
          <p:cNvPr id="628" name="Google Shape;628;p22"/>
          <p:cNvSpPr txBox="1">
            <a:spLocks noGrp="1"/>
          </p:cNvSpPr>
          <p:nvPr>
            <p:ph type="title"/>
          </p:nvPr>
        </p:nvSpPr>
        <p:spPr>
          <a:xfrm>
            <a:off x="953250" y="576050"/>
            <a:ext cx="4445400" cy="9516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3000"/>
              <a:buNone/>
              <a:defRPr sz="6800" b="1"/>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29" name="Google Shape;629;p22"/>
          <p:cNvSpPr txBox="1">
            <a:spLocks noGrp="1"/>
          </p:cNvSpPr>
          <p:nvPr>
            <p:ph type="subTitle" idx="1"/>
          </p:nvPr>
        </p:nvSpPr>
        <p:spPr>
          <a:xfrm>
            <a:off x="953250" y="1598399"/>
            <a:ext cx="4448700" cy="91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630" name="Google Shape;630;p22"/>
          <p:cNvSpPr txBox="1"/>
          <p:nvPr/>
        </p:nvSpPr>
        <p:spPr>
          <a:xfrm>
            <a:off x="953250" y="3377750"/>
            <a:ext cx="4085100" cy="45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a:solidFill>
                  <a:schemeClr val="lt1"/>
                </a:solidFill>
                <a:latin typeface="Outfit"/>
                <a:ea typeface="Outfit"/>
                <a:cs typeface="Outfit"/>
                <a:sym typeface="Outfit"/>
              </a:rPr>
              <a:t>CREDITS: This presentation template was created by </a:t>
            </a:r>
            <a:r>
              <a:rPr lang="en-GB" sz="1000" b="1" u="sng">
                <a:solidFill>
                  <a:schemeClr val="lt1"/>
                </a:solidFill>
                <a:latin typeface="Outfit"/>
                <a:ea typeface="Outfit"/>
                <a:cs typeface="Outfit"/>
                <a:sym typeface="Outfit"/>
                <a:hlinkClick r:id="rId2"/>
              </a:rPr>
              <a:t>Slidesgo</a:t>
            </a:r>
            <a:r>
              <a:rPr lang="en-GB" sz="1000">
                <a:solidFill>
                  <a:schemeClr val="lt1"/>
                </a:solidFill>
                <a:latin typeface="Outfit"/>
                <a:ea typeface="Outfit"/>
                <a:cs typeface="Outfit"/>
                <a:sym typeface="Outfit"/>
              </a:rPr>
              <a:t>, including icons by </a:t>
            </a:r>
            <a:r>
              <a:rPr lang="en-GB" sz="1000" b="1" u="sng">
                <a:solidFill>
                  <a:schemeClr val="lt1"/>
                </a:solidFill>
                <a:latin typeface="Outfit"/>
                <a:ea typeface="Outfit"/>
                <a:cs typeface="Outfit"/>
                <a:sym typeface="Outfit"/>
                <a:hlinkClick r:id="rId3"/>
              </a:rPr>
              <a:t>Flaticon</a:t>
            </a:r>
            <a:r>
              <a:rPr lang="en-GB" sz="1000">
                <a:solidFill>
                  <a:schemeClr val="lt1"/>
                </a:solidFill>
                <a:latin typeface="Outfit"/>
                <a:ea typeface="Outfit"/>
                <a:cs typeface="Outfit"/>
                <a:sym typeface="Outfit"/>
              </a:rPr>
              <a:t>, infographics &amp; images by </a:t>
            </a:r>
            <a:r>
              <a:rPr lang="en-GB" sz="1000" b="1" u="sng">
                <a:solidFill>
                  <a:schemeClr val="lt1"/>
                </a:solidFill>
                <a:latin typeface="Outfit"/>
                <a:ea typeface="Outfit"/>
                <a:cs typeface="Outfit"/>
                <a:sym typeface="Outfit"/>
                <a:hlinkClick r:id="rId4"/>
              </a:rPr>
              <a:t>Freepik</a:t>
            </a:r>
            <a:endParaRPr sz="1000" b="1" u="sng">
              <a:solidFill>
                <a:schemeClr val="lt1"/>
              </a:solidFill>
              <a:latin typeface="Outfit"/>
              <a:ea typeface="Outfit"/>
              <a:cs typeface="Outfit"/>
              <a:sym typeface="Outfit"/>
            </a:endParaRPr>
          </a:p>
        </p:txBody>
      </p:sp>
      <p:sp>
        <p:nvSpPr>
          <p:cNvPr id="631" name="Google Shape;631;p22"/>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32" name="Google Shape;632;p22"/>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33" name="Google Shape;633;p22"/>
          <p:cNvGrpSpPr/>
          <p:nvPr/>
        </p:nvGrpSpPr>
        <p:grpSpPr>
          <a:xfrm>
            <a:off x="-404825" y="1128050"/>
            <a:ext cx="9490022" cy="3471382"/>
            <a:chOff x="-404825" y="1128050"/>
            <a:chExt cx="9490022" cy="3471382"/>
          </a:xfrm>
        </p:grpSpPr>
        <p:grpSp>
          <p:nvGrpSpPr>
            <p:cNvPr id="634" name="Google Shape;634;p22"/>
            <p:cNvGrpSpPr/>
            <p:nvPr/>
          </p:nvGrpSpPr>
          <p:grpSpPr>
            <a:xfrm>
              <a:off x="-404825" y="1128050"/>
              <a:ext cx="1124813" cy="885613"/>
              <a:chOff x="5284625" y="-234825"/>
              <a:chExt cx="1124813" cy="885613"/>
            </a:xfrm>
          </p:grpSpPr>
          <p:sp>
            <p:nvSpPr>
              <p:cNvPr id="635" name="Google Shape;635;p22"/>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2"/>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2"/>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2"/>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2"/>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2"/>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2"/>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2"/>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2"/>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2"/>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2"/>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2"/>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2"/>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2"/>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2"/>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2"/>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2"/>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2"/>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2"/>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2"/>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2"/>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2"/>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2"/>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22"/>
            <p:cNvGrpSpPr/>
            <p:nvPr/>
          </p:nvGrpSpPr>
          <p:grpSpPr>
            <a:xfrm>
              <a:off x="8466294" y="3771366"/>
              <a:ext cx="618903" cy="828066"/>
              <a:chOff x="150500" y="3822988"/>
              <a:chExt cx="569630" cy="762141"/>
            </a:xfrm>
          </p:grpSpPr>
          <p:sp>
            <p:nvSpPr>
              <p:cNvPr id="659" name="Google Shape;659;p22"/>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2"/>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2"/>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2"/>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2"/>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2"/>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2"/>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2"/>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2"/>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22"/>
            <p:cNvGrpSpPr/>
            <p:nvPr/>
          </p:nvGrpSpPr>
          <p:grpSpPr>
            <a:xfrm flipH="1">
              <a:off x="101100" y="3293930"/>
              <a:ext cx="618900" cy="1305496"/>
              <a:chOff x="-2244625" y="2465880"/>
              <a:chExt cx="618900" cy="1305496"/>
            </a:xfrm>
          </p:grpSpPr>
          <p:sp>
            <p:nvSpPr>
              <p:cNvPr id="669" name="Google Shape;669;p22"/>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2"/>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2"/>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2"/>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73"/>
        <p:cNvGrpSpPr/>
        <p:nvPr/>
      </p:nvGrpSpPr>
      <p:grpSpPr>
        <a:xfrm>
          <a:off x="0" y="0"/>
          <a:ext cx="0" cy="0"/>
          <a:chOff x="0" y="0"/>
          <a:chExt cx="0" cy="0"/>
        </a:xfrm>
      </p:grpSpPr>
      <p:sp>
        <p:nvSpPr>
          <p:cNvPr id="674" name="Google Shape;674;p23"/>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675" name="Google Shape;675;p23"/>
          <p:cNvCxnSpPr/>
          <p:nvPr/>
        </p:nvCxnSpPr>
        <p:spPr>
          <a:xfrm rot="10800000">
            <a:off x="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676" name="Google Shape;676;p23"/>
          <p:cNvGrpSpPr/>
          <p:nvPr/>
        </p:nvGrpSpPr>
        <p:grpSpPr>
          <a:xfrm flipH="1">
            <a:off x="52375" y="1128050"/>
            <a:ext cx="9490022" cy="3471382"/>
            <a:chOff x="-404825" y="1128050"/>
            <a:chExt cx="9490022" cy="3471382"/>
          </a:xfrm>
        </p:grpSpPr>
        <p:grpSp>
          <p:nvGrpSpPr>
            <p:cNvPr id="677" name="Google Shape;677;p23"/>
            <p:cNvGrpSpPr/>
            <p:nvPr/>
          </p:nvGrpSpPr>
          <p:grpSpPr>
            <a:xfrm>
              <a:off x="-404825" y="1128050"/>
              <a:ext cx="1124813" cy="885613"/>
              <a:chOff x="5284625" y="-234825"/>
              <a:chExt cx="1124813" cy="885613"/>
            </a:xfrm>
          </p:grpSpPr>
          <p:sp>
            <p:nvSpPr>
              <p:cNvPr id="678" name="Google Shape;678;p23"/>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3"/>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3"/>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3"/>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3"/>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3"/>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3"/>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3"/>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3"/>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3"/>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3"/>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3"/>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3"/>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3"/>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3"/>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3"/>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3"/>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3"/>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3"/>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3"/>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3"/>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3"/>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3"/>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 name="Google Shape;701;p23"/>
            <p:cNvGrpSpPr/>
            <p:nvPr/>
          </p:nvGrpSpPr>
          <p:grpSpPr>
            <a:xfrm>
              <a:off x="8466294" y="3771366"/>
              <a:ext cx="618903" cy="828066"/>
              <a:chOff x="150500" y="3822988"/>
              <a:chExt cx="569630" cy="762141"/>
            </a:xfrm>
          </p:grpSpPr>
          <p:sp>
            <p:nvSpPr>
              <p:cNvPr id="702" name="Google Shape;702;p23"/>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3"/>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3"/>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3"/>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3"/>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3"/>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3"/>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3"/>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3"/>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23"/>
            <p:cNvGrpSpPr/>
            <p:nvPr/>
          </p:nvGrpSpPr>
          <p:grpSpPr>
            <a:xfrm flipH="1">
              <a:off x="101100" y="3293930"/>
              <a:ext cx="618900" cy="1305496"/>
              <a:chOff x="-2244625" y="2465880"/>
              <a:chExt cx="618900" cy="1305496"/>
            </a:xfrm>
          </p:grpSpPr>
          <p:sp>
            <p:nvSpPr>
              <p:cNvPr id="712" name="Google Shape;712;p23"/>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3"/>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3"/>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3"/>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16"/>
        <p:cNvGrpSpPr/>
        <p:nvPr/>
      </p:nvGrpSpPr>
      <p:grpSpPr>
        <a:xfrm>
          <a:off x="0" y="0"/>
          <a:ext cx="0" cy="0"/>
          <a:chOff x="0" y="0"/>
          <a:chExt cx="0" cy="0"/>
        </a:xfrm>
      </p:grpSpPr>
      <p:sp>
        <p:nvSpPr>
          <p:cNvPr id="717" name="Google Shape;717;p2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grpSp>
        <p:nvGrpSpPr>
          <p:cNvPr id="718" name="Google Shape;718;p24"/>
          <p:cNvGrpSpPr/>
          <p:nvPr/>
        </p:nvGrpSpPr>
        <p:grpSpPr>
          <a:xfrm>
            <a:off x="-404825" y="1128050"/>
            <a:ext cx="9490022" cy="3471382"/>
            <a:chOff x="-404825" y="1128050"/>
            <a:chExt cx="9490022" cy="3471382"/>
          </a:xfrm>
        </p:grpSpPr>
        <p:grpSp>
          <p:nvGrpSpPr>
            <p:cNvPr id="719" name="Google Shape;719;p24"/>
            <p:cNvGrpSpPr/>
            <p:nvPr/>
          </p:nvGrpSpPr>
          <p:grpSpPr>
            <a:xfrm>
              <a:off x="-404825" y="1128050"/>
              <a:ext cx="1124813" cy="885613"/>
              <a:chOff x="5284625" y="-234825"/>
              <a:chExt cx="1124813" cy="885613"/>
            </a:xfrm>
          </p:grpSpPr>
          <p:sp>
            <p:nvSpPr>
              <p:cNvPr id="720" name="Google Shape;720;p2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3" name="Google Shape;743;p24"/>
            <p:cNvGrpSpPr/>
            <p:nvPr/>
          </p:nvGrpSpPr>
          <p:grpSpPr>
            <a:xfrm>
              <a:off x="8466294" y="3771366"/>
              <a:ext cx="618903" cy="828066"/>
              <a:chOff x="150500" y="3822988"/>
              <a:chExt cx="569630" cy="762141"/>
            </a:xfrm>
          </p:grpSpPr>
          <p:sp>
            <p:nvSpPr>
              <p:cNvPr id="744" name="Google Shape;744;p2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24"/>
            <p:cNvGrpSpPr/>
            <p:nvPr/>
          </p:nvGrpSpPr>
          <p:grpSpPr>
            <a:xfrm flipH="1">
              <a:off x="101100" y="3293930"/>
              <a:ext cx="618900" cy="1305496"/>
              <a:chOff x="-2244625" y="2465880"/>
              <a:chExt cx="618900" cy="1305496"/>
            </a:xfrm>
          </p:grpSpPr>
          <p:sp>
            <p:nvSpPr>
              <p:cNvPr id="754" name="Google Shape;754;p2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758" name="Google Shape;758;p24"/>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spTree>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sp>
        <p:nvSpPr>
          <p:cNvPr id="36" name="Google Shape;36;p4"/>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37" name="Google Shape;37;p4"/>
          <p:cNvSpPr txBox="1">
            <a:spLocks noGrp="1"/>
          </p:cNvSpPr>
          <p:nvPr>
            <p:ph type="body" idx="1"/>
          </p:nvPr>
        </p:nvSpPr>
        <p:spPr>
          <a:xfrm>
            <a:off x="716900" y="1128049"/>
            <a:ext cx="7704000" cy="365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Font typeface="Mulish SemiBold"/>
              <a:buAutoNum type="arabicPeriod"/>
              <a:defRPr/>
            </a:lvl1pPr>
            <a:lvl2pPr marL="914400" lvl="1" indent="-330200" rtl="0">
              <a:lnSpc>
                <a:spcPct val="100000"/>
              </a:lnSpc>
              <a:spcBef>
                <a:spcPts val="0"/>
              </a:spcBef>
              <a:spcAft>
                <a:spcPts val="0"/>
              </a:spcAft>
              <a:buSzPts val="1600"/>
              <a:buFont typeface="Roboto Condensed Light"/>
              <a:buAutoNum type="alphaLcPeriod"/>
              <a:defRPr sz="1600"/>
            </a:lvl2pPr>
            <a:lvl3pPr marL="1371600" lvl="2" indent="-330200" rtl="0">
              <a:lnSpc>
                <a:spcPct val="100000"/>
              </a:lnSpc>
              <a:spcBef>
                <a:spcPts val="0"/>
              </a:spcBef>
              <a:spcAft>
                <a:spcPts val="0"/>
              </a:spcAft>
              <a:buSzPts val="1600"/>
              <a:buFont typeface="Roboto Condensed Light"/>
              <a:buAutoNum type="romanLcPeriod"/>
              <a:defRPr sz="1600"/>
            </a:lvl3pPr>
            <a:lvl4pPr marL="1828800" lvl="3" indent="-330200" rtl="0">
              <a:lnSpc>
                <a:spcPct val="100000"/>
              </a:lnSpc>
              <a:spcBef>
                <a:spcPts val="0"/>
              </a:spcBef>
              <a:spcAft>
                <a:spcPts val="0"/>
              </a:spcAft>
              <a:buSzPts val="1600"/>
              <a:buFont typeface="Roboto Condensed Light"/>
              <a:buAutoNum type="arabicPeriod"/>
              <a:defRPr sz="1600"/>
            </a:lvl4pPr>
            <a:lvl5pPr marL="2286000" lvl="4" indent="-330200" rtl="0">
              <a:lnSpc>
                <a:spcPct val="100000"/>
              </a:lnSpc>
              <a:spcBef>
                <a:spcPts val="0"/>
              </a:spcBef>
              <a:spcAft>
                <a:spcPts val="0"/>
              </a:spcAft>
              <a:buSzPts val="1600"/>
              <a:buFont typeface="Roboto Condensed Light"/>
              <a:buAutoNum type="alphaLcPeriod"/>
              <a:defRPr sz="1600"/>
            </a:lvl5pPr>
            <a:lvl6pPr marL="2743200" lvl="5" indent="-330200" rtl="0">
              <a:lnSpc>
                <a:spcPct val="100000"/>
              </a:lnSpc>
              <a:spcBef>
                <a:spcPts val="0"/>
              </a:spcBef>
              <a:spcAft>
                <a:spcPts val="0"/>
              </a:spcAft>
              <a:buSzPts val="1600"/>
              <a:buFont typeface="Roboto Condensed Light"/>
              <a:buAutoNum type="romanLcPeriod"/>
              <a:defRPr sz="1600"/>
            </a:lvl6pPr>
            <a:lvl7pPr marL="3200400" lvl="6" indent="-330200" rtl="0">
              <a:lnSpc>
                <a:spcPct val="100000"/>
              </a:lnSpc>
              <a:spcBef>
                <a:spcPts val="0"/>
              </a:spcBef>
              <a:spcAft>
                <a:spcPts val="0"/>
              </a:spcAft>
              <a:buSzPts val="1600"/>
              <a:buFont typeface="Roboto Condensed Light"/>
              <a:buAutoNum type="arabicPeriod"/>
              <a:defRPr sz="1600"/>
            </a:lvl7pPr>
            <a:lvl8pPr marL="3657600" lvl="7" indent="-330200" rtl="0">
              <a:lnSpc>
                <a:spcPct val="100000"/>
              </a:lnSpc>
              <a:spcBef>
                <a:spcPts val="0"/>
              </a:spcBef>
              <a:spcAft>
                <a:spcPts val="0"/>
              </a:spcAft>
              <a:buSzPts val="1600"/>
              <a:buFont typeface="Roboto Condensed Light"/>
              <a:buAutoNum type="alphaLcPeriod"/>
              <a:defRPr sz="1600"/>
            </a:lvl8pPr>
            <a:lvl9pPr marL="4114800" lvl="8" indent="-330200" rtl="0">
              <a:lnSpc>
                <a:spcPct val="100000"/>
              </a:lnSpc>
              <a:spcBef>
                <a:spcPts val="0"/>
              </a:spcBef>
              <a:spcAft>
                <a:spcPts val="0"/>
              </a:spcAft>
              <a:buSzPts val="1600"/>
              <a:buFont typeface="Roboto Condensed Light"/>
              <a:buAutoNum type="romanLcPeriod"/>
              <a:defRPr sz="1600"/>
            </a:lvl9pPr>
          </a:lstStyle>
          <a:p>
            <a:endParaRPr/>
          </a:p>
        </p:txBody>
      </p:sp>
      <p:sp>
        <p:nvSpPr>
          <p:cNvPr id="38" name="Google Shape;38;p4"/>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39" name="Google Shape;39;p4"/>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40" name="Google Shape;40;p4"/>
          <p:cNvGrpSpPr/>
          <p:nvPr/>
        </p:nvGrpSpPr>
        <p:grpSpPr>
          <a:xfrm>
            <a:off x="-404825" y="1128050"/>
            <a:ext cx="9490022" cy="3471382"/>
            <a:chOff x="-404825" y="1128050"/>
            <a:chExt cx="9490022" cy="3471382"/>
          </a:xfrm>
        </p:grpSpPr>
        <p:grpSp>
          <p:nvGrpSpPr>
            <p:cNvPr id="41" name="Google Shape;41;p4"/>
            <p:cNvGrpSpPr/>
            <p:nvPr/>
          </p:nvGrpSpPr>
          <p:grpSpPr>
            <a:xfrm>
              <a:off x="-404825" y="1128050"/>
              <a:ext cx="1124813" cy="885613"/>
              <a:chOff x="5284625" y="-234825"/>
              <a:chExt cx="1124813" cy="885613"/>
            </a:xfrm>
          </p:grpSpPr>
          <p:sp>
            <p:nvSpPr>
              <p:cNvPr id="42" name="Google Shape;42;p4"/>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 name="Google Shape;65;p4"/>
            <p:cNvGrpSpPr/>
            <p:nvPr/>
          </p:nvGrpSpPr>
          <p:grpSpPr>
            <a:xfrm flipH="1">
              <a:off x="101100" y="3293930"/>
              <a:ext cx="618900" cy="1305496"/>
              <a:chOff x="-2244625" y="2465880"/>
              <a:chExt cx="618900" cy="1305496"/>
            </a:xfrm>
          </p:grpSpPr>
          <p:sp>
            <p:nvSpPr>
              <p:cNvPr id="66" name="Google Shape;66;p4"/>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8466294" y="3771366"/>
              <a:ext cx="618903" cy="828066"/>
              <a:chOff x="150500" y="3822988"/>
              <a:chExt cx="569630" cy="762141"/>
            </a:xfrm>
          </p:grpSpPr>
          <p:sp>
            <p:nvSpPr>
              <p:cNvPr id="71" name="Google Shape;71;p4"/>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4"/>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4"/>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0"/>
        <p:cNvGrpSpPr/>
        <p:nvPr/>
      </p:nvGrpSpPr>
      <p:grpSpPr>
        <a:xfrm>
          <a:off x="0" y="0"/>
          <a:ext cx="0" cy="0"/>
          <a:chOff x="0" y="0"/>
          <a:chExt cx="0" cy="0"/>
        </a:xfrm>
      </p:grpSpPr>
      <p:sp>
        <p:nvSpPr>
          <p:cNvPr id="81" name="Google Shape;81;p5"/>
          <p:cNvSpPr txBox="1">
            <a:spLocks noGrp="1"/>
          </p:cNvSpPr>
          <p:nvPr>
            <p:ph type="title"/>
          </p:nvPr>
        </p:nvSpPr>
        <p:spPr>
          <a:xfrm>
            <a:off x="191445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2" name="Google Shape;82;p5"/>
          <p:cNvSpPr txBox="1">
            <a:spLocks noGrp="1"/>
          </p:cNvSpPr>
          <p:nvPr>
            <p:ph type="title" idx="2"/>
          </p:nvPr>
        </p:nvSpPr>
        <p:spPr>
          <a:xfrm>
            <a:off x="4809600" y="2273725"/>
            <a:ext cx="2420100" cy="36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1800" b="1">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 name="Google Shape;83;p5"/>
          <p:cNvSpPr txBox="1">
            <a:spLocks noGrp="1"/>
          </p:cNvSpPr>
          <p:nvPr>
            <p:ph type="subTitle" idx="1"/>
          </p:nvPr>
        </p:nvSpPr>
        <p:spPr>
          <a:xfrm>
            <a:off x="4809600" y="2490350"/>
            <a:ext cx="24201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4" name="Google Shape;84;p5"/>
          <p:cNvSpPr txBox="1">
            <a:spLocks noGrp="1"/>
          </p:cNvSpPr>
          <p:nvPr>
            <p:ph type="subTitle" idx="3"/>
          </p:nvPr>
        </p:nvSpPr>
        <p:spPr>
          <a:xfrm>
            <a:off x="1914300" y="2490350"/>
            <a:ext cx="2420400" cy="1554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85" name="Google Shape;85;p5"/>
          <p:cNvSpPr txBox="1">
            <a:spLocks noGrp="1"/>
          </p:cNvSpPr>
          <p:nvPr>
            <p:ph type="title" idx="4"/>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grpSp>
        <p:nvGrpSpPr>
          <p:cNvPr id="86" name="Google Shape;86;p5"/>
          <p:cNvGrpSpPr/>
          <p:nvPr/>
        </p:nvGrpSpPr>
        <p:grpSpPr>
          <a:xfrm>
            <a:off x="101100" y="1921825"/>
            <a:ext cx="8984097" cy="2677607"/>
            <a:chOff x="101100" y="1921825"/>
            <a:chExt cx="8984097" cy="2677607"/>
          </a:xfrm>
        </p:grpSpPr>
        <p:grpSp>
          <p:nvGrpSpPr>
            <p:cNvPr id="87" name="Google Shape;87;p5"/>
            <p:cNvGrpSpPr/>
            <p:nvPr/>
          </p:nvGrpSpPr>
          <p:grpSpPr>
            <a:xfrm>
              <a:off x="150813" y="1921825"/>
              <a:ext cx="1124813" cy="885613"/>
              <a:chOff x="5284625" y="-234825"/>
              <a:chExt cx="1124813" cy="885613"/>
            </a:xfrm>
          </p:grpSpPr>
          <p:sp>
            <p:nvSpPr>
              <p:cNvPr id="88" name="Google Shape;88;p5"/>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5"/>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5"/>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5"/>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5"/>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5"/>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5"/>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5"/>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5"/>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5"/>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5"/>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5"/>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 name="Google Shape;111;p5"/>
            <p:cNvGrpSpPr/>
            <p:nvPr/>
          </p:nvGrpSpPr>
          <p:grpSpPr>
            <a:xfrm flipH="1">
              <a:off x="101100" y="3293930"/>
              <a:ext cx="618900" cy="1305496"/>
              <a:chOff x="-2244625" y="2465880"/>
              <a:chExt cx="618900" cy="1305496"/>
            </a:xfrm>
          </p:grpSpPr>
          <p:sp>
            <p:nvSpPr>
              <p:cNvPr id="112" name="Google Shape;112;p5"/>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a:off x="8466294" y="3771366"/>
              <a:ext cx="618903" cy="828066"/>
              <a:chOff x="150500" y="3822988"/>
              <a:chExt cx="569630" cy="762141"/>
            </a:xfrm>
          </p:grpSpPr>
          <p:sp>
            <p:nvSpPr>
              <p:cNvPr id="117" name="Google Shape;117;p5"/>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5"/>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 name="Google Shape;126;p5"/>
          <p:cNvGrpSpPr/>
          <p:nvPr/>
        </p:nvGrpSpPr>
        <p:grpSpPr>
          <a:xfrm>
            <a:off x="50" y="4594900"/>
            <a:ext cx="9144000" cy="548700"/>
            <a:chOff x="50" y="4594900"/>
            <a:chExt cx="9144000" cy="548700"/>
          </a:xfrm>
        </p:grpSpPr>
        <p:sp>
          <p:nvSpPr>
            <p:cNvPr id="127" name="Google Shape;127;p5"/>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28" name="Google Shape;128;p5"/>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spTree>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9"/>
        <p:cNvGrpSpPr/>
        <p:nvPr/>
      </p:nvGrpSpPr>
      <p:grpSpPr>
        <a:xfrm>
          <a:off x="0" y="0"/>
          <a:ext cx="0" cy="0"/>
          <a:chOff x="0" y="0"/>
          <a:chExt cx="0" cy="0"/>
        </a:xfrm>
      </p:grpSpPr>
      <p:sp>
        <p:nvSpPr>
          <p:cNvPr id="130" name="Google Shape;130;p6"/>
          <p:cNvSpPr txBox="1">
            <a:spLocks noGrp="1"/>
          </p:cNvSpPr>
          <p:nvPr>
            <p:ph type="title"/>
          </p:nvPr>
        </p:nvSpPr>
        <p:spPr>
          <a:xfrm>
            <a:off x="720000" y="365760"/>
            <a:ext cx="7704000" cy="548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800"/>
              <a:buNone/>
              <a:defRPr b="1"/>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a:endParaRPr/>
          </a:p>
        </p:txBody>
      </p:sp>
      <p:sp>
        <p:nvSpPr>
          <p:cNvPr id="131" name="Google Shape;131;p6"/>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32" name="Google Shape;132;p6"/>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133" name="Google Shape;133;p6"/>
          <p:cNvGrpSpPr/>
          <p:nvPr/>
        </p:nvGrpSpPr>
        <p:grpSpPr>
          <a:xfrm>
            <a:off x="-557225" y="1128050"/>
            <a:ext cx="9642422" cy="3471382"/>
            <a:chOff x="-557225" y="1128050"/>
            <a:chExt cx="9642422" cy="3471382"/>
          </a:xfrm>
        </p:grpSpPr>
        <p:grpSp>
          <p:nvGrpSpPr>
            <p:cNvPr id="134" name="Google Shape;134;p6"/>
            <p:cNvGrpSpPr/>
            <p:nvPr/>
          </p:nvGrpSpPr>
          <p:grpSpPr>
            <a:xfrm>
              <a:off x="-557225" y="1128050"/>
              <a:ext cx="1124813" cy="885613"/>
              <a:chOff x="5284625" y="-234825"/>
              <a:chExt cx="1124813" cy="885613"/>
            </a:xfrm>
          </p:grpSpPr>
          <p:sp>
            <p:nvSpPr>
              <p:cNvPr id="135" name="Google Shape;135;p6"/>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6"/>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6"/>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6"/>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6"/>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6"/>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6"/>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6"/>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6"/>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6"/>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6"/>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6"/>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6"/>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6"/>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6"/>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6"/>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6"/>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6"/>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6"/>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 name="Google Shape;158;p6"/>
            <p:cNvGrpSpPr/>
            <p:nvPr/>
          </p:nvGrpSpPr>
          <p:grpSpPr>
            <a:xfrm>
              <a:off x="8466294" y="3771366"/>
              <a:ext cx="618903" cy="828066"/>
              <a:chOff x="150500" y="3822988"/>
              <a:chExt cx="569630" cy="762141"/>
            </a:xfrm>
          </p:grpSpPr>
          <p:sp>
            <p:nvSpPr>
              <p:cNvPr id="159" name="Google Shape;159;p6"/>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6"/>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6"/>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6"/>
            <p:cNvGrpSpPr/>
            <p:nvPr/>
          </p:nvGrpSpPr>
          <p:grpSpPr>
            <a:xfrm flipH="1">
              <a:off x="101100" y="3293930"/>
              <a:ext cx="618900" cy="1305496"/>
              <a:chOff x="-2244625" y="2465880"/>
              <a:chExt cx="618900" cy="1305496"/>
            </a:xfrm>
          </p:grpSpPr>
          <p:sp>
            <p:nvSpPr>
              <p:cNvPr id="169" name="Google Shape;169;p6"/>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hf sldNum="0" hd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3"/>
        <p:cNvGrpSpPr/>
        <p:nvPr/>
      </p:nvGrpSpPr>
      <p:grpSpPr>
        <a:xfrm>
          <a:off x="0" y="0"/>
          <a:ext cx="0" cy="0"/>
          <a:chOff x="0" y="0"/>
          <a:chExt cx="0" cy="0"/>
        </a:xfrm>
      </p:grpSpPr>
      <p:sp>
        <p:nvSpPr>
          <p:cNvPr id="174" name="Google Shape;174;p7"/>
          <p:cNvSpPr txBox="1">
            <a:spLocks noGrp="1"/>
          </p:cNvSpPr>
          <p:nvPr>
            <p:ph type="body" idx="1"/>
          </p:nvPr>
        </p:nvSpPr>
        <p:spPr>
          <a:xfrm flipH="1">
            <a:off x="3910813" y="1677875"/>
            <a:ext cx="4437000" cy="2180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AutoNum type="arabicPeriod"/>
              <a:defRPr/>
            </a:lvl1pPr>
            <a:lvl2pPr marL="914400" lvl="1" indent="-330200" rtl="0">
              <a:lnSpc>
                <a:spcPct val="100000"/>
              </a:lnSpc>
              <a:spcBef>
                <a:spcPts val="0"/>
              </a:spcBef>
              <a:spcAft>
                <a:spcPts val="0"/>
              </a:spcAft>
              <a:buSzPts val="1600"/>
              <a:buFont typeface="Nunito Light"/>
              <a:buAutoNum type="alphaLcPeriod"/>
              <a:defRPr/>
            </a:lvl2pPr>
            <a:lvl3pPr marL="1371600" lvl="2" indent="-323850" rtl="0">
              <a:lnSpc>
                <a:spcPct val="100000"/>
              </a:lnSpc>
              <a:spcBef>
                <a:spcPts val="1600"/>
              </a:spcBef>
              <a:spcAft>
                <a:spcPts val="0"/>
              </a:spcAft>
              <a:buSzPts val="1500"/>
              <a:buFont typeface="Nunito Light"/>
              <a:buAutoNum type="romanLcPeriod"/>
              <a:defRPr/>
            </a:lvl3pPr>
            <a:lvl4pPr marL="1828800" lvl="3" indent="-323850" rtl="0">
              <a:lnSpc>
                <a:spcPct val="100000"/>
              </a:lnSpc>
              <a:spcBef>
                <a:spcPts val="1600"/>
              </a:spcBef>
              <a:spcAft>
                <a:spcPts val="0"/>
              </a:spcAft>
              <a:buSzPts val="1500"/>
              <a:buFont typeface="Nunito Light"/>
              <a:buAutoNum type="arabicPeriod"/>
              <a:defRPr/>
            </a:lvl4pPr>
            <a:lvl5pPr marL="2286000" lvl="4" indent="-304800" rtl="0">
              <a:lnSpc>
                <a:spcPct val="100000"/>
              </a:lnSpc>
              <a:spcBef>
                <a:spcPts val="1600"/>
              </a:spcBef>
              <a:spcAft>
                <a:spcPts val="0"/>
              </a:spcAft>
              <a:buSzPts val="1200"/>
              <a:buFont typeface="Nunito Light"/>
              <a:buAutoNum type="alphaLcPeriod"/>
              <a:defRPr/>
            </a:lvl5pPr>
            <a:lvl6pPr marL="2743200" lvl="5" indent="-304800" rtl="0">
              <a:lnSpc>
                <a:spcPct val="100000"/>
              </a:lnSpc>
              <a:spcBef>
                <a:spcPts val="1600"/>
              </a:spcBef>
              <a:spcAft>
                <a:spcPts val="0"/>
              </a:spcAft>
              <a:buSzPts val="1200"/>
              <a:buFont typeface="Nunito Light"/>
              <a:buAutoNum type="romanLcPeriod"/>
              <a:defRPr/>
            </a:lvl6pPr>
            <a:lvl7pPr marL="3200400" lvl="6" indent="-311150" rtl="0">
              <a:lnSpc>
                <a:spcPct val="100000"/>
              </a:lnSpc>
              <a:spcBef>
                <a:spcPts val="1600"/>
              </a:spcBef>
              <a:spcAft>
                <a:spcPts val="0"/>
              </a:spcAft>
              <a:buSzPts val="1300"/>
              <a:buFont typeface="Nunito Light"/>
              <a:buAutoNum type="arabicPeriod"/>
              <a:defRPr/>
            </a:lvl7pPr>
            <a:lvl8pPr marL="3657600" lvl="7" indent="-311150" rtl="0">
              <a:lnSpc>
                <a:spcPct val="100000"/>
              </a:lnSpc>
              <a:spcBef>
                <a:spcPts val="1600"/>
              </a:spcBef>
              <a:spcAft>
                <a:spcPts val="0"/>
              </a:spcAft>
              <a:buSzPts val="1300"/>
              <a:buFont typeface="Nunito Light"/>
              <a:buAutoNum type="alphaLcPeriod"/>
              <a:defRPr/>
            </a:lvl8pPr>
            <a:lvl9pPr marL="4114800" lvl="8" indent="-304800" rtl="0">
              <a:lnSpc>
                <a:spcPct val="100000"/>
              </a:lnSpc>
              <a:spcBef>
                <a:spcPts val="1600"/>
              </a:spcBef>
              <a:spcAft>
                <a:spcPts val="1600"/>
              </a:spcAft>
              <a:buSzPts val="1200"/>
              <a:buFont typeface="Nunito Light"/>
              <a:buAutoNum type="romanLcPeriod"/>
              <a:defRPr/>
            </a:lvl9pPr>
          </a:lstStyle>
          <a:p>
            <a:endParaRPr/>
          </a:p>
        </p:txBody>
      </p:sp>
      <p:sp>
        <p:nvSpPr>
          <p:cNvPr id="175" name="Google Shape;175;p7"/>
          <p:cNvSpPr txBox="1">
            <a:spLocks noGrp="1"/>
          </p:cNvSpPr>
          <p:nvPr>
            <p:ph type="title"/>
          </p:nvPr>
        </p:nvSpPr>
        <p:spPr>
          <a:xfrm flipH="1">
            <a:off x="3834163" y="365750"/>
            <a:ext cx="4590300" cy="914400"/>
          </a:xfrm>
          <a:prstGeom prst="rect">
            <a:avLst/>
          </a:prstGeom>
          <a:noFill/>
        </p:spPr>
        <p:txBody>
          <a:bodyPr spcFirstLastPara="1" wrap="square" lIns="91425" tIns="91425" rIns="91425" bIns="91425" anchor="t" anchorCtr="0">
            <a:noAutofit/>
          </a:bodyPr>
          <a:lstStyle>
            <a:lvl1pPr lvl="0" algn="l" rtl="0">
              <a:spcBef>
                <a:spcPts val="0"/>
              </a:spcBef>
              <a:spcAft>
                <a:spcPts val="0"/>
              </a:spcAft>
              <a:buSzPts val="28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76" name="Google Shape;176;p7"/>
          <p:cNvSpPr>
            <a:spLocks noGrp="1"/>
          </p:cNvSpPr>
          <p:nvPr>
            <p:ph type="pic" idx="2"/>
          </p:nvPr>
        </p:nvSpPr>
        <p:spPr>
          <a:xfrm>
            <a:off x="713225" y="541775"/>
            <a:ext cx="2843700" cy="3785700"/>
          </a:xfrm>
          <a:prstGeom prst="roundRect">
            <a:avLst>
              <a:gd name="adj" fmla="val 0"/>
            </a:avLst>
          </a:prstGeom>
          <a:noFill/>
          <a:ln w="19050" cap="flat" cmpd="sng">
            <a:solidFill>
              <a:schemeClr val="dk1"/>
            </a:solidFill>
            <a:prstDash val="solid"/>
            <a:round/>
            <a:headEnd type="none" w="sm" len="sm"/>
            <a:tailEnd type="none" w="sm" len="sm"/>
          </a:ln>
        </p:spPr>
      </p:sp>
      <p:sp>
        <p:nvSpPr>
          <p:cNvPr id="177" name="Google Shape;177;p7"/>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78" name="Google Shape;178;p7"/>
          <p:cNvCxnSpPr/>
          <p:nvPr/>
        </p:nvCxnSpPr>
        <p:spPr>
          <a:xfrm rot="10800000">
            <a:off x="493865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179" name="Google Shape;179;p7"/>
          <p:cNvGrpSpPr/>
          <p:nvPr/>
        </p:nvGrpSpPr>
        <p:grpSpPr>
          <a:xfrm>
            <a:off x="8466294" y="3771366"/>
            <a:ext cx="618903" cy="828066"/>
            <a:chOff x="150500" y="3822988"/>
            <a:chExt cx="569630" cy="762141"/>
          </a:xfrm>
        </p:grpSpPr>
        <p:sp>
          <p:nvSpPr>
            <p:cNvPr id="180" name="Google Shape;180;p7"/>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7"/>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7"/>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7"/>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9"/>
        <p:cNvGrpSpPr/>
        <p:nvPr/>
      </p:nvGrpSpPr>
      <p:grpSpPr>
        <a:xfrm>
          <a:off x="0" y="0"/>
          <a:ext cx="0" cy="0"/>
          <a:chOff x="0" y="0"/>
          <a:chExt cx="0" cy="0"/>
        </a:xfrm>
      </p:grpSpPr>
      <p:grpSp>
        <p:nvGrpSpPr>
          <p:cNvPr id="190" name="Google Shape;190;p8"/>
          <p:cNvGrpSpPr/>
          <p:nvPr/>
        </p:nvGrpSpPr>
        <p:grpSpPr>
          <a:xfrm>
            <a:off x="50" y="3736600"/>
            <a:ext cx="9144000" cy="1407000"/>
            <a:chOff x="50" y="3736600"/>
            <a:chExt cx="9144000" cy="1407000"/>
          </a:xfrm>
        </p:grpSpPr>
        <p:sp>
          <p:nvSpPr>
            <p:cNvPr id="191" name="Google Shape;191;p8"/>
            <p:cNvSpPr/>
            <p:nvPr/>
          </p:nvSpPr>
          <p:spPr>
            <a:xfrm>
              <a:off x="50" y="3736600"/>
              <a:ext cx="9144000" cy="1407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192" name="Google Shape;192;p8"/>
            <p:cNvCxnSpPr/>
            <p:nvPr/>
          </p:nvCxnSpPr>
          <p:spPr>
            <a:xfrm rot="10800000">
              <a:off x="4729275" y="3736600"/>
              <a:ext cx="4205400" cy="0"/>
            </a:xfrm>
            <a:prstGeom prst="straightConnector1">
              <a:avLst/>
            </a:prstGeom>
            <a:noFill/>
            <a:ln w="9525" cap="flat" cmpd="sng">
              <a:solidFill>
                <a:schemeClr val="lt1"/>
              </a:solidFill>
              <a:prstDash val="solid"/>
              <a:round/>
              <a:headEnd type="none" w="med" len="med"/>
              <a:tailEnd type="none" w="med" len="med"/>
            </a:ln>
          </p:spPr>
        </p:cxnSp>
      </p:grpSp>
      <p:grpSp>
        <p:nvGrpSpPr>
          <p:cNvPr id="193" name="Google Shape;193;p8"/>
          <p:cNvGrpSpPr/>
          <p:nvPr/>
        </p:nvGrpSpPr>
        <p:grpSpPr>
          <a:xfrm flipH="1">
            <a:off x="33744" y="2908541"/>
            <a:ext cx="618903" cy="828066"/>
            <a:chOff x="150500" y="3822988"/>
            <a:chExt cx="569630" cy="762141"/>
          </a:xfrm>
        </p:grpSpPr>
        <p:sp>
          <p:nvSpPr>
            <p:cNvPr id="194" name="Google Shape;194;p8"/>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8"/>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8"/>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8"/>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8"/>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8"/>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8"/>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8"/>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8"/>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8"/>
          <p:cNvSpPr txBox="1">
            <a:spLocks noGrp="1"/>
          </p:cNvSpPr>
          <p:nvPr>
            <p:ph type="title"/>
          </p:nvPr>
        </p:nvSpPr>
        <p:spPr>
          <a:xfrm>
            <a:off x="1280250" y="1482300"/>
            <a:ext cx="6583500" cy="21789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hf sldNum="0" hd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4"/>
        <p:cNvGrpSpPr/>
        <p:nvPr/>
      </p:nvGrpSpPr>
      <p:grpSpPr>
        <a:xfrm>
          <a:off x="0" y="0"/>
          <a:ext cx="0" cy="0"/>
          <a:chOff x="0" y="0"/>
          <a:chExt cx="0" cy="0"/>
        </a:xfrm>
      </p:grpSpPr>
      <p:sp>
        <p:nvSpPr>
          <p:cNvPr id="205" name="Google Shape;205;p9"/>
          <p:cNvSpPr/>
          <p:nvPr/>
        </p:nvSpPr>
        <p:spPr>
          <a:xfrm>
            <a:off x="50" y="4594900"/>
            <a:ext cx="9144000" cy="5487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cxnSp>
        <p:nvCxnSpPr>
          <p:cNvPr id="206" name="Google Shape;206;p9"/>
          <p:cNvCxnSpPr/>
          <p:nvPr/>
        </p:nvCxnSpPr>
        <p:spPr>
          <a:xfrm rot="10800000">
            <a:off x="2469300" y="4599425"/>
            <a:ext cx="4205400" cy="0"/>
          </a:xfrm>
          <a:prstGeom prst="straightConnector1">
            <a:avLst/>
          </a:prstGeom>
          <a:noFill/>
          <a:ln w="9525" cap="flat" cmpd="sng">
            <a:solidFill>
              <a:schemeClr val="lt1"/>
            </a:solidFill>
            <a:prstDash val="solid"/>
            <a:round/>
            <a:headEnd type="none" w="med" len="med"/>
            <a:tailEnd type="none" w="med" len="med"/>
          </a:ln>
        </p:spPr>
      </p:cxnSp>
      <p:grpSp>
        <p:nvGrpSpPr>
          <p:cNvPr id="207" name="Google Shape;207;p9"/>
          <p:cNvGrpSpPr/>
          <p:nvPr/>
        </p:nvGrpSpPr>
        <p:grpSpPr>
          <a:xfrm>
            <a:off x="-557225" y="1128050"/>
            <a:ext cx="9642422" cy="3471382"/>
            <a:chOff x="-557225" y="1128050"/>
            <a:chExt cx="9642422" cy="3471382"/>
          </a:xfrm>
        </p:grpSpPr>
        <p:grpSp>
          <p:nvGrpSpPr>
            <p:cNvPr id="208" name="Google Shape;208;p9"/>
            <p:cNvGrpSpPr/>
            <p:nvPr/>
          </p:nvGrpSpPr>
          <p:grpSpPr>
            <a:xfrm>
              <a:off x="-557225" y="1128050"/>
              <a:ext cx="1124813" cy="885613"/>
              <a:chOff x="5284625" y="-234825"/>
              <a:chExt cx="1124813" cy="885613"/>
            </a:xfrm>
          </p:grpSpPr>
          <p:sp>
            <p:nvSpPr>
              <p:cNvPr id="209" name="Google Shape;209;p9"/>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9"/>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9"/>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9"/>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9"/>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9"/>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9"/>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9"/>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9"/>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9"/>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9"/>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9"/>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9"/>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9"/>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9"/>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9"/>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9"/>
            <p:cNvGrpSpPr/>
            <p:nvPr/>
          </p:nvGrpSpPr>
          <p:grpSpPr>
            <a:xfrm>
              <a:off x="8466294" y="3771366"/>
              <a:ext cx="618903" cy="828066"/>
              <a:chOff x="150500" y="3822988"/>
              <a:chExt cx="569630" cy="762141"/>
            </a:xfrm>
          </p:grpSpPr>
          <p:sp>
            <p:nvSpPr>
              <p:cNvPr id="233" name="Google Shape;233;p9"/>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9"/>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9"/>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9"/>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9"/>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9"/>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9"/>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9"/>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9"/>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2" name="Google Shape;242;p9"/>
            <p:cNvGrpSpPr/>
            <p:nvPr/>
          </p:nvGrpSpPr>
          <p:grpSpPr>
            <a:xfrm flipH="1">
              <a:off x="101100" y="3293930"/>
              <a:ext cx="618900" cy="1305496"/>
              <a:chOff x="-2244625" y="2465880"/>
              <a:chExt cx="618900" cy="1305496"/>
            </a:xfrm>
          </p:grpSpPr>
          <p:sp>
            <p:nvSpPr>
              <p:cNvPr id="243" name="Google Shape;243;p9"/>
              <p:cNvSpPr/>
              <p:nvPr/>
            </p:nvSpPr>
            <p:spPr>
              <a:xfrm>
                <a:off x="-2197797" y="3142830"/>
                <a:ext cx="483826" cy="39301"/>
              </a:xfrm>
              <a:custGeom>
                <a:avLst/>
                <a:gdLst/>
                <a:ahLst/>
                <a:cxnLst/>
                <a:rect l="l" t="t" r="r" b="b"/>
                <a:pathLst>
                  <a:path w="10735" h="872" extrusionOk="0">
                    <a:moveTo>
                      <a:pt x="430" y="0"/>
                    </a:moveTo>
                    <a:lnTo>
                      <a:pt x="347" y="12"/>
                    </a:lnTo>
                    <a:lnTo>
                      <a:pt x="263" y="36"/>
                    </a:lnTo>
                    <a:lnTo>
                      <a:pt x="192" y="72"/>
                    </a:lnTo>
                    <a:lnTo>
                      <a:pt x="120" y="132"/>
                    </a:lnTo>
                    <a:lnTo>
                      <a:pt x="72" y="191"/>
                    </a:lnTo>
                    <a:lnTo>
                      <a:pt x="36" y="263"/>
                    </a:lnTo>
                    <a:lnTo>
                      <a:pt x="12" y="347"/>
                    </a:lnTo>
                    <a:lnTo>
                      <a:pt x="1" y="430"/>
                    </a:lnTo>
                    <a:lnTo>
                      <a:pt x="12" y="526"/>
                    </a:lnTo>
                    <a:lnTo>
                      <a:pt x="36" y="609"/>
                    </a:lnTo>
                    <a:lnTo>
                      <a:pt x="72" y="681"/>
                    </a:lnTo>
                    <a:lnTo>
                      <a:pt x="120" y="741"/>
                    </a:lnTo>
                    <a:lnTo>
                      <a:pt x="192" y="800"/>
                    </a:lnTo>
                    <a:lnTo>
                      <a:pt x="263" y="836"/>
                    </a:lnTo>
                    <a:lnTo>
                      <a:pt x="347" y="860"/>
                    </a:lnTo>
                    <a:lnTo>
                      <a:pt x="430" y="872"/>
                    </a:lnTo>
                    <a:lnTo>
                      <a:pt x="10304" y="872"/>
                    </a:lnTo>
                    <a:lnTo>
                      <a:pt x="10388" y="860"/>
                    </a:lnTo>
                    <a:lnTo>
                      <a:pt x="10472" y="836"/>
                    </a:lnTo>
                    <a:lnTo>
                      <a:pt x="10543" y="800"/>
                    </a:lnTo>
                    <a:lnTo>
                      <a:pt x="10615" y="741"/>
                    </a:lnTo>
                    <a:lnTo>
                      <a:pt x="10663" y="681"/>
                    </a:lnTo>
                    <a:lnTo>
                      <a:pt x="10710" y="609"/>
                    </a:lnTo>
                    <a:lnTo>
                      <a:pt x="10734" y="526"/>
                    </a:lnTo>
                    <a:lnTo>
                      <a:pt x="10734" y="430"/>
                    </a:lnTo>
                    <a:lnTo>
                      <a:pt x="10734" y="347"/>
                    </a:lnTo>
                    <a:lnTo>
                      <a:pt x="10710" y="263"/>
                    </a:lnTo>
                    <a:lnTo>
                      <a:pt x="10663" y="191"/>
                    </a:lnTo>
                    <a:lnTo>
                      <a:pt x="10615" y="132"/>
                    </a:lnTo>
                    <a:lnTo>
                      <a:pt x="10543" y="72"/>
                    </a:lnTo>
                    <a:lnTo>
                      <a:pt x="10472" y="36"/>
                    </a:lnTo>
                    <a:lnTo>
                      <a:pt x="10388" y="12"/>
                    </a:lnTo>
                    <a:lnTo>
                      <a:pt x="10304"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9"/>
              <p:cNvSpPr/>
              <p:nvPr/>
            </p:nvSpPr>
            <p:spPr>
              <a:xfrm>
                <a:off x="-1747414" y="2465880"/>
                <a:ext cx="116821" cy="714134"/>
              </a:xfrm>
              <a:custGeom>
                <a:avLst/>
                <a:gdLst/>
                <a:ahLst/>
                <a:cxnLst/>
                <a:rect l="l" t="t" r="r" b="b"/>
                <a:pathLst>
                  <a:path w="2592" h="15845" extrusionOk="0">
                    <a:moveTo>
                      <a:pt x="2102" y="0"/>
                    </a:moveTo>
                    <a:lnTo>
                      <a:pt x="2019" y="12"/>
                    </a:lnTo>
                    <a:lnTo>
                      <a:pt x="1935" y="48"/>
                    </a:lnTo>
                    <a:lnTo>
                      <a:pt x="1864" y="96"/>
                    </a:lnTo>
                    <a:lnTo>
                      <a:pt x="1792" y="156"/>
                    </a:lnTo>
                    <a:lnTo>
                      <a:pt x="1744" y="227"/>
                    </a:lnTo>
                    <a:lnTo>
                      <a:pt x="1708" y="311"/>
                    </a:lnTo>
                    <a:lnTo>
                      <a:pt x="1696" y="394"/>
                    </a:lnTo>
                    <a:lnTo>
                      <a:pt x="1" y="15343"/>
                    </a:lnTo>
                    <a:lnTo>
                      <a:pt x="1" y="15426"/>
                    </a:lnTo>
                    <a:lnTo>
                      <a:pt x="25" y="15522"/>
                    </a:lnTo>
                    <a:lnTo>
                      <a:pt x="49" y="15605"/>
                    </a:lnTo>
                    <a:lnTo>
                      <a:pt x="96" y="15677"/>
                    </a:lnTo>
                    <a:lnTo>
                      <a:pt x="156" y="15737"/>
                    </a:lnTo>
                    <a:lnTo>
                      <a:pt x="228" y="15784"/>
                    </a:lnTo>
                    <a:lnTo>
                      <a:pt x="311" y="15820"/>
                    </a:lnTo>
                    <a:lnTo>
                      <a:pt x="407" y="15844"/>
                    </a:lnTo>
                    <a:lnTo>
                      <a:pt x="502" y="15844"/>
                    </a:lnTo>
                    <a:lnTo>
                      <a:pt x="586" y="15820"/>
                    </a:lnTo>
                    <a:lnTo>
                      <a:pt x="670" y="15796"/>
                    </a:lnTo>
                    <a:lnTo>
                      <a:pt x="741" y="15749"/>
                    </a:lnTo>
                    <a:lnTo>
                      <a:pt x="801" y="15689"/>
                    </a:lnTo>
                    <a:lnTo>
                      <a:pt x="849" y="15617"/>
                    </a:lnTo>
                    <a:lnTo>
                      <a:pt x="884" y="15534"/>
                    </a:lnTo>
                    <a:lnTo>
                      <a:pt x="908" y="15438"/>
                    </a:lnTo>
                    <a:lnTo>
                      <a:pt x="2592" y="502"/>
                    </a:lnTo>
                    <a:lnTo>
                      <a:pt x="2592" y="406"/>
                    </a:lnTo>
                    <a:lnTo>
                      <a:pt x="2580" y="323"/>
                    </a:lnTo>
                    <a:lnTo>
                      <a:pt x="2544" y="239"/>
                    </a:lnTo>
                    <a:lnTo>
                      <a:pt x="2496" y="168"/>
                    </a:lnTo>
                    <a:lnTo>
                      <a:pt x="2437" y="108"/>
                    </a:lnTo>
                    <a:lnTo>
                      <a:pt x="2365" y="48"/>
                    </a:lnTo>
                    <a:lnTo>
                      <a:pt x="2281" y="12"/>
                    </a:lnTo>
                    <a:lnTo>
                      <a:pt x="219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1750614" y="3183708"/>
                <a:ext cx="124889" cy="586586"/>
              </a:xfrm>
              <a:custGeom>
                <a:avLst/>
                <a:gdLst/>
                <a:ahLst/>
                <a:cxnLst/>
                <a:rect l="l" t="t" r="r" b="b"/>
                <a:pathLst>
                  <a:path w="2771" h="13015" extrusionOk="0">
                    <a:moveTo>
                      <a:pt x="12" y="1"/>
                    </a:moveTo>
                    <a:lnTo>
                      <a:pt x="12" y="13"/>
                    </a:lnTo>
                    <a:lnTo>
                      <a:pt x="0" y="25"/>
                    </a:lnTo>
                    <a:lnTo>
                      <a:pt x="72" y="371"/>
                    </a:lnTo>
                    <a:lnTo>
                      <a:pt x="275" y="1314"/>
                    </a:lnTo>
                    <a:lnTo>
                      <a:pt x="573" y="2711"/>
                    </a:lnTo>
                    <a:lnTo>
                      <a:pt x="932" y="4418"/>
                    </a:lnTo>
                    <a:lnTo>
                      <a:pt x="1326" y="6281"/>
                    </a:lnTo>
                    <a:lnTo>
                      <a:pt x="1720" y="8167"/>
                    </a:lnTo>
                    <a:lnTo>
                      <a:pt x="2090" y="9923"/>
                    </a:lnTo>
                    <a:lnTo>
                      <a:pt x="2400" y="11403"/>
                    </a:lnTo>
                    <a:lnTo>
                      <a:pt x="2627" y="12478"/>
                    </a:lnTo>
                    <a:lnTo>
                      <a:pt x="2723" y="12979"/>
                    </a:lnTo>
                    <a:lnTo>
                      <a:pt x="2734" y="13003"/>
                    </a:lnTo>
                    <a:lnTo>
                      <a:pt x="2734" y="13015"/>
                    </a:lnTo>
                    <a:lnTo>
                      <a:pt x="2758" y="13015"/>
                    </a:lnTo>
                    <a:lnTo>
                      <a:pt x="2758" y="13003"/>
                    </a:lnTo>
                    <a:lnTo>
                      <a:pt x="2770" y="12991"/>
                    </a:lnTo>
                    <a:lnTo>
                      <a:pt x="2699" y="12645"/>
                    </a:lnTo>
                    <a:lnTo>
                      <a:pt x="2496" y="11702"/>
                    </a:lnTo>
                    <a:lnTo>
                      <a:pt x="2197" y="10305"/>
                    </a:lnTo>
                    <a:lnTo>
                      <a:pt x="1839" y="8597"/>
                    </a:lnTo>
                    <a:lnTo>
                      <a:pt x="1445" y="6735"/>
                    </a:lnTo>
                    <a:lnTo>
                      <a:pt x="1051" y="4848"/>
                    </a:lnTo>
                    <a:lnTo>
                      <a:pt x="681" y="3093"/>
                    </a:lnTo>
                    <a:lnTo>
                      <a:pt x="370" y="1613"/>
                    </a:lnTo>
                    <a:lnTo>
                      <a:pt x="156" y="538"/>
                    </a:lnTo>
                    <a:lnTo>
                      <a:pt x="48" y="37"/>
                    </a:lnTo>
                    <a:lnTo>
                      <a:pt x="36" y="13"/>
                    </a:lnTo>
                    <a:lnTo>
                      <a:pt x="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2244625" y="3184249"/>
                <a:ext cx="109836" cy="587127"/>
              </a:xfrm>
              <a:custGeom>
                <a:avLst/>
                <a:gdLst/>
                <a:ahLst/>
                <a:cxnLst/>
                <a:rect l="l" t="t" r="r" b="b"/>
                <a:pathLst>
                  <a:path w="2437" h="13027" extrusionOk="0">
                    <a:moveTo>
                      <a:pt x="2413" y="1"/>
                    </a:moveTo>
                    <a:lnTo>
                      <a:pt x="2401" y="13"/>
                    </a:lnTo>
                    <a:lnTo>
                      <a:pt x="2341" y="359"/>
                    </a:lnTo>
                    <a:lnTo>
                      <a:pt x="2162" y="1302"/>
                    </a:lnTo>
                    <a:lnTo>
                      <a:pt x="1899" y="2699"/>
                    </a:lnTo>
                    <a:lnTo>
                      <a:pt x="1589" y="4406"/>
                    </a:lnTo>
                    <a:lnTo>
                      <a:pt x="1242" y="6281"/>
                    </a:lnTo>
                    <a:lnTo>
                      <a:pt x="896" y="8167"/>
                    </a:lnTo>
                    <a:lnTo>
                      <a:pt x="574" y="9922"/>
                    </a:lnTo>
                    <a:lnTo>
                      <a:pt x="299" y="11415"/>
                    </a:lnTo>
                    <a:lnTo>
                      <a:pt x="96" y="12478"/>
                    </a:lnTo>
                    <a:lnTo>
                      <a:pt x="13" y="12991"/>
                    </a:lnTo>
                    <a:lnTo>
                      <a:pt x="1" y="13015"/>
                    </a:lnTo>
                    <a:lnTo>
                      <a:pt x="13" y="13027"/>
                    </a:lnTo>
                    <a:lnTo>
                      <a:pt x="37" y="13027"/>
                    </a:lnTo>
                    <a:lnTo>
                      <a:pt x="37" y="13015"/>
                    </a:lnTo>
                    <a:lnTo>
                      <a:pt x="108" y="12669"/>
                    </a:lnTo>
                    <a:lnTo>
                      <a:pt x="275" y="11725"/>
                    </a:lnTo>
                    <a:lnTo>
                      <a:pt x="538" y="10328"/>
                    </a:lnTo>
                    <a:lnTo>
                      <a:pt x="848" y="8621"/>
                    </a:lnTo>
                    <a:lnTo>
                      <a:pt x="1195" y="6747"/>
                    </a:lnTo>
                    <a:lnTo>
                      <a:pt x="1541" y="4860"/>
                    </a:lnTo>
                    <a:lnTo>
                      <a:pt x="1863" y="3105"/>
                    </a:lnTo>
                    <a:lnTo>
                      <a:pt x="2138" y="1613"/>
                    </a:lnTo>
                    <a:lnTo>
                      <a:pt x="2341" y="550"/>
                    </a:lnTo>
                    <a:lnTo>
                      <a:pt x="2424" y="37"/>
                    </a:lnTo>
                    <a:lnTo>
                      <a:pt x="2436" y="13"/>
                    </a:lnTo>
                    <a:lnTo>
                      <a:pt x="243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7" name="Google Shape;247;p9"/>
          <p:cNvSpPr txBox="1">
            <a:spLocks noGrp="1"/>
          </p:cNvSpPr>
          <p:nvPr>
            <p:ph type="title"/>
          </p:nvPr>
        </p:nvSpPr>
        <p:spPr>
          <a:xfrm>
            <a:off x="1119450" y="1702500"/>
            <a:ext cx="69051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6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8" name="Google Shape;248;p9"/>
          <p:cNvSpPr txBox="1">
            <a:spLocks noGrp="1"/>
          </p:cNvSpPr>
          <p:nvPr>
            <p:ph type="subTitle" idx="1"/>
          </p:nvPr>
        </p:nvSpPr>
        <p:spPr>
          <a:xfrm>
            <a:off x="1119450" y="2526598"/>
            <a:ext cx="6905100" cy="91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hf sldNum="0" hd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49"/>
        <p:cNvGrpSpPr/>
        <p:nvPr/>
      </p:nvGrpSpPr>
      <p:grpSpPr>
        <a:xfrm>
          <a:off x="0" y="0"/>
          <a:ext cx="0" cy="0"/>
          <a:chOff x="0" y="0"/>
          <a:chExt cx="0" cy="0"/>
        </a:xfrm>
      </p:grpSpPr>
      <p:sp>
        <p:nvSpPr>
          <p:cNvPr id="250" name="Google Shape;250;p10"/>
          <p:cNvSpPr>
            <a:spLocks noGrp="1"/>
          </p:cNvSpPr>
          <p:nvPr>
            <p:ph type="pic" idx="2"/>
          </p:nvPr>
        </p:nvSpPr>
        <p:spPr>
          <a:xfrm>
            <a:off x="0" y="0"/>
            <a:ext cx="9144000" cy="5143500"/>
          </a:xfrm>
          <a:prstGeom prst="rect">
            <a:avLst/>
          </a:prstGeom>
          <a:noFill/>
          <a:ln>
            <a:noFill/>
          </a:ln>
        </p:spPr>
      </p:sp>
      <p:sp>
        <p:nvSpPr>
          <p:cNvPr id="251" name="Google Shape;251;p10"/>
          <p:cNvSpPr txBox="1">
            <a:spLocks noGrp="1"/>
          </p:cNvSpPr>
          <p:nvPr>
            <p:ph type="title"/>
          </p:nvPr>
        </p:nvSpPr>
        <p:spPr>
          <a:xfrm>
            <a:off x="4237400" y="3592925"/>
            <a:ext cx="4193400" cy="1006500"/>
          </a:xfrm>
          <a:prstGeom prst="rect">
            <a:avLst/>
          </a:prstGeom>
          <a:solidFill>
            <a:schemeClr val="dk2"/>
          </a:solidFill>
        </p:spPr>
        <p:txBody>
          <a:bodyPr spcFirstLastPara="1" wrap="square" lIns="91425" tIns="91425" rIns="91425" bIns="91425" anchor="ctr" anchorCtr="0">
            <a:noAutofit/>
          </a:bodyPr>
          <a:lstStyle>
            <a:lvl1pPr lvl="0" algn="r" rtl="0">
              <a:spcBef>
                <a:spcPts val="0"/>
              </a:spcBef>
              <a:spcAft>
                <a:spcPts val="0"/>
              </a:spcAft>
              <a:buSzPts val="3000"/>
              <a:buNone/>
              <a:defRPr b="1"/>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hf sldNum="0"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365760"/>
            <a:ext cx="7708500" cy="548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2pPr>
            <a:lvl3pPr lvl="2"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3pPr>
            <a:lvl4pPr lvl="3"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4pPr>
            <a:lvl5pPr lvl="4"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5pPr>
            <a:lvl6pPr lvl="5"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6pPr>
            <a:lvl7pPr lvl="6"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7pPr>
            <a:lvl8pPr lvl="7"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8pPr>
            <a:lvl9pPr lvl="8" rtl="0">
              <a:spcBef>
                <a:spcPts val="0"/>
              </a:spcBef>
              <a:spcAft>
                <a:spcPts val="0"/>
              </a:spcAft>
              <a:buClr>
                <a:schemeClr val="dk1"/>
              </a:buClr>
              <a:buSzPts val="3500"/>
              <a:buFont typeface="Albert Sans"/>
              <a:buNone/>
              <a:defRPr sz="3500" b="1">
                <a:solidFill>
                  <a:schemeClr val="dk1"/>
                </a:solidFill>
                <a:latin typeface="Albert Sans"/>
                <a:ea typeface="Albert Sans"/>
                <a:cs typeface="Albert Sans"/>
                <a:sym typeface="Albert Sans"/>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1pPr>
            <a:lvl2pPr marL="914400" lvl="1"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2pPr>
            <a:lvl3pPr marL="1371600" lvl="2"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3pPr>
            <a:lvl4pPr marL="1828800" lvl="3"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4pPr>
            <a:lvl5pPr marL="2286000" lvl="4"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5pPr>
            <a:lvl6pPr marL="2743200" lvl="5"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6pPr>
            <a:lvl7pPr marL="3200400" lvl="6"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7pPr>
            <a:lvl8pPr marL="3657600" lvl="7"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8pPr>
            <a:lvl9pPr marL="4114800" lvl="8" indent="-304800">
              <a:lnSpc>
                <a:spcPct val="100000"/>
              </a:lnSpc>
              <a:spcBef>
                <a:spcPts val="0"/>
              </a:spcBef>
              <a:spcAft>
                <a:spcPts val="0"/>
              </a:spcAft>
              <a:buClr>
                <a:schemeClr val="lt1"/>
              </a:buClr>
              <a:buSzPts val="1200"/>
              <a:buFont typeface="Outfit"/>
              <a:buChar char="■"/>
              <a:defRPr sz="1200">
                <a:solidFill>
                  <a:schemeClr val="lt1"/>
                </a:solidFill>
                <a:latin typeface="Outfit"/>
                <a:ea typeface="Outfit"/>
                <a:cs typeface="Outfit"/>
                <a:sym typeface="Outfit"/>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grpSp>
        <p:nvGrpSpPr>
          <p:cNvPr id="769" name="Google Shape;769;p28"/>
          <p:cNvGrpSpPr/>
          <p:nvPr/>
        </p:nvGrpSpPr>
        <p:grpSpPr>
          <a:xfrm>
            <a:off x="5058725" y="1044000"/>
            <a:ext cx="3332132" cy="1022013"/>
            <a:chOff x="5058725" y="1044000"/>
            <a:chExt cx="3332132" cy="1022013"/>
          </a:xfrm>
        </p:grpSpPr>
        <p:grpSp>
          <p:nvGrpSpPr>
            <p:cNvPr id="770" name="Google Shape;770;p28"/>
            <p:cNvGrpSpPr/>
            <p:nvPr/>
          </p:nvGrpSpPr>
          <p:grpSpPr>
            <a:xfrm>
              <a:off x="5058725" y="1180400"/>
              <a:ext cx="1124813" cy="885613"/>
              <a:chOff x="5284625" y="-234825"/>
              <a:chExt cx="1124813" cy="885613"/>
            </a:xfrm>
          </p:grpSpPr>
          <p:sp>
            <p:nvSpPr>
              <p:cNvPr id="771" name="Google Shape;771;p28"/>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8"/>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8"/>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8"/>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8"/>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8"/>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8"/>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8"/>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8"/>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8"/>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8"/>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4" name="Google Shape;794;p28"/>
            <p:cNvGrpSpPr/>
            <p:nvPr/>
          </p:nvGrpSpPr>
          <p:grpSpPr>
            <a:xfrm>
              <a:off x="6857225" y="1044000"/>
              <a:ext cx="569636" cy="387603"/>
              <a:chOff x="6884625" y="563500"/>
              <a:chExt cx="569636" cy="387603"/>
            </a:xfrm>
          </p:grpSpPr>
          <p:sp>
            <p:nvSpPr>
              <p:cNvPr id="795" name="Google Shape;795;p28"/>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8"/>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8"/>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8"/>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8"/>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8"/>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8"/>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8"/>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8"/>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8"/>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8"/>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 name="Google Shape;806;p28"/>
            <p:cNvGrpSpPr/>
            <p:nvPr/>
          </p:nvGrpSpPr>
          <p:grpSpPr>
            <a:xfrm>
              <a:off x="8040325" y="1264138"/>
              <a:ext cx="350532" cy="337682"/>
              <a:chOff x="6625800" y="1711525"/>
              <a:chExt cx="350532" cy="337682"/>
            </a:xfrm>
          </p:grpSpPr>
          <p:sp>
            <p:nvSpPr>
              <p:cNvPr id="807" name="Google Shape;807;p28"/>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8"/>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8"/>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8"/>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28"/>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2" name="Google Shape;812;p28"/>
          <p:cNvSpPr txBox="1">
            <a:spLocks noGrp="1"/>
          </p:cNvSpPr>
          <p:nvPr>
            <p:ph type="ctrTitle"/>
          </p:nvPr>
        </p:nvSpPr>
        <p:spPr>
          <a:xfrm>
            <a:off x="1906270" y="38735"/>
            <a:ext cx="5146675" cy="222440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b="1">
                <a:solidFill>
                  <a:schemeClr val="accent5"/>
                </a:solidFill>
              </a:rPr>
              <a:t>Twitter Sentimental Analysis</a:t>
            </a:r>
          </a:p>
        </p:txBody>
      </p:sp>
      <p:sp>
        <p:nvSpPr>
          <p:cNvPr id="813" name="Google Shape;813;p28"/>
          <p:cNvSpPr txBox="1">
            <a:spLocks noGrp="1"/>
          </p:cNvSpPr>
          <p:nvPr>
            <p:ph type="subTitle" idx="1"/>
          </p:nvPr>
        </p:nvSpPr>
        <p:spPr>
          <a:xfrm>
            <a:off x="2072672" y="2521771"/>
            <a:ext cx="4306800"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b="1"/>
              <a:t>Guided By</a:t>
            </a:r>
            <a:r>
              <a:rPr lang="en-IN" altLang="en-GB"/>
              <a:t>: </a:t>
            </a:r>
          </a:p>
          <a:p>
            <a:pPr marL="0" lvl="0" indent="0" algn="l" rtl="0">
              <a:spcBef>
                <a:spcPts val="0"/>
              </a:spcBef>
              <a:spcAft>
                <a:spcPts val="0"/>
              </a:spcAft>
              <a:buNone/>
            </a:pPr>
            <a:r>
              <a:rPr lang="en-IN" altLang="en-GB"/>
              <a:t>Dr.Arvind Jagtap</a:t>
            </a:r>
            <a:endParaRPr lang="en-IN" altLang="en-GB" b="1"/>
          </a:p>
          <a:p>
            <a:pPr marL="0" lvl="0" indent="0" algn="l" rtl="0">
              <a:spcBef>
                <a:spcPts val="0"/>
              </a:spcBef>
              <a:spcAft>
                <a:spcPts val="0"/>
              </a:spcAft>
              <a:buNone/>
            </a:pPr>
            <a:endParaRPr lang="en-IN" altLang="en-GB"/>
          </a:p>
          <a:p>
            <a:pPr marL="0" lvl="0" indent="0" algn="l" rtl="0">
              <a:spcBef>
                <a:spcPts val="0"/>
              </a:spcBef>
              <a:spcAft>
                <a:spcPts val="0"/>
              </a:spcAft>
              <a:buNone/>
            </a:pPr>
            <a:r>
              <a:rPr lang="en-IN" altLang="en-GB" b="1"/>
              <a:t>Project By:</a:t>
            </a:r>
          </a:p>
          <a:p>
            <a:pPr marL="0" lvl="0" indent="0" algn="l" rtl="0">
              <a:spcBef>
                <a:spcPts val="0"/>
              </a:spcBef>
              <a:spcAft>
                <a:spcPts val="0"/>
              </a:spcAft>
              <a:buNone/>
            </a:pPr>
            <a:r>
              <a:rPr lang="en-IN" altLang="en-GB"/>
              <a:t>Sudip Konde</a:t>
            </a:r>
          </a:p>
          <a:p>
            <a:pPr marL="0" lvl="0" indent="0" algn="l" rtl="0">
              <a:spcBef>
                <a:spcPts val="0"/>
              </a:spcBef>
              <a:spcAft>
                <a:spcPts val="0"/>
              </a:spcAft>
              <a:buNone/>
            </a:pPr>
            <a:r>
              <a:rPr lang="en-IN" altLang="en-GB"/>
              <a:t>Tanmay Khedekar</a:t>
            </a:r>
          </a:p>
          <a:p>
            <a:pPr marL="0" lvl="0" indent="0" algn="l" rtl="0">
              <a:spcBef>
                <a:spcPts val="0"/>
              </a:spcBef>
              <a:spcAft>
                <a:spcPts val="0"/>
              </a:spcAft>
              <a:buNone/>
            </a:pPr>
            <a:r>
              <a:rPr lang="en-IN" altLang="en-GB"/>
              <a:t>Yash Tagunde</a:t>
            </a:r>
          </a:p>
          <a:p>
            <a:pPr marL="0" lvl="0" indent="0" algn="l" rtl="0">
              <a:spcBef>
                <a:spcPts val="0"/>
              </a:spcBef>
              <a:spcAft>
                <a:spcPts val="0"/>
              </a:spcAft>
              <a:buNone/>
            </a:pPr>
            <a:r>
              <a:rPr lang="en-IN" altLang="en-GB"/>
              <a:t>Prem Urkude</a:t>
            </a:r>
          </a:p>
        </p:txBody>
      </p:sp>
      <p:grpSp>
        <p:nvGrpSpPr>
          <p:cNvPr id="814" name="Google Shape;814;p28"/>
          <p:cNvGrpSpPr/>
          <p:nvPr/>
        </p:nvGrpSpPr>
        <p:grpSpPr>
          <a:xfrm>
            <a:off x="5059524" y="1586053"/>
            <a:ext cx="3637266" cy="2866868"/>
            <a:chOff x="5059524" y="1586053"/>
            <a:chExt cx="3637266" cy="2866868"/>
          </a:xfrm>
        </p:grpSpPr>
        <p:grpSp>
          <p:nvGrpSpPr>
            <p:cNvPr id="815" name="Google Shape;815;p28"/>
            <p:cNvGrpSpPr/>
            <p:nvPr/>
          </p:nvGrpSpPr>
          <p:grpSpPr>
            <a:xfrm>
              <a:off x="6069947" y="1846845"/>
              <a:ext cx="1574981" cy="2414952"/>
              <a:chOff x="7620500" y="719525"/>
              <a:chExt cx="1716600" cy="2632100"/>
            </a:xfrm>
          </p:grpSpPr>
          <p:sp>
            <p:nvSpPr>
              <p:cNvPr id="816" name="Google Shape;816;p28"/>
              <p:cNvSpPr/>
              <p:nvPr/>
            </p:nvSpPr>
            <p:spPr>
              <a:xfrm>
                <a:off x="7620500" y="3149725"/>
                <a:ext cx="17166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817" name="Google Shape;817;p28"/>
              <p:cNvSpPr/>
              <p:nvPr/>
            </p:nvSpPr>
            <p:spPr>
              <a:xfrm>
                <a:off x="8557280" y="2504344"/>
                <a:ext cx="145736" cy="779042"/>
              </a:xfrm>
              <a:custGeom>
                <a:avLst/>
                <a:gdLst/>
                <a:ahLst/>
                <a:cxnLst/>
                <a:rect l="l" t="t" r="r" b="b"/>
                <a:pathLst>
                  <a:path w="2448" h="13086" extrusionOk="0">
                    <a:moveTo>
                      <a:pt x="0" y="0"/>
                    </a:moveTo>
                    <a:lnTo>
                      <a:pt x="0" y="12"/>
                    </a:lnTo>
                    <a:lnTo>
                      <a:pt x="72" y="370"/>
                    </a:lnTo>
                    <a:lnTo>
                      <a:pt x="239" y="1313"/>
                    </a:lnTo>
                    <a:lnTo>
                      <a:pt x="502" y="2722"/>
                    </a:lnTo>
                    <a:lnTo>
                      <a:pt x="812" y="4442"/>
                    </a:lnTo>
                    <a:lnTo>
                      <a:pt x="1158" y="6316"/>
                    </a:lnTo>
                    <a:lnTo>
                      <a:pt x="1516" y="8214"/>
                    </a:lnTo>
                    <a:lnTo>
                      <a:pt x="1839" y="9982"/>
                    </a:lnTo>
                    <a:lnTo>
                      <a:pt x="2113" y="11474"/>
                    </a:lnTo>
                    <a:lnTo>
                      <a:pt x="2305" y="12549"/>
                    </a:lnTo>
                    <a:lnTo>
                      <a:pt x="2400" y="13050"/>
                    </a:lnTo>
                    <a:lnTo>
                      <a:pt x="2412" y="13074"/>
                    </a:lnTo>
                    <a:lnTo>
                      <a:pt x="2412" y="13086"/>
                    </a:lnTo>
                    <a:lnTo>
                      <a:pt x="2436" y="13086"/>
                    </a:lnTo>
                    <a:lnTo>
                      <a:pt x="2448" y="13062"/>
                    </a:lnTo>
                    <a:lnTo>
                      <a:pt x="2376" y="12716"/>
                    </a:lnTo>
                    <a:lnTo>
                      <a:pt x="2197" y="11772"/>
                    </a:lnTo>
                    <a:lnTo>
                      <a:pt x="1946" y="10364"/>
                    </a:lnTo>
                    <a:lnTo>
                      <a:pt x="1624" y="8644"/>
                    </a:lnTo>
                    <a:lnTo>
                      <a:pt x="1278" y="6770"/>
                    </a:lnTo>
                    <a:lnTo>
                      <a:pt x="931" y="4871"/>
                    </a:lnTo>
                    <a:lnTo>
                      <a:pt x="609" y="3104"/>
                    </a:lnTo>
                    <a:lnTo>
                      <a:pt x="334" y="1612"/>
                    </a:lnTo>
                    <a:lnTo>
                      <a:pt x="132" y="537"/>
                    </a:lnTo>
                    <a:lnTo>
                      <a:pt x="36" y="24"/>
                    </a:lnTo>
                    <a:lnTo>
                      <a:pt x="3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8"/>
              <p:cNvSpPr/>
              <p:nvPr/>
            </p:nvSpPr>
            <p:spPr>
              <a:xfrm>
                <a:off x="7813073" y="2509999"/>
                <a:ext cx="144366" cy="768446"/>
              </a:xfrm>
              <a:custGeom>
                <a:avLst/>
                <a:gdLst/>
                <a:ahLst/>
                <a:cxnLst/>
                <a:rect l="l" t="t" r="r" b="b"/>
                <a:pathLst>
                  <a:path w="2425" h="12908" extrusionOk="0">
                    <a:moveTo>
                      <a:pt x="2400" y="1"/>
                    </a:moveTo>
                    <a:lnTo>
                      <a:pt x="2388" y="13"/>
                    </a:lnTo>
                    <a:lnTo>
                      <a:pt x="2329" y="359"/>
                    </a:lnTo>
                    <a:lnTo>
                      <a:pt x="2150" y="1290"/>
                    </a:lnTo>
                    <a:lnTo>
                      <a:pt x="1899" y="2675"/>
                    </a:lnTo>
                    <a:lnTo>
                      <a:pt x="1576" y="4370"/>
                    </a:lnTo>
                    <a:lnTo>
                      <a:pt x="1242" y="6221"/>
                    </a:lnTo>
                    <a:lnTo>
                      <a:pt x="896" y="8084"/>
                    </a:lnTo>
                    <a:lnTo>
                      <a:pt x="562" y="9827"/>
                    </a:lnTo>
                    <a:lnTo>
                      <a:pt x="299" y="11307"/>
                    </a:lnTo>
                    <a:lnTo>
                      <a:pt x="96" y="12358"/>
                    </a:lnTo>
                    <a:lnTo>
                      <a:pt x="0" y="12859"/>
                    </a:lnTo>
                    <a:lnTo>
                      <a:pt x="0" y="12883"/>
                    </a:lnTo>
                    <a:lnTo>
                      <a:pt x="0" y="12895"/>
                    </a:lnTo>
                    <a:lnTo>
                      <a:pt x="12" y="12907"/>
                    </a:lnTo>
                    <a:lnTo>
                      <a:pt x="24" y="12907"/>
                    </a:lnTo>
                    <a:lnTo>
                      <a:pt x="36" y="12895"/>
                    </a:lnTo>
                    <a:lnTo>
                      <a:pt x="96" y="12549"/>
                    </a:lnTo>
                    <a:lnTo>
                      <a:pt x="275" y="11606"/>
                    </a:lnTo>
                    <a:lnTo>
                      <a:pt x="526" y="10221"/>
                    </a:lnTo>
                    <a:lnTo>
                      <a:pt x="848" y="8537"/>
                    </a:lnTo>
                    <a:lnTo>
                      <a:pt x="1182" y="6687"/>
                    </a:lnTo>
                    <a:lnTo>
                      <a:pt x="1529" y="4812"/>
                    </a:lnTo>
                    <a:lnTo>
                      <a:pt x="1863" y="3069"/>
                    </a:lnTo>
                    <a:lnTo>
                      <a:pt x="2126" y="1600"/>
                    </a:lnTo>
                    <a:lnTo>
                      <a:pt x="2329" y="538"/>
                    </a:lnTo>
                    <a:lnTo>
                      <a:pt x="2424" y="36"/>
                    </a:lnTo>
                    <a:lnTo>
                      <a:pt x="2424" y="24"/>
                    </a:lnTo>
                    <a:lnTo>
                      <a:pt x="2424" y="13"/>
                    </a:lnTo>
                    <a:lnTo>
                      <a:pt x="241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8"/>
              <p:cNvSpPr/>
              <p:nvPr/>
            </p:nvSpPr>
            <p:spPr>
              <a:xfrm>
                <a:off x="7870640" y="2460945"/>
                <a:ext cx="752788" cy="57627"/>
              </a:xfrm>
              <a:custGeom>
                <a:avLst/>
                <a:gdLst/>
                <a:ahLst/>
                <a:cxnLst/>
                <a:rect l="l" t="t" r="r" b="b"/>
                <a:pathLst>
                  <a:path w="12645" h="968" extrusionOk="0">
                    <a:moveTo>
                      <a:pt x="12203" y="1"/>
                    </a:moveTo>
                    <a:lnTo>
                      <a:pt x="430" y="96"/>
                    </a:lnTo>
                    <a:lnTo>
                      <a:pt x="347" y="108"/>
                    </a:lnTo>
                    <a:lnTo>
                      <a:pt x="263" y="132"/>
                    </a:lnTo>
                    <a:lnTo>
                      <a:pt x="192" y="168"/>
                    </a:lnTo>
                    <a:lnTo>
                      <a:pt x="132" y="228"/>
                    </a:lnTo>
                    <a:lnTo>
                      <a:pt x="72" y="287"/>
                    </a:lnTo>
                    <a:lnTo>
                      <a:pt x="36" y="371"/>
                    </a:lnTo>
                    <a:lnTo>
                      <a:pt x="12" y="443"/>
                    </a:lnTo>
                    <a:lnTo>
                      <a:pt x="1" y="538"/>
                    </a:lnTo>
                    <a:lnTo>
                      <a:pt x="12" y="622"/>
                    </a:lnTo>
                    <a:lnTo>
                      <a:pt x="36" y="705"/>
                    </a:lnTo>
                    <a:lnTo>
                      <a:pt x="72" y="777"/>
                    </a:lnTo>
                    <a:lnTo>
                      <a:pt x="132" y="837"/>
                    </a:lnTo>
                    <a:lnTo>
                      <a:pt x="192" y="896"/>
                    </a:lnTo>
                    <a:lnTo>
                      <a:pt x="275" y="932"/>
                    </a:lnTo>
                    <a:lnTo>
                      <a:pt x="347" y="956"/>
                    </a:lnTo>
                    <a:lnTo>
                      <a:pt x="442" y="968"/>
                    </a:lnTo>
                    <a:lnTo>
                      <a:pt x="12215" y="872"/>
                    </a:lnTo>
                    <a:lnTo>
                      <a:pt x="12298" y="860"/>
                    </a:lnTo>
                    <a:lnTo>
                      <a:pt x="12382" y="837"/>
                    </a:lnTo>
                    <a:lnTo>
                      <a:pt x="12454" y="801"/>
                    </a:lnTo>
                    <a:lnTo>
                      <a:pt x="12513" y="741"/>
                    </a:lnTo>
                    <a:lnTo>
                      <a:pt x="12573" y="681"/>
                    </a:lnTo>
                    <a:lnTo>
                      <a:pt x="12609" y="610"/>
                    </a:lnTo>
                    <a:lnTo>
                      <a:pt x="12633" y="526"/>
                    </a:lnTo>
                    <a:lnTo>
                      <a:pt x="12645" y="431"/>
                    </a:lnTo>
                    <a:lnTo>
                      <a:pt x="12633" y="347"/>
                    </a:lnTo>
                    <a:lnTo>
                      <a:pt x="12609" y="263"/>
                    </a:lnTo>
                    <a:lnTo>
                      <a:pt x="12573" y="192"/>
                    </a:lnTo>
                    <a:lnTo>
                      <a:pt x="12513" y="132"/>
                    </a:lnTo>
                    <a:lnTo>
                      <a:pt x="12454" y="72"/>
                    </a:lnTo>
                    <a:lnTo>
                      <a:pt x="12370" y="37"/>
                    </a:lnTo>
                    <a:lnTo>
                      <a:pt x="12298" y="13"/>
                    </a:lnTo>
                    <a:lnTo>
                      <a:pt x="1220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8"/>
              <p:cNvSpPr/>
              <p:nvPr/>
            </p:nvSpPr>
            <p:spPr>
              <a:xfrm>
                <a:off x="7968748" y="719525"/>
                <a:ext cx="411608" cy="343383"/>
              </a:xfrm>
              <a:custGeom>
                <a:avLst/>
                <a:gdLst/>
                <a:ahLst/>
                <a:cxnLst/>
                <a:rect l="l" t="t" r="r" b="b"/>
                <a:pathLst>
                  <a:path w="6914" h="5768" extrusionOk="0">
                    <a:moveTo>
                      <a:pt x="3427" y="1"/>
                    </a:moveTo>
                    <a:lnTo>
                      <a:pt x="3296" y="25"/>
                    </a:lnTo>
                    <a:lnTo>
                      <a:pt x="3164" y="49"/>
                    </a:lnTo>
                    <a:lnTo>
                      <a:pt x="3033" y="84"/>
                    </a:lnTo>
                    <a:lnTo>
                      <a:pt x="2770" y="168"/>
                    </a:lnTo>
                    <a:lnTo>
                      <a:pt x="2543" y="264"/>
                    </a:lnTo>
                    <a:lnTo>
                      <a:pt x="2328" y="371"/>
                    </a:lnTo>
                    <a:lnTo>
                      <a:pt x="2114" y="490"/>
                    </a:lnTo>
                    <a:lnTo>
                      <a:pt x="1899" y="610"/>
                    </a:lnTo>
                    <a:lnTo>
                      <a:pt x="1696" y="753"/>
                    </a:lnTo>
                    <a:lnTo>
                      <a:pt x="1505" y="896"/>
                    </a:lnTo>
                    <a:lnTo>
                      <a:pt x="1111" y="1195"/>
                    </a:lnTo>
                    <a:lnTo>
                      <a:pt x="800" y="1469"/>
                    </a:lnTo>
                    <a:lnTo>
                      <a:pt x="657" y="1613"/>
                    </a:lnTo>
                    <a:lnTo>
                      <a:pt x="514" y="1756"/>
                    </a:lnTo>
                    <a:lnTo>
                      <a:pt x="382" y="1923"/>
                    </a:lnTo>
                    <a:lnTo>
                      <a:pt x="263" y="2090"/>
                    </a:lnTo>
                    <a:lnTo>
                      <a:pt x="167" y="2269"/>
                    </a:lnTo>
                    <a:lnTo>
                      <a:pt x="96" y="2460"/>
                    </a:lnTo>
                    <a:lnTo>
                      <a:pt x="60" y="2568"/>
                    </a:lnTo>
                    <a:lnTo>
                      <a:pt x="36" y="2687"/>
                    </a:lnTo>
                    <a:lnTo>
                      <a:pt x="12" y="2807"/>
                    </a:lnTo>
                    <a:lnTo>
                      <a:pt x="0" y="2914"/>
                    </a:lnTo>
                    <a:lnTo>
                      <a:pt x="0" y="3153"/>
                    </a:lnTo>
                    <a:lnTo>
                      <a:pt x="24" y="3392"/>
                    </a:lnTo>
                    <a:lnTo>
                      <a:pt x="60" y="3631"/>
                    </a:lnTo>
                    <a:lnTo>
                      <a:pt x="120" y="3857"/>
                    </a:lnTo>
                    <a:lnTo>
                      <a:pt x="191" y="4096"/>
                    </a:lnTo>
                    <a:lnTo>
                      <a:pt x="263" y="4323"/>
                    </a:lnTo>
                    <a:lnTo>
                      <a:pt x="346" y="4550"/>
                    </a:lnTo>
                    <a:lnTo>
                      <a:pt x="442" y="4777"/>
                    </a:lnTo>
                    <a:lnTo>
                      <a:pt x="561" y="4992"/>
                    </a:lnTo>
                    <a:lnTo>
                      <a:pt x="681" y="5195"/>
                    </a:lnTo>
                    <a:lnTo>
                      <a:pt x="764" y="5290"/>
                    </a:lnTo>
                    <a:lnTo>
                      <a:pt x="836" y="5386"/>
                    </a:lnTo>
                    <a:lnTo>
                      <a:pt x="920" y="5469"/>
                    </a:lnTo>
                    <a:lnTo>
                      <a:pt x="1015" y="5541"/>
                    </a:lnTo>
                    <a:lnTo>
                      <a:pt x="1111" y="5612"/>
                    </a:lnTo>
                    <a:lnTo>
                      <a:pt x="1218" y="5672"/>
                    </a:lnTo>
                    <a:lnTo>
                      <a:pt x="1325" y="5720"/>
                    </a:lnTo>
                    <a:lnTo>
                      <a:pt x="1433" y="5768"/>
                    </a:lnTo>
                    <a:lnTo>
                      <a:pt x="6197" y="3213"/>
                    </a:lnTo>
                    <a:lnTo>
                      <a:pt x="6328" y="3189"/>
                    </a:lnTo>
                    <a:lnTo>
                      <a:pt x="6448" y="3141"/>
                    </a:lnTo>
                    <a:lnTo>
                      <a:pt x="6555" y="3069"/>
                    </a:lnTo>
                    <a:lnTo>
                      <a:pt x="6662" y="2974"/>
                    </a:lnTo>
                    <a:lnTo>
                      <a:pt x="6746" y="2878"/>
                    </a:lnTo>
                    <a:lnTo>
                      <a:pt x="6818" y="2759"/>
                    </a:lnTo>
                    <a:lnTo>
                      <a:pt x="6877" y="2640"/>
                    </a:lnTo>
                    <a:lnTo>
                      <a:pt x="6901" y="2496"/>
                    </a:lnTo>
                    <a:lnTo>
                      <a:pt x="6913" y="2365"/>
                    </a:lnTo>
                    <a:lnTo>
                      <a:pt x="6889" y="2234"/>
                    </a:lnTo>
                    <a:lnTo>
                      <a:pt x="6854" y="2102"/>
                    </a:lnTo>
                    <a:lnTo>
                      <a:pt x="6806" y="1971"/>
                    </a:lnTo>
                    <a:lnTo>
                      <a:pt x="6722" y="1852"/>
                    </a:lnTo>
                    <a:lnTo>
                      <a:pt x="6639" y="1756"/>
                    </a:lnTo>
                    <a:lnTo>
                      <a:pt x="6531" y="1672"/>
                    </a:lnTo>
                    <a:lnTo>
                      <a:pt x="6412" y="1601"/>
                    </a:lnTo>
                    <a:lnTo>
                      <a:pt x="6471" y="1505"/>
                    </a:lnTo>
                    <a:lnTo>
                      <a:pt x="6507" y="1386"/>
                    </a:lnTo>
                    <a:lnTo>
                      <a:pt x="6519" y="1278"/>
                    </a:lnTo>
                    <a:lnTo>
                      <a:pt x="6519" y="1159"/>
                    </a:lnTo>
                    <a:lnTo>
                      <a:pt x="6495" y="1040"/>
                    </a:lnTo>
                    <a:lnTo>
                      <a:pt x="6460" y="932"/>
                    </a:lnTo>
                    <a:lnTo>
                      <a:pt x="6400" y="825"/>
                    </a:lnTo>
                    <a:lnTo>
                      <a:pt x="6340" y="729"/>
                    </a:lnTo>
                    <a:lnTo>
                      <a:pt x="6257" y="646"/>
                    </a:lnTo>
                    <a:lnTo>
                      <a:pt x="6161" y="574"/>
                    </a:lnTo>
                    <a:lnTo>
                      <a:pt x="6066" y="514"/>
                    </a:lnTo>
                    <a:lnTo>
                      <a:pt x="5958" y="467"/>
                    </a:lnTo>
                    <a:lnTo>
                      <a:pt x="5851" y="431"/>
                    </a:lnTo>
                    <a:lnTo>
                      <a:pt x="5743" y="407"/>
                    </a:lnTo>
                    <a:lnTo>
                      <a:pt x="5624" y="395"/>
                    </a:lnTo>
                    <a:lnTo>
                      <a:pt x="5504" y="383"/>
                    </a:lnTo>
                    <a:lnTo>
                      <a:pt x="5397" y="395"/>
                    </a:lnTo>
                    <a:lnTo>
                      <a:pt x="5277" y="419"/>
                    </a:lnTo>
                    <a:lnTo>
                      <a:pt x="5170" y="443"/>
                    </a:lnTo>
                    <a:lnTo>
                      <a:pt x="5063" y="478"/>
                    </a:lnTo>
                    <a:lnTo>
                      <a:pt x="4848" y="574"/>
                    </a:lnTo>
                    <a:lnTo>
                      <a:pt x="4645" y="693"/>
                    </a:lnTo>
                    <a:lnTo>
                      <a:pt x="4597" y="562"/>
                    </a:lnTo>
                    <a:lnTo>
                      <a:pt x="4525" y="443"/>
                    </a:lnTo>
                    <a:lnTo>
                      <a:pt x="4430" y="335"/>
                    </a:lnTo>
                    <a:lnTo>
                      <a:pt x="4322" y="252"/>
                    </a:lnTo>
                    <a:lnTo>
                      <a:pt x="4215" y="168"/>
                    </a:lnTo>
                    <a:lnTo>
                      <a:pt x="4095" y="108"/>
                    </a:lnTo>
                    <a:lnTo>
                      <a:pt x="3964" y="61"/>
                    </a:lnTo>
                    <a:lnTo>
                      <a:pt x="3833" y="25"/>
                    </a:lnTo>
                    <a:lnTo>
                      <a:pt x="37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8"/>
              <p:cNvSpPr/>
              <p:nvPr/>
            </p:nvSpPr>
            <p:spPr>
              <a:xfrm>
                <a:off x="7968748" y="719525"/>
                <a:ext cx="411608" cy="343383"/>
              </a:xfrm>
              <a:custGeom>
                <a:avLst/>
                <a:gdLst/>
                <a:ahLst/>
                <a:cxnLst/>
                <a:rect l="l" t="t" r="r" b="b"/>
                <a:pathLst>
                  <a:path w="6914" h="5768" fill="none" extrusionOk="0">
                    <a:moveTo>
                      <a:pt x="1433" y="5768"/>
                    </a:moveTo>
                    <a:lnTo>
                      <a:pt x="1433" y="5768"/>
                    </a:lnTo>
                    <a:lnTo>
                      <a:pt x="1325" y="5720"/>
                    </a:lnTo>
                    <a:lnTo>
                      <a:pt x="1218" y="5672"/>
                    </a:lnTo>
                    <a:lnTo>
                      <a:pt x="1111" y="5612"/>
                    </a:lnTo>
                    <a:lnTo>
                      <a:pt x="1015" y="5541"/>
                    </a:lnTo>
                    <a:lnTo>
                      <a:pt x="920" y="5469"/>
                    </a:lnTo>
                    <a:lnTo>
                      <a:pt x="836" y="5386"/>
                    </a:lnTo>
                    <a:lnTo>
                      <a:pt x="764" y="5290"/>
                    </a:lnTo>
                    <a:lnTo>
                      <a:pt x="681" y="5195"/>
                    </a:lnTo>
                    <a:lnTo>
                      <a:pt x="681" y="5195"/>
                    </a:lnTo>
                    <a:lnTo>
                      <a:pt x="561" y="4992"/>
                    </a:lnTo>
                    <a:lnTo>
                      <a:pt x="442" y="4777"/>
                    </a:lnTo>
                    <a:lnTo>
                      <a:pt x="346" y="4550"/>
                    </a:lnTo>
                    <a:lnTo>
                      <a:pt x="263" y="4323"/>
                    </a:lnTo>
                    <a:lnTo>
                      <a:pt x="263" y="4323"/>
                    </a:lnTo>
                    <a:lnTo>
                      <a:pt x="191" y="4096"/>
                    </a:lnTo>
                    <a:lnTo>
                      <a:pt x="120" y="3857"/>
                    </a:lnTo>
                    <a:lnTo>
                      <a:pt x="60" y="3631"/>
                    </a:lnTo>
                    <a:lnTo>
                      <a:pt x="24" y="3392"/>
                    </a:lnTo>
                    <a:lnTo>
                      <a:pt x="0" y="3153"/>
                    </a:lnTo>
                    <a:lnTo>
                      <a:pt x="0" y="2914"/>
                    </a:lnTo>
                    <a:lnTo>
                      <a:pt x="12" y="2807"/>
                    </a:lnTo>
                    <a:lnTo>
                      <a:pt x="36" y="2687"/>
                    </a:lnTo>
                    <a:lnTo>
                      <a:pt x="60" y="2568"/>
                    </a:lnTo>
                    <a:lnTo>
                      <a:pt x="96" y="2460"/>
                    </a:lnTo>
                    <a:lnTo>
                      <a:pt x="96" y="2460"/>
                    </a:lnTo>
                    <a:lnTo>
                      <a:pt x="167" y="2269"/>
                    </a:lnTo>
                    <a:lnTo>
                      <a:pt x="263" y="2090"/>
                    </a:lnTo>
                    <a:lnTo>
                      <a:pt x="382" y="1923"/>
                    </a:lnTo>
                    <a:lnTo>
                      <a:pt x="514" y="1756"/>
                    </a:lnTo>
                    <a:lnTo>
                      <a:pt x="657" y="1613"/>
                    </a:lnTo>
                    <a:lnTo>
                      <a:pt x="800" y="1469"/>
                    </a:lnTo>
                    <a:lnTo>
                      <a:pt x="1111" y="1195"/>
                    </a:lnTo>
                    <a:lnTo>
                      <a:pt x="1111" y="1195"/>
                    </a:lnTo>
                    <a:lnTo>
                      <a:pt x="1505" y="896"/>
                    </a:lnTo>
                    <a:lnTo>
                      <a:pt x="1696" y="753"/>
                    </a:lnTo>
                    <a:lnTo>
                      <a:pt x="1899" y="610"/>
                    </a:lnTo>
                    <a:lnTo>
                      <a:pt x="2114" y="490"/>
                    </a:lnTo>
                    <a:lnTo>
                      <a:pt x="2328" y="371"/>
                    </a:lnTo>
                    <a:lnTo>
                      <a:pt x="2543" y="264"/>
                    </a:lnTo>
                    <a:lnTo>
                      <a:pt x="2770" y="168"/>
                    </a:lnTo>
                    <a:lnTo>
                      <a:pt x="2770" y="168"/>
                    </a:lnTo>
                    <a:lnTo>
                      <a:pt x="3033" y="84"/>
                    </a:lnTo>
                    <a:lnTo>
                      <a:pt x="3164" y="49"/>
                    </a:lnTo>
                    <a:lnTo>
                      <a:pt x="3296" y="25"/>
                    </a:lnTo>
                    <a:lnTo>
                      <a:pt x="3427" y="1"/>
                    </a:lnTo>
                    <a:lnTo>
                      <a:pt x="3558" y="1"/>
                    </a:lnTo>
                    <a:lnTo>
                      <a:pt x="3701" y="1"/>
                    </a:lnTo>
                    <a:lnTo>
                      <a:pt x="3833" y="25"/>
                    </a:lnTo>
                    <a:lnTo>
                      <a:pt x="3833" y="25"/>
                    </a:lnTo>
                    <a:lnTo>
                      <a:pt x="3964" y="61"/>
                    </a:lnTo>
                    <a:lnTo>
                      <a:pt x="4095" y="108"/>
                    </a:lnTo>
                    <a:lnTo>
                      <a:pt x="4215" y="168"/>
                    </a:lnTo>
                    <a:lnTo>
                      <a:pt x="4322" y="252"/>
                    </a:lnTo>
                    <a:lnTo>
                      <a:pt x="4430" y="335"/>
                    </a:lnTo>
                    <a:lnTo>
                      <a:pt x="4525" y="443"/>
                    </a:lnTo>
                    <a:lnTo>
                      <a:pt x="4597" y="562"/>
                    </a:lnTo>
                    <a:lnTo>
                      <a:pt x="4645" y="693"/>
                    </a:lnTo>
                    <a:lnTo>
                      <a:pt x="4645" y="693"/>
                    </a:lnTo>
                    <a:lnTo>
                      <a:pt x="4848" y="574"/>
                    </a:lnTo>
                    <a:lnTo>
                      <a:pt x="5063" y="478"/>
                    </a:lnTo>
                    <a:lnTo>
                      <a:pt x="5170" y="443"/>
                    </a:lnTo>
                    <a:lnTo>
                      <a:pt x="5277" y="419"/>
                    </a:lnTo>
                    <a:lnTo>
                      <a:pt x="5397" y="395"/>
                    </a:lnTo>
                    <a:lnTo>
                      <a:pt x="5504" y="383"/>
                    </a:lnTo>
                    <a:lnTo>
                      <a:pt x="5504" y="383"/>
                    </a:lnTo>
                    <a:lnTo>
                      <a:pt x="5624" y="395"/>
                    </a:lnTo>
                    <a:lnTo>
                      <a:pt x="5743" y="407"/>
                    </a:lnTo>
                    <a:lnTo>
                      <a:pt x="5851" y="431"/>
                    </a:lnTo>
                    <a:lnTo>
                      <a:pt x="5958" y="467"/>
                    </a:lnTo>
                    <a:lnTo>
                      <a:pt x="6066" y="514"/>
                    </a:lnTo>
                    <a:lnTo>
                      <a:pt x="6161" y="574"/>
                    </a:lnTo>
                    <a:lnTo>
                      <a:pt x="6257" y="646"/>
                    </a:lnTo>
                    <a:lnTo>
                      <a:pt x="6340" y="729"/>
                    </a:lnTo>
                    <a:lnTo>
                      <a:pt x="6340" y="729"/>
                    </a:lnTo>
                    <a:lnTo>
                      <a:pt x="6400" y="825"/>
                    </a:lnTo>
                    <a:lnTo>
                      <a:pt x="6460" y="932"/>
                    </a:lnTo>
                    <a:lnTo>
                      <a:pt x="6495" y="1040"/>
                    </a:lnTo>
                    <a:lnTo>
                      <a:pt x="6519" y="1159"/>
                    </a:lnTo>
                    <a:lnTo>
                      <a:pt x="6519" y="1278"/>
                    </a:lnTo>
                    <a:lnTo>
                      <a:pt x="6507" y="1386"/>
                    </a:lnTo>
                    <a:lnTo>
                      <a:pt x="6471" y="1505"/>
                    </a:lnTo>
                    <a:lnTo>
                      <a:pt x="6412" y="1601"/>
                    </a:lnTo>
                    <a:lnTo>
                      <a:pt x="6412" y="1601"/>
                    </a:lnTo>
                    <a:lnTo>
                      <a:pt x="6531" y="1672"/>
                    </a:lnTo>
                    <a:lnTo>
                      <a:pt x="6639" y="1756"/>
                    </a:lnTo>
                    <a:lnTo>
                      <a:pt x="6722" y="1852"/>
                    </a:lnTo>
                    <a:lnTo>
                      <a:pt x="6806" y="1971"/>
                    </a:lnTo>
                    <a:lnTo>
                      <a:pt x="6854" y="2102"/>
                    </a:lnTo>
                    <a:lnTo>
                      <a:pt x="6889" y="2234"/>
                    </a:lnTo>
                    <a:lnTo>
                      <a:pt x="6913" y="2365"/>
                    </a:lnTo>
                    <a:lnTo>
                      <a:pt x="6901" y="2496"/>
                    </a:lnTo>
                    <a:lnTo>
                      <a:pt x="6901" y="2496"/>
                    </a:lnTo>
                    <a:lnTo>
                      <a:pt x="6877" y="2640"/>
                    </a:lnTo>
                    <a:lnTo>
                      <a:pt x="6818" y="2759"/>
                    </a:lnTo>
                    <a:lnTo>
                      <a:pt x="6746" y="2878"/>
                    </a:lnTo>
                    <a:lnTo>
                      <a:pt x="6662" y="2974"/>
                    </a:lnTo>
                    <a:lnTo>
                      <a:pt x="6555" y="3069"/>
                    </a:lnTo>
                    <a:lnTo>
                      <a:pt x="6448" y="3141"/>
                    </a:lnTo>
                    <a:lnTo>
                      <a:pt x="6328" y="3189"/>
                    </a:lnTo>
                    <a:lnTo>
                      <a:pt x="6197" y="32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28"/>
              <p:cNvSpPr/>
              <p:nvPr/>
            </p:nvSpPr>
            <p:spPr>
              <a:xfrm>
                <a:off x="8063285" y="1098384"/>
                <a:ext cx="198362" cy="209019"/>
              </a:xfrm>
              <a:custGeom>
                <a:avLst/>
                <a:gdLst/>
                <a:ahLst/>
                <a:cxnLst/>
                <a:rect l="l" t="t" r="r" b="b"/>
                <a:pathLst>
                  <a:path w="3332" h="3511" extrusionOk="0">
                    <a:moveTo>
                      <a:pt x="0" y="1"/>
                    </a:moveTo>
                    <a:lnTo>
                      <a:pt x="418" y="3511"/>
                    </a:lnTo>
                    <a:lnTo>
                      <a:pt x="3331" y="3153"/>
                    </a:lnTo>
                    <a:lnTo>
                      <a:pt x="3045" y="765"/>
                    </a:lnTo>
                    <a:lnTo>
                      <a:pt x="0" y="1"/>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28"/>
              <p:cNvSpPr/>
              <p:nvPr/>
            </p:nvSpPr>
            <p:spPr>
              <a:xfrm>
                <a:off x="8016374" y="793463"/>
                <a:ext cx="330584" cy="400237"/>
              </a:xfrm>
              <a:custGeom>
                <a:avLst/>
                <a:gdLst/>
                <a:ahLst/>
                <a:cxnLst/>
                <a:rect l="l" t="t" r="r" b="b"/>
                <a:pathLst>
                  <a:path w="5553" h="6723" extrusionOk="0">
                    <a:moveTo>
                      <a:pt x="2794" y="1"/>
                    </a:moveTo>
                    <a:lnTo>
                      <a:pt x="2531" y="24"/>
                    </a:lnTo>
                    <a:lnTo>
                      <a:pt x="2269" y="48"/>
                    </a:lnTo>
                    <a:lnTo>
                      <a:pt x="2125" y="72"/>
                    </a:lnTo>
                    <a:lnTo>
                      <a:pt x="1851" y="132"/>
                    </a:lnTo>
                    <a:lnTo>
                      <a:pt x="1588" y="216"/>
                    </a:lnTo>
                    <a:lnTo>
                      <a:pt x="1349" y="311"/>
                    </a:lnTo>
                    <a:lnTo>
                      <a:pt x="1122" y="418"/>
                    </a:lnTo>
                    <a:lnTo>
                      <a:pt x="908" y="538"/>
                    </a:lnTo>
                    <a:lnTo>
                      <a:pt x="717" y="669"/>
                    </a:lnTo>
                    <a:lnTo>
                      <a:pt x="549" y="824"/>
                    </a:lnTo>
                    <a:lnTo>
                      <a:pt x="406" y="992"/>
                    </a:lnTo>
                    <a:lnTo>
                      <a:pt x="275" y="1159"/>
                    </a:lnTo>
                    <a:lnTo>
                      <a:pt x="179" y="1350"/>
                    </a:lnTo>
                    <a:lnTo>
                      <a:pt x="96" y="1553"/>
                    </a:lnTo>
                    <a:lnTo>
                      <a:pt x="36" y="1768"/>
                    </a:lnTo>
                    <a:lnTo>
                      <a:pt x="12" y="1995"/>
                    </a:lnTo>
                    <a:lnTo>
                      <a:pt x="0" y="2233"/>
                    </a:lnTo>
                    <a:lnTo>
                      <a:pt x="24" y="2484"/>
                    </a:lnTo>
                    <a:lnTo>
                      <a:pt x="72" y="2735"/>
                    </a:lnTo>
                    <a:lnTo>
                      <a:pt x="418" y="4108"/>
                    </a:lnTo>
                    <a:lnTo>
                      <a:pt x="430" y="4239"/>
                    </a:lnTo>
                    <a:lnTo>
                      <a:pt x="454" y="4382"/>
                    </a:lnTo>
                    <a:lnTo>
                      <a:pt x="502" y="4573"/>
                    </a:lnTo>
                    <a:lnTo>
                      <a:pt x="573" y="4800"/>
                    </a:lnTo>
                    <a:lnTo>
                      <a:pt x="669" y="5039"/>
                    </a:lnTo>
                    <a:lnTo>
                      <a:pt x="800" y="5302"/>
                    </a:lnTo>
                    <a:lnTo>
                      <a:pt x="872" y="5433"/>
                    </a:lnTo>
                    <a:lnTo>
                      <a:pt x="955" y="5564"/>
                    </a:lnTo>
                    <a:lnTo>
                      <a:pt x="1051" y="5696"/>
                    </a:lnTo>
                    <a:lnTo>
                      <a:pt x="1158" y="5827"/>
                    </a:lnTo>
                    <a:lnTo>
                      <a:pt x="1278" y="5947"/>
                    </a:lnTo>
                    <a:lnTo>
                      <a:pt x="1397" y="6066"/>
                    </a:lnTo>
                    <a:lnTo>
                      <a:pt x="1540" y="6185"/>
                    </a:lnTo>
                    <a:lnTo>
                      <a:pt x="1696" y="6281"/>
                    </a:lnTo>
                    <a:lnTo>
                      <a:pt x="1863" y="6388"/>
                    </a:lnTo>
                    <a:lnTo>
                      <a:pt x="2042" y="6472"/>
                    </a:lnTo>
                    <a:lnTo>
                      <a:pt x="2233" y="6543"/>
                    </a:lnTo>
                    <a:lnTo>
                      <a:pt x="2448" y="6615"/>
                    </a:lnTo>
                    <a:lnTo>
                      <a:pt x="2663" y="6663"/>
                    </a:lnTo>
                    <a:lnTo>
                      <a:pt x="2901" y="6699"/>
                    </a:lnTo>
                    <a:lnTo>
                      <a:pt x="3164" y="6711"/>
                    </a:lnTo>
                    <a:lnTo>
                      <a:pt x="3439" y="6723"/>
                    </a:lnTo>
                    <a:lnTo>
                      <a:pt x="3725" y="6699"/>
                    </a:lnTo>
                    <a:lnTo>
                      <a:pt x="4036" y="6663"/>
                    </a:lnTo>
                    <a:lnTo>
                      <a:pt x="4107" y="6639"/>
                    </a:lnTo>
                    <a:lnTo>
                      <a:pt x="4298" y="6555"/>
                    </a:lnTo>
                    <a:lnTo>
                      <a:pt x="4430" y="6496"/>
                    </a:lnTo>
                    <a:lnTo>
                      <a:pt x="4573" y="6412"/>
                    </a:lnTo>
                    <a:lnTo>
                      <a:pt x="4716" y="6305"/>
                    </a:lnTo>
                    <a:lnTo>
                      <a:pt x="4871" y="6173"/>
                    </a:lnTo>
                    <a:lnTo>
                      <a:pt x="5027" y="6030"/>
                    </a:lnTo>
                    <a:lnTo>
                      <a:pt x="5158" y="5851"/>
                    </a:lnTo>
                    <a:lnTo>
                      <a:pt x="5230" y="5755"/>
                    </a:lnTo>
                    <a:lnTo>
                      <a:pt x="5289" y="5660"/>
                    </a:lnTo>
                    <a:lnTo>
                      <a:pt x="5349" y="5541"/>
                    </a:lnTo>
                    <a:lnTo>
                      <a:pt x="5397" y="5433"/>
                    </a:lnTo>
                    <a:lnTo>
                      <a:pt x="5445" y="5302"/>
                    </a:lnTo>
                    <a:lnTo>
                      <a:pt x="5480" y="5170"/>
                    </a:lnTo>
                    <a:lnTo>
                      <a:pt x="5516" y="5039"/>
                    </a:lnTo>
                    <a:lnTo>
                      <a:pt x="5540" y="4884"/>
                    </a:lnTo>
                    <a:lnTo>
                      <a:pt x="5552" y="4729"/>
                    </a:lnTo>
                    <a:lnTo>
                      <a:pt x="5552" y="4573"/>
                    </a:lnTo>
                    <a:lnTo>
                      <a:pt x="5552" y="4394"/>
                    </a:lnTo>
                    <a:lnTo>
                      <a:pt x="5540" y="4215"/>
                    </a:lnTo>
                    <a:lnTo>
                      <a:pt x="5468" y="3702"/>
                    </a:lnTo>
                    <a:lnTo>
                      <a:pt x="5385" y="3129"/>
                    </a:lnTo>
                    <a:lnTo>
                      <a:pt x="5266" y="2436"/>
                    </a:lnTo>
                    <a:lnTo>
                      <a:pt x="5086" y="1612"/>
                    </a:lnTo>
                    <a:lnTo>
                      <a:pt x="5015" y="1374"/>
                    </a:lnTo>
                    <a:lnTo>
                      <a:pt x="4931" y="1147"/>
                    </a:lnTo>
                    <a:lnTo>
                      <a:pt x="4836" y="956"/>
                    </a:lnTo>
                    <a:lnTo>
                      <a:pt x="4716" y="777"/>
                    </a:lnTo>
                    <a:lnTo>
                      <a:pt x="4585" y="621"/>
                    </a:lnTo>
                    <a:lnTo>
                      <a:pt x="4430" y="478"/>
                    </a:lnTo>
                    <a:lnTo>
                      <a:pt x="4275" y="359"/>
                    </a:lnTo>
                    <a:lnTo>
                      <a:pt x="4095" y="263"/>
                    </a:lnTo>
                    <a:lnTo>
                      <a:pt x="3904" y="168"/>
                    </a:lnTo>
                    <a:lnTo>
                      <a:pt x="3713" y="108"/>
                    </a:lnTo>
                    <a:lnTo>
                      <a:pt x="3498" y="60"/>
                    </a:lnTo>
                    <a:lnTo>
                      <a:pt x="3272" y="24"/>
                    </a:lnTo>
                    <a:lnTo>
                      <a:pt x="3033" y="13"/>
                    </a:lnTo>
                    <a:lnTo>
                      <a:pt x="2794" y="1"/>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28"/>
              <p:cNvSpPr/>
              <p:nvPr/>
            </p:nvSpPr>
            <p:spPr>
              <a:xfrm>
                <a:off x="8016374" y="793463"/>
                <a:ext cx="330584" cy="400237"/>
              </a:xfrm>
              <a:custGeom>
                <a:avLst/>
                <a:gdLst/>
                <a:ahLst/>
                <a:cxnLst/>
                <a:rect l="l" t="t" r="r" b="b"/>
                <a:pathLst>
                  <a:path w="5553" h="6723" fill="none" extrusionOk="0">
                    <a:moveTo>
                      <a:pt x="4036" y="6663"/>
                    </a:moveTo>
                    <a:lnTo>
                      <a:pt x="4036" y="6663"/>
                    </a:lnTo>
                    <a:lnTo>
                      <a:pt x="4107" y="6639"/>
                    </a:lnTo>
                    <a:lnTo>
                      <a:pt x="4298" y="6555"/>
                    </a:lnTo>
                    <a:lnTo>
                      <a:pt x="4430" y="6496"/>
                    </a:lnTo>
                    <a:lnTo>
                      <a:pt x="4573" y="6412"/>
                    </a:lnTo>
                    <a:lnTo>
                      <a:pt x="4716" y="6305"/>
                    </a:lnTo>
                    <a:lnTo>
                      <a:pt x="4871" y="6173"/>
                    </a:lnTo>
                    <a:lnTo>
                      <a:pt x="5027" y="6030"/>
                    </a:lnTo>
                    <a:lnTo>
                      <a:pt x="5158" y="5851"/>
                    </a:lnTo>
                    <a:lnTo>
                      <a:pt x="5230" y="5755"/>
                    </a:lnTo>
                    <a:lnTo>
                      <a:pt x="5289" y="5660"/>
                    </a:lnTo>
                    <a:lnTo>
                      <a:pt x="5349" y="5541"/>
                    </a:lnTo>
                    <a:lnTo>
                      <a:pt x="5397" y="5433"/>
                    </a:lnTo>
                    <a:lnTo>
                      <a:pt x="5445" y="5302"/>
                    </a:lnTo>
                    <a:lnTo>
                      <a:pt x="5480" y="5170"/>
                    </a:lnTo>
                    <a:lnTo>
                      <a:pt x="5516" y="5039"/>
                    </a:lnTo>
                    <a:lnTo>
                      <a:pt x="5540" y="4884"/>
                    </a:lnTo>
                    <a:lnTo>
                      <a:pt x="5552" y="4729"/>
                    </a:lnTo>
                    <a:lnTo>
                      <a:pt x="5552" y="4573"/>
                    </a:lnTo>
                    <a:lnTo>
                      <a:pt x="5552" y="4394"/>
                    </a:lnTo>
                    <a:lnTo>
                      <a:pt x="5540" y="4215"/>
                    </a:lnTo>
                    <a:lnTo>
                      <a:pt x="5540" y="4215"/>
                    </a:lnTo>
                    <a:lnTo>
                      <a:pt x="5468" y="3702"/>
                    </a:lnTo>
                    <a:lnTo>
                      <a:pt x="5385" y="3129"/>
                    </a:lnTo>
                    <a:lnTo>
                      <a:pt x="5266" y="2436"/>
                    </a:lnTo>
                    <a:lnTo>
                      <a:pt x="5086" y="1612"/>
                    </a:lnTo>
                    <a:lnTo>
                      <a:pt x="5086" y="1612"/>
                    </a:lnTo>
                    <a:lnTo>
                      <a:pt x="5015" y="1374"/>
                    </a:lnTo>
                    <a:lnTo>
                      <a:pt x="4931" y="1147"/>
                    </a:lnTo>
                    <a:lnTo>
                      <a:pt x="4836" y="956"/>
                    </a:lnTo>
                    <a:lnTo>
                      <a:pt x="4716" y="777"/>
                    </a:lnTo>
                    <a:lnTo>
                      <a:pt x="4585" y="621"/>
                    </a:lnTo>
                    <a:lnTo>
                      <a:pt x="4430" y="478"/>
                    </a:lnTo>
                    <a:lnTo>
                      <a:pt x="4275" y="359"/>
                    </a:lnTo>
                    <a:lnTo>
                      <a:pt x="4095" y="263"/>
                    </a:lnTo>
                    <a:lnTo>
                      <a:pt x="3904" y="168"/>
                    </a:lnTo>
                    <a:lnTo>
                      <a:pt x="3713" y="108"/>
                    </a:lnTo>
                    <a:lnTo>
                      <a:pt x="3498" y="60"/>
                    </a:lnTo>
                    <a:lnTo>
                      <a:pt x="3272" y="24"/>
                    </a:lnTo>
                    <a:lnTo>
                      <a:pt x="3033" y="13"/>
                    </a:lnTo>
                    <a:lnTo>
                      <a:pt x="2794" y="1"/>
                    </a:lnTo>
                    <a:lnTo>
                      <a:pt x="2531" y="24"/>
                    </a:lnTo>
                    <a:lnTo>
                      <a:pt x="2269" y="48"/>
                    </a:lnTo>
                    <a:lnTo>
                      <a:pt x="2125" y="72"/>
                    </a:lnTo>
                    <a:lnTo>
                      <a:pt x="2125" y="72"/>
                    </a:lnTo>
                    <a:lnTo>
                      <a:pt x="1851" y="132"/>
                    </a:lnTo>
                    <a:lnTo>
                      <a:pt x="1588" y="216"/>
                    </a:lnTo>
                    <a:lnTo>
                      <a:pt x="1349" y="311"/>
                    </a:lnTo>
                    <a:lnTo>
                      <a:pt x="1122" y="418"/>
                    </a:lnTo>
                    <a:lnTo>
                      <a:pt x="908" y="538"/>
                    </a:lnTo>
                    <a:lnTo>
                      <a:pt x="717" y="669"/>
                    </a:lnTo>
                    <a:lnTo>
                      <a:pt x="549" y="824"/>
                    </a:lnTo>
                    <a:lnTo>
                      <a:pt x="406" y="992"/>
                    </a:lnTo>
                    <a:lnTo>
                      <a:pt x="275" y="1159"/>
                    </a:lnTo>
                    <a:lnTo>
                      <a:pt x="179" y="1350"/>
                    </a:lnTo>
                    <a:lnTo>
                      <a:pt x="96" y="1553"/>
                    </a:lnTo>
                    <a:lnTo>
                      <a:pt x="36" y="1768"/>
                    </a:lnTo>
                    <a:lnTo>
                      <a:pt x="12" y="1995"/>
                    </a:lnTo>
                    <a:lnTo>
                      <a:pt x="0" y="2233"/>
                    </a:lnTo>
                    <a:lnTo>
                      <a:pt x="24" y="2484"/>
                    </a:lnTo>
                    <a:lnTo>
                      <a:pt x="72" y="2735"/>
                    </a:lnTo>
                    <a:lnTo>
                      <a:pt x="418" y="4108"/>
                    </a:lnTo>
                    <a:lnTo>
                      <a:pt x="418" y="4108"/>
                    </a:lnTo>
                    <a:lnTo>
                      <a:pt x="430" y="4239"/>
                    </a:lnTo>
                    <a:lnTo>
                      <a:pt x="454" y="4382"/>
                    </a:lnTo>
                    <a:lnTo>
                      <a:pt x="502" y="4573"/>
                    </a:lnTo>
                    <a:lnTo>
                      <a:pt x="573" y="4800"/>
                    </a:lnTo>
                    <a:lnTo>
                      <a:pt x="669" y="5039"/>
                    </a:lnTo>
                    <a:lnTo>
                      <a:pt x="800" y="5302"/>
                    </a:lnTo>
                    <a:lnTo>
                      <a:pt x="872" y="5433"/>
                    </a:lnTo>
                    <a:lnTo>
                      <a:pt x="955" y="5564"/>
                    </a:lnTo>
                    <a:lnTo>
                      <a:pt x="1051" y="5696"/>
                    </a:lnTo>
                    <a:lnTo>
                      <a:pt x="1158" y="5827"/>
                    </a:lnTo>
                    <a:lnTo>
                      <a:pt x="1278" y="5947"/>
                    </a:lnTo>
                    <a:lnTo>
                      <a:pt x="1397" y="6066"/>
                    </a:lnTo>
                    <a:lnTo>
                      <a:pt x="1540" y="6185"/>
                    </a:lnTo>
                    <a:lnTo>
                      <a:pt x="1696" y="6281"/>
                    </a:lnTo>
                    <a:lnTo>
                      <a:pt x="1863" y="6388"/>
                    </a:lnTo>
                    <a:lnTo>
                      <a:pt x="2042" y="6472"/>
                    </a:lnTo>
                    <a:lnTo>
                      <a:pt x="2233" y="6543"/>
                    </a:lnTo>
                    <a:lnTo>
                      <a:pt x="2448" y="6615"/>
                    </a:lnTo>
                    <a:lnTo>
                      <a:pt x="2663" y="6663"/>
                    </a:lnTo>
                    <a:lnTo>
                      <a:pt x="2901" y="6699"/>
                    </a:lnTo>
                    <a:lnTo>
                      <a:pt x="3164" y="6711"/>
                    </a:lnTo>
                    <a:lnTo>
                      <a:pt x="3439" y="6723"/>
                    </a:lnTo>
                    <a:lnTo>
                      <a:pt x="3725" y="6699"/>
                    </a:lnTo>
                    <a:lnTo>
                      <a:pt x="4036" y="666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28"/>
              <p:cNvSpPr/>
              <p:nvPr/>
            </p:nvSpPr>
            <p:spPr>
              <a:xfrm>
                <a:off x="8282184" y="968308"/>
                <a:ext cx="24944" cy="23515"/>
              </a:xfrm>
              <a:custGeom>
                <a:avLst/>
                <a:gdLst/>
                <a:ahLst/>
                <a:cxnLst/>
                <a:rect l="l" t="t" r="r" b="b"/>
                <a:pathLst>
                  <a:path w="419" h="395" extrusionOk="0">
                    <a:moveTo>
                      <a:pt x="180" y="1"/>
                    </a:moveTo>
                    <a:lnTo>
                      <a:pt x="132" y="13"/>
                    </a:lnTo>
                    <a:lnTo>
                      <a:pt x="96" y="37"/>
                    </a:lnTo>
                    <a:lnTo>
                      <a:pt x="60" y="60"/>
                    </a:lnTo>
                    <a:lnTo>
                      <a:pt x="36" y="84"/>
                    </a:lnTo>
                    <a:lnTo>
                      <a:pt x="12" y="120"/>
                    </a:lnTo>
                    <a:lnTo>
                      <a:pt x="1" y="156"/>
                    </a:lnTo>
                    <a:lnTo>
                      <a:pt x="1" y="204"/>
                    </a:lnTo>
                    <a:lnTo>
                      <a:pt x="1" y="240"/>
                    </a:lnTo>
                    <a:lnTo>
                      <a:pt x="12" y="275"/>
                    </a:lnTo>
                    <a:lnTo>
                      <a:pt x="36" y="311"/>
                    </a:lnTo>
                    <a:lnTo>
                      <a:pt x="60" y="347"/>
                    </a:lnTo>
                    <a:lnTo>
                      <a:pt x="84" y="371"/>
                    </a:lnTo>
                    <a:lnTo>
                      <a:pt x="120" y="383"/>
                    </a:lnTo>
                    <a:lnTo>
                      <a:pt x="156" y="395"/>
                    </a:lnTo>
                    <a:lnTo>
                      <a:pt x="251" y="395"/>
                    </a:lnTo>
                    <a:lnTo>
                      <a:pt x="287" y="383"/>
                    </a:lnTo>
                    <a:lnTo>
                      <a:pt x="323" y="359"/>
                    </a:lnTo>
                    <a:lnTo>
                      <a:pt x="359" y="335"/>
                    </a:lnTo>
                    <a:lnTo>
                      <a:pt x="383" y="311"/>
                    </a:lnTo>
                    <a:lnTo>
                      <a:pt x="406" y="275"/>
                    </a:lnTo>
                    <a:lnTo>
                      <a:pt x="418" y="240"/>
                    </a:lnTo>
                    <a:lnTo>
                      <a:pt x="418" y="192"/>
                    </a:lnTo>
                    <a:lnTo>
                      <a:pt x="418" y="156"/>
                    </a:lnTo>
                    <a:lnTo>
                      <a:pt x="406" y="120"/>
                    </a:lnTo>
                    <a:lnTo>
                      <a:pt x="395" y="84"/>
                    </a:lnTo>
                    <a:lnTo>
                      <a:pt x="359" y="49"/>
                    </a:lnTo>
                    <a:lnTo>
                      <a:pt x="335" y="25"/>
                    </a:lnTo>
                    <a:lnTo>
                      <a:pt x="299" y="13"/>
                    </a:lnTo>
                    <a:lnTo>
                      <a:pt x="26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28"/>
              <p:cNvSpPr/>
              <p:nvPr/>
            </p:nvSpPr>
            <p:spPr>
              <a:xfrm>
                <a:off x="8165620" y="991763"/>
                <a:ext cx="25659" cy="24230"/>
              </a:xfrm>
              <a:custGeom>
                <a:avLst/>
                <a:gdLst/>
                <a:ahLst/>
                <a:cxnLst/>
                <a:rect l="l" t="t" r="r" b="b"/>
                <a:pathLst>
                  <a:path w="431" h="407" extrusionOk="0">
                    <a:moveTo>
                      <a:pt x="227" y="1"/>
                    </a:moveTo>
                    <a:lnTo>
                      <a:pt x="180" y="13"/>
                    </a:lnTo>
                    <a:lnTo>
                      <a:pt x="144" y="25"/>
                    </a:lnTo>
                    <a:lnTo>
                      <a:pt x="108" y="37"/>
                    </a:lnTo>
                    <a:lnTo>
                      <a:pt x="72" y="60"/>
                    </a:lnTo>
                    <a:lnTo>
                      <a:pt x="48" y="96"/>
                    </a:lnTo>
                    <a:lnTo>
                      <a:pt x="24" y="132"/>
                    </a:lnTo>
                    <a:lnTo>
                      <a:pt x="12" y="168"/>
                    </a:lnTo>
                    <a:lnTo>
                      <a:pt x="0" y="204"/>
                    </a:lnTo>
                    <a:lnTo>
                      <a:pt x="12" y="251"/>
                    </a:lnTo>
                    <a:lnTo>
                      <a:pt x="24" y="287"/>
                    </a:lnTo>
                    <a:lnTo>
                      <a:pt x="36" y="323"/>
                    </a:lnTo>
                    <a:lnTo>
                      <a:pt x="60" y="347"/>
                    </a:lnTo>
                    <a:lnTo>
                      <a:pt x="96" y="371"/>
                    </a:lnTo>
                    <a:lnTo>
                      <a:pt x="132" y="395"/>
                    </a:lnTo>
                    <a:lnTo>
                      <a:pt x="168" y="407"/>
                    </a:lnTo>
                    <a:lnTo>
                      <a:pt x="251" y="407"/>
                    </a:lnTo>
                    <a:lnTo>
                      <a:pt x="287" y="395"/>
                    </a:lnTo>
                    <a:lnTo>
                      <a:pt x="335" y="371"/>
                    </a:lnTo>
                    <a:lnTo>
                      <a:pt x="359" y="347"/>
                    </a:lnTo>
                    <a:lnTo>
                      <a:pt x="383" y="323"/>
                    </a:lnTo>
                    <a:lnTo>
                      <a:pt x="406" y="287"/>
                    </a:lnTo>
                    <a:lnTo>
                      <a:pt x="418" y="251"/>
                    </a:lnTo>
                    <a:lnTo>
                      <a:pt x="430" y="204"/>
                    </a:lnTo>
                    <a:lnTo>
                      <a:pt x="430" y="168"/>
                    </a:lnTo>
                    <a:lnTo>
                      <a:pt x="418" y="132"/>
                    </a:lnTo>
                    <a:lnTo>
                      <a:pt x="394" y="96"/>
                    </a:lnTo>
                    <a:lnTo>
                      <a:pt x="371" y="60"/>
                    </a:lnTo>
                    <a:lnTo>
                      <a:pt x="335" y="37"/>
                    </a:lnTo>
                    <a:lnTo>
                      <a:pt x="299" y="25"/>
                    </a:lnTo>
                    <a:lnTo>
                      <a:pt x="263" y="13"/>
                    </a:lnTo>
                    <a:lnTo>
                      <a:pt x="227"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28"/>
              <p:cNvSpPr/>
              <p:nvPr/>
            </p:nvSpPr>
            <p:spPr>
              <a:xfrm>
                <a:off x="8132937" y="961224"/>
                <a:ext cx="41970" cy="11430"/>
              </a:xfrm>
              <a:custGeom>
                <a:avLst/>
                <a:gdLst/>
                <a:ahLst/>
                <a:cxnLst/>
                <a:rect l="l" t="t" r="r" b="b"/>
                <a:pathLst>
                  <a:path w="705" h="192" extrusionOk="0">
                    <a:moveTo>
                      <a:pt x="335" y="0"/>
                    </a:moveTo>
                    <a:lnTo>
                      <a:pt x="251" y="24"/>
                    </a:lnTo>
                    <a:lnTo>
                      <a:pt x="155" y="60"/>
                    </a:lnTo>
                    <a:lnTo>
                      <a:pt x="84" y="96"/>
                    </a:lnTo>
                    <a:lnTo>
                      <a:pt x="0" y="156"/>
                    </a:lnTo>
                    <a:lnTo>
                      <a:pt x="0" y="168"/>
                    </a:lnTo>
                    <a:lnTo>
                      <a:pt x="0" y="179"/>
                    </a:lnTo>
                    <a:lnTo>
                      <a:pt x="12" y="191"/>
                    </a:lnTo>
                    <a:lnTo>
                      <a:pt x="24" y="179"/>
                    </a:lnTo>
                    <a:lnTo>
                      <a:pt x="96" y="132"/>
                    </a:lnTo>
                    <a:lnTo>
                      <a:pt x="179" y="84"/>
                    </a:lnTo>
                    <a:lnTo>
                      <a:pt x="263" y="60"/>
                    </a:lnTo>
                    <a:lnTo>
                      <a:pt x="346" y="36"/>
                    </a:lnTo>
                    <a:lnTo>
                      <a:pt x="514" y="36"/>
                    </a:lnTo>
                    <a:lnTo>
                      <a:pt x="609" y="48"/>
                    </a:lnTo>
                    <a:lnTo>
                      <a:pt x="693" y="72"/>
                    </a:lnTo>
                    <a:lnTo>
                      <a:pt x="705" y="72"/>
                    </a:lnTo>
                    <a:lnTo>
                      <a:pt x="705" y="60"/>
                    </a:lnTo>
                    <a:lnTo>
                      <a:pt x="705" y="48"/>
                    </a:lnTo>
                    <a:lnTo>
                      <a:pt x="693" y="36"/>
                    </a:lnTo>
                    <a:lnTo>
                      <a:pt x="609" y="12"/>
                    </a:lnTo>
                    <a:lnTo>
                      <a:pt x="51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28"/>
              <p:cNvSpPr/>
              <p:nvPr/>
            </p:nvSpPr>
            <p:spPr>
              <a:xfrm>
                <a:off x="8262300" y="939911"/>
                <a:ext cx="41970" cy="11430"/>
              </a:xfrm>
              <a:custGeom>
                <a:avLst/>
                <a:gdLst/>
                <a:ahLst/>
                <a:cxnLst/>
                <a:rect l="l" t="t" r="r" b="b"/>
                <a:pathLst>
                  <a:path w="705" h="192" extrusionOk="0">
                    <a:moveTo>
                      <a:pt x="430" y="0"/>
                    </a:moveTo>
                    <a:lnTo>
                      <a:pt x="335" y="12"/>
                    </a:lnTo>
                    <a:lnTo>
                      <a:pt x="239" y="36"/>
                    </a:lnTo>
                    <a:lnTo>
                      <a:pt x="155" y="72"/>
                    </a:lnTo>
                    <a:lnTo>
                      <a:pt x="72" y="108"/>
                    </a:lnTo>
                    <a:lnTo>
                      <a:pt x="0" y="167"/>
                    </a:lnTo>
                    <a:lnTo>
                      <a:pt x="0" y="179"/>
                    </a:lnTo>
                    <a:lnTo>
                      <a:pt x="0" y="191"/>
                    </a:lnTo>
                    <a:lnTo>
                      <a:pt x="24" y="191"/>
                    </a:lnTo>
                    <a:lnTo>
                      <a:pt x="96" y="143"/>
                    </a:lnTo>
                    <a:lnTo>
                      <a:pt x="179" y="96"/>
                    </a:lnTo>
                    <a:lnTo>
                      <a:pt x="263" y="72"/>
                    </a:lnTo>
                    <a:lnTo>
                      <a:pt x="346" y="48"/>
                    </a:lnTo>
                    <a:lnTo>
                      <a:pt x="430" y="36"/>
                    </a:lnTo>
                    <a:lnTo>
                      <a:pt x="514" y="48"/>
                    </a:lnTo>
                    <a:lnTo>
                      <a:pt x="597" y="60"/>
                    </a:lnTo>
                    <a:lnTo>
                      <a:pt x="681" y="84"/>
                    </a:lnTo>
                    <a:lnTo>
                      <a:pt x="705" y="84"/>
                    </a:lnTo>
                    <a:lnTo>
                      <a:pt x="705" y="72"/>
                    </a:lnTo>
                    <a:lnTo>
                      <a:pt x="705" y="60"/>
                    </a:lnTo>
                    <a:lnTo>
                      <a:pt x="693" y="48"/>
                    </a:lnTo>
                    <a:lnTo>
                      <a:pt x="609" y="24"/>
                    </a:lnTo>
                    <a:lnTo>
                      <a:pt x="514" y="12"/>
                    </a:lnTo>
                    <a:lnTo>
                      <a:pt x="43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28"/>
              <p:cNvSpPr/>
              <p:nvPr/>
            </p:nvSpPr>
            <p:spPr>
              <a:xfrm>
                <a:off x="8254442" y="900799"/>
                <a:ext cx="33517" cy="4346"/>
              </a:xfrm>
              <a:custGeom>
                <a:avLst/>
                <a:gdLst/>
                <a:ahLst/>
                <a:cxnLst/>
                <a:rect l="l" t="t" r="r" b="b"/>
                <a:pathLst>
                  <a:path w="563" h="73" fill="none" extrusionOk="0">
                    <a:moveTo>
                      <a:pt x="1" y="72"/>
                    </a:moveTo>
                    <a:lnTo>
                      <a:pt x="1" y="72"/>
                    </a:lnTo>
                    <a:lnTo>
                      <a:pt x="132" y="36"/>
                    </a:lnTo>
                    <a:lnTo>
                      <a:pt x="276" y="12"/>
                    </a:lnTo>
                    <a:lnTo>
                      <a:pt x="419" y="0"/>
                    </a:lnTo>
                    <a:lnTo>
                      <a:pt x="562" y="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28"/>
              <p:cNvSpPr/>
              <p:nvPr/>
            </p:nvSpPr>
            <p:spPr>
              <a:xfrm>
                <a:off x="8130080" y="928541"/>
                <a:ext cx="32743" cy="4286"/>
              </a:xfrm>
              <a:custGeom>
                <a:avLst/>
                <a:gdLst/>
                <a:ahLst/>
                <a:cxnLst/>
                <a:rect l="l" t="t" r="r" b="b"/>
                <a:pathLst>
                  <a:path w="550" h="72" fill="none" extrusionOk="0">
                    <a:moveTo>
                      <a:pt x="0" y="72"/>
                    </a:moveTo>
                    <a:lnTo>
                      <a:pt x="0" y="72"/>
                    </a:lnTo>
                    <a:lnTo>
                      <a:pt x="132" y="36"/>
                    </a:lnTo>
                    <a:lnTo>
                      <a:pt x="275" y="12"/>
                    </a:lnTo>
                    <a:lnTo>
                      <a:pt x="418" y="0"/>
                    </a:lnTo>
                    <a:lnTo>
                      <a:pt x="550" y="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28"/>
              <p:cNvSpPr/>
              <p:nvPr/>
            </p:nvSpPr>
            <p:spPr>
              <a:xfrm>
                <a:off x="8000003" y="1020219"/>
                <a:ext cx="77511" cy="87453"/>
              </a:xfrm>
              <a:custGeom>
                <a:avLst/>
                <a:gdLst/>
                <a:ahLst/>
                <a:cxnLst/>
                <a:rect l="l" t="t" r="r" b="b"/>
                <a:pathLst>
                  <a:path w="1302" h="1469" extrusionOk="0">
                    <a:moveTo>
                      <a:pt x="669" y="0"/>
                    </a:moveTo>
                    <a:lnTo>
                      <a:pt x="574" y="12"/>
                    </a:lnTo>
                    <a:lnTo>
                      <a:pt x="478" y="24"/>
                    </a:lnTo>
                    <a:lnTo>
                      <a:pt x="383" y="60"/>
                    </a:lnTo>
                    <a:lnTo>
                      <a:pt x="299" y="96"/>
                    </a:lnTo>
                    <a:lnTo>
                      <a:pt x="215" y="156"/>
                    </a:lnTo>
                    <a:lnTo>
                      <a:pt x="156" y="239"/>
                    </a:lnTo>
                    <a:lnTo>
                      <a:pt x="96" y="323"/>
                    </a:lnTo>
                    <a:lnTo>
                      <a:pt x="48" y="418"/>
                    </a:lnTo>
                    <a:lnTo>
                      <a:pt x="24" y="514"/>
                    </a:lnTo>
                    <a:lnTo>
                      <a:pt x="1" y="621"/>
                    </a:lnTo>
                    <a:lnTo>
                      <a:pt x="1" y="729"/>
                    </a:lnTo>
                    <a:lnTo>
                      <a:pt x="12" y="824"/>
                    </a:lnTo>
                    <a:lnTo>
                      <a:pt x="36" y="932"/>
                    </a:lnTo>
                    <a:lnTo>
                      <a:pt x="84" y="1027"/>
                    </a:lnTo>
                    <a:lnTo>
                      <a:pt x="132" y="1111"/>
                    </a:lnTo>
                    <a:lnTo>
                      <a:pt x="192" y="1194"/>
                    </a:lnTo>
                    <a:lnTo>
                      <a:pt x="275" y="1266"/>
                    </a:lnTo>
                    <a:lnTo>
                      <a:pt x="347" y="1338"/>
                    </a:lnTo>
                    <a:lnTo>
                      <a:pt x="442" y="1385"/>
                    </a:lnTo>
                    <a:lnTo>
                      <a:pt x="538" y="1421"/>
                    </a:lnTo>
                    <a:lnTo>
                      <a:pt x="633" y="1457"/>
                    </a:lnTo>
                    <a:lnTo>
                      <a:pt x="729" y="1469"/>
                    </a:lnTo>
                    <a:lnTo>
                      <a:pt x="824" y="1469"/>
                    </a:lnTo>
                    <a:lnTo>
                      <a:pt x="932" y="1457"/>
                    </a:lnTo>
                    <a:lnTo>
                      <a:pt x="1027" y="1433"/>
                    </a:lnTo>
                    <a:lnTo>
                      <a:pt x="1123" y="1397"/>
                    </a:lnTo>
                    <a:lnTo>
                      <a:pt x="1218" y="1361"/>
                    </a:lnTo>
                    <a:lnTo>
                      <a:pt x="1302" y="1302"/>
                    </a:lnTo>
                    <a:lnTo>
                      <a:pt x="1051" y="84"/>
                    </a:lnTo>
                    <a:lnTo>
                      <a:pt x="968" y="48"/>
                    </a:lnTo>
                    <a:lnTo>
                      <a:pt x="872" y="24"/>
                    </a:lnTo>
                    <a:lnTo>
                      <a:pt x="765" y="12"/>
                    </a:lnTo>
                    <a:lnTo>
                      <a:pt x="669" y="0"/>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28"/>
              <p:cNvSpPr/>
              <p:nvPr/>
            </p:nvSpPr>
            <p:spPr>
              <a:xfrm>
                <a:off x="8000003" y="1020219"/>
                <a:ext cx="77511" cy="87453"/>
              </a:xfrm>
              <a:custGeom>
                <a:avLst/>
                <a:gdLst/>
                <a:ahLst/>
                <a:cxnLst/>
                <a:rect l="l" t="t" r="r" b="b"/>
                <a:pathLst>
                  <a:path w="1302" h="1469" fill="none" extrusionOk="0">
                    <a:moveTo>
                      <a:pt x="1051" y="84"/>
                    </a:moveTo>
                    <a:lnTo>
                      <a:pt x="1051" y="84"/>
                    </a:lnTo>
                    <a:lnTo>
                      <a:pt x="968" y="48"/>
                    </a:lnTo>
                    <a:lnTo>
                      <a:pt x="872" y="24"/>
                    </a:lnTo>
                    <a:lnTo>
                      <a:pt x="765" y="12"/>
                    </a:lnTo>
                    <a:lnTo>
                      <a:pt x="669" y="0"/>
                    </a:lnTo>
                    <a:lnTo>
                      <a:pt x="574" y="12"/>
                    </a:lnTo>
                    <a:lnTo>
                      <a:pt x="478" y="24"/>
                    </a:lnTo>
                    <a:lnTo>
                      <a:pt x="383" y="60"/>
                    </a:lnTo>
                    <a:lnTo>
                      <a:pt x="299" y="96"/>
                    </a:lnTo>
                    <a:lnTo>
                      <a:pt x="299" y="96"/>
                    </a:lnTo>
                    <a:lnTo>
                      <a:pt x="215" y="156"/>
                    </a:lnTo>
                    <a:lnTo>
                      <a:pt x="156" y="239"/>
                    </a:lnTo>
                    <a:lnTo>
                      <a:pt x="96" y="323"/>
                    </a:lnTo>
                    <a:lnTo>
                      <a:pt x="48" y="418"/>
                    </a:lnTo>
                    <a:lnTo>
                      <a:pt x="24" y="514"/>
                    </a:lnTo>
                    <a:lnTo>
                      <a:pt x="1" y="621"/>
                    </a:lnTo>
                    <a:lnTo>
                      <a:pt x="1" y="729"/>
                    </a:lnTo>
                    <a:lnTo>
                      <a:pt x="12" y="824"/>
                    </a:lnTo>
                    <a:lnTo>
                      <a:pt x="12" y="824"/>
                    </a:lnTo>
                    <a:lnTo>
                      <a:pt x="36" y="932"/>
                    </a:lnTo>
                    <a:lnTo>
                      <a:pt x="84" y="1027"/>
                    </a:lnTo>
                    <a:lnTo>
                      <a:pt x="132" y="1111"/>
                    </a:lnTo>
                    <a:lnTo>
                      <a:pt x="192" y="1194"/>
                    </a:lnTo>
                    <a:lnTo>
                      <a:pt x="275" y="1266"/>
                    </a:lnTo>
                    <a:lnTo>
                      <a:pt x="347" y="1338"/>
                    </a:lnTo>
                    <a:lnTo>
                      <a:pt x="442" y="1385"/>
                    </a:lnTo>
                    <a:lnTo>
                      <a:pt x="538" y="1421"/>
                    </a:lnTo>
                    <a:lnTo>
                      <a:pt x="538" y="1421"/>
                    </a:lnTo>
                    <a:lnTo>
                      <a:pt x="633" y="1457"/>
                    </a:lnTo>
                    <a:lnTo>
                      <a:pt x="729" y="1469"/>
                    </a:lnTo>
                    <a:lnTo>
                      <a:pt x="824" y="1469"/>
                    </a:lnTo>
                    <a:lnTo>
                      <a:pt x="932" y="1457"/>
                    </a:lnTo>
                    <a:lnTo>
                      <a:pt x="1027" y="1433"/>
                    </a:lnTo>
                    <a:lnTo>
                      <a:pt x="1123" y="1397"/>
                    </a:lnTo>
                    <a:lnTo>
                      <a:pt x="1218" y="1361"/>
                    </a:lnTo>
                    <a:lnTo>
                      <a:pt x="1302" y="13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28"/>
              <p:cNvSpPr/>
              <p:nvPr/>
            </p:nvSpPr>
            <p:spPr>
              <a:xfrm>
                <a:off x="8018457" y="1048616"/>
                <a:ext cx="37744" cy="17145"/>
              </a:xfrm>
              <a:custGeom>
                <a:avLst/>
                <a:gdLst/>
                <a:ahLst/>
                <a:cxnLst/>
                <a:rect l="l" t="t" r="r" b="b"/>
                <a:pathLst>
                  <a:path w="634" h="288" extrusionOk="0">
                    <a:moveTo>
                      <a:pt x="192" y="1"/>
                    </a:moveTo>
                    <a:lnTo>
                      <a:pt x="96" y="25"/>
                    </a:lnTo>
                    <a:lnTo>
                      <a:pt x="13" y="61"/>
                    </a:lnTo>
                    <a:lnTo>
                      <a:pt x="1" y="84"/>
                    </a:lnTo>
                    <a:lnTo>
                      <a:pt x="1" y="96"/>
                    </a:lnTo>
                    <a:lnTo>
                      <a:pt x="25" y="96"/>
                    </a:lnTo>
                    <a:lnTo>
                      <a:pt x="108" y="61"/>
                    </a:lnTo>
                    <a:lnTo>
                      <a:pt x="204" y="37"/>
                    </a:lnTo>
                    <a:lnTo>
                      <a:pt x="288" y="37"/>
                    </a:lnTo>
                    <a:lnTo>
                      <a:pt x="383" y="61"/>
                    </a:lnTo>
                    <a:lnTo>
                      <a:pt x="455" y="96"/>
                    </a:lnTo>
                    <a:lnTo>
                      <a:pt x="514" y="144"/>
                    </a:lnTo>
                    <a:lnTo>
                      <a:pt x="562" y="204"/>
                    </a:lnTo>
                    <a:lnTo>
                      <a:pt x="610" y="276"/>
                    </a:lnTo>
                    <a:lnTo>
                      <a:pt x="610" y="287"/>
                    </a:lnTo>
                    <a:lnTo>
                      <a:pt x="634" y="287"/>
                    </a:lnTo>
                    <a:lnTo>
                      <a:pt x="634" y="264"/>
                    </a:lnTo>
                    <a:lnTo>
                      <a:pt x="598" y="192"/>
                    </a:lnTo>
                    <a:lnTo>
                      <a:pt x="538" y="120"/>
                    </a:lnTo>
                    <a:lnTo>
                      <a:pt x="467" y="73"/>
                    </a:lnTo>
                    <a:lnTo>
                      <a:pt x="395" y="37"/>
                    </a:lnTo>
                    <a:lnTo>
                      <a:pt x="29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28"/>
              <p:cNvSpPr/>
              <p:nvPr/>
            </p:nvSpPr>
            <p:spPr>
              <a:xfrm>
                <a:off x="8164191" y="1173037"/>
                <a:ext cx="92454" cy="22801"/>
              </a:xfrm>
              <a:custGeom>
                <a:avLst/>
                <a:gdLst/>
                <a:ahLst/>
                <a:cxnLst/>
                <a:rect l="l" t="t" r="r" b="b"/>
                <a:pathLst>
                  <a:path w="1553" h="383" extrusionOk="0">
                    <a:moveTo>
                      <a:pt x="13" y="0"/>
                    </a:moveTo>
                    <a:lnTo>
                      <a:pt x="1" y="12"/>
                    </a:lnTo>
                    <a:lnTo>
                      <a:pt x="1" y="24"/>
                    </a:lnTo>
                    <a:lnTo>
                      <a:pt x="13" y="36"/>
                    </a:lnTo>
                    <a:lnTo>
                      <a:pt x="180" y="144"/>
                    </a:lnTo>
                    <a:lnTo>
                      <a:pt x="359" y="239"/>
                    </a:lnTo>
                    <a:lnTo>
                      <a:pt x="550" y="299"/>
                    </a:lnTo>
                    <a:lnTo>
                      <a:pt x="741" y="347"/>
                    </a:lnTo>
                    <a:lnTo>
                      <a:pt x="944" y="382"/>
                    </a:lnTo>
                    <a:lnTo>
                      <a:pt x="1135" y="382"/>
                    </a:lnTo>
                    <a:lnTo>
                      <a:pt x="1338" y="370"/>
                    </a:lnTo>
                    <a:lnTo>
                      <a:pt x="1541" y="335"/>
                    </a:lnTo>
                    <a:lnTo>
                      <a:pt x="1553" y="335"/>
                    </a:lnTo>
                    <a:lnTo>
                      <a:pt x="1553" y="311"/>
                    </a:lnTo>
                    <a:lnTo>
                      <a:pt x="1541" y="311"/>
                    </a:lnTo>
                    <a:lnTo>
                      <a:pt x="1529" y="299"/>
                    </a:lnTo>
                    <a:lnTo>
                      <a:pt x="1338" y="335"/>
                    </a:lnTo>
                    <a:lnTo>
                      <a:pt x="1135" y="347"/>
                    </a:lnTo>
                    <a:lnTo>
                      <a:pt x="944" y="347"/>
                    </a:lnTo>
                    <a:lnTo>
                      <a:pt x="741" y="323"/>
                    </a:lnTo>
                    <a:lnTo>
                      <a:pt x="550" y="275"/>
                    </a:lnTo>
                    <a:lnTo>
                      <a:pt x="371" y="203"/>
                    </a:lnTo>
                    <a:lnTo>
                      <a:pt x="192" y="120"/>
                    </a:lnTo>
                    <a:lnTo>
                      <a:pt x="24" y="12"/>
                    </a:lnTo>
                    <a:lnTo>
                      <a:pt x="1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28"/>
              <p:cNvSpPr/>
              <p:nvPr/>
            </p:nvSpPr>
            <p:spPr>
              <a:xfrm>
                <a:off x="8230986" y="983250"/>
                <a:ext cx="33517" cy="70427"/>
              </a:xfrm>
              <a:custGeom>
                <a:avLst/>
                <a:gdLst/>
                <a:ahLst/>
                <a:cxnLst/>
                <a:rect l="l" t="t" r="r" b="b"/>
                <a:pathLst>
                  <a:path w="563" h="1183" extrusionOk="0">
                    <a:moveTo>
                      <a:pt x="13" y="0"/>
                    </a:moveTo>
                    <a:lnTo>
                      <a:pt x="13" y="12"/>
                    </a:lnTo>
                    <a:lnTo>
                      <a:pt x="1" y="24"/>
                    </a:lnTo>
                    <a:lnTo>
                      <a:pt x="132" y="418"/>
                    </a:lnTo>
                    <a:lnTo>
                      <a:pt x="192" y="621"/>
                    </a:lnTo>
                    <a:lnTo>
                      <a:pt x="216" y="669"/>
                    </a:lnTo>
                    <a:lnTo>
                      <a:pt x="228" y="705"/>
                    </a:lnTo>
                    <a:lnTo>
                      <a:pt x="252" y="729"/>
                    </a:lnTo>
                    <a:lnTo>
                      <a:pt x="276" y="741"/>
                    </a:lnTo>
                    <a:lnTo>
                      <a:pt x="311" y="741"/>
                    </a:lnTo>
                    <a:lnTo>
                      <a:pt x="395" y="729"/>
                    </a:lnTo>
                    <a:lnTo>
                      <a:pt x="490" y="729"/>
                    </a:lnTo>
                    <a:lnTo>
                      <a:pt x="514" y="753"/>
                    </a:lnTo>
                    <a:lnTo>
                      <a:pt x="526" y="777"/>
                    </a:lnTo>
                    <a:lnTo>
                      <a:pt x="526" y="812"/>
                    </a:lnTo>
                    <a:lnTo>
                      <a:pt x="502" y="872"/>
                    </a:lnTo>
                    <a:lnTo>
                      <a:pt x="431" y="968"/>
                    </a:lnTo>
                    <a:lnTo>
                      <a:pt x="323" y="1159"/>
                    </a:lnTo>
                    <a:lnTo>
                      <a:pt x="323" y="1171"/>
                    </a:lnTo>
                    <a:lnTo>
                      <a:pt x="323" y="1182"/>
                    </a:lnTo>
                    <a:lnTo>
                      <a:pt x="347" y="1182"/>
                    </a:lnTo>
                    <a:lnTo>
                      <a:pt x="347" y="1171"/>
                    </a:lnTo>
                    <a:lnTo>
                      <a:pt x="467" y="980"/>
                    </a:lnTo>
                    <a:lnTo>
                      <a:pt x="514" y="896"/>
                    </a:lnTo>
                    <a:lnTo>
                      <a:pt x="538" y="860"/>
                    </a:lnTo>
                    <a:lnTo>
                      <a:pt x="550" y="812"/>
                    </a:lnTo>
                    <a:lnTo>
                      <a:pt x="562" y="788"/>
                    </a:lnTo>
                    <a:lnTo>
                      <a:pt x="550" y="753"/>
                    </a:lnTo>
                    <a:lnTo>
                      <a:pt x="550" y="741"/>
                    </a:lnTo>
                    <a:lnTo>
                      <a:pt x="526" y="717"/>
                    </a:lnTo>
                    <a:lnTo>
                      <a:pt x="478" y="693"/>
                    </a:lnTo>
                    <a:lnTo>
                      <a:pt x="419" y="693"/>
                    </a:lnTo>
                    <a:lnTo>
                      <a:pt x="371" y="705"/>
                    </a:lnTo>
                    <a:lnTo>
                      <a:pt x="323" y="705"/>
                    </a:lnTo>
                    <a:lnTo>
                      <a:pt x="276" y="693"/>
                    </a:lnTo>
                    <a:lnTo>
                      <a:pt x="252" y="681"/>
                    </a:lnTo>
                    <a:lnTo>
                      <a:pt x="240" y="657"/>
                    </a:lnTo>
                    <a:lnTo>
                      <a:pt x="180" y="454"/>
                    </a:lnTo>
                    <a:lnTo>
                      <a:pt x="37" y="12"/>
                    </a:lnTo>
                    <a:lnTo>
                      <a:pt x="37"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28"/>
              <p:cNvSpPr/>
              <p:nvPr/>
            </p:nvSpPr>
            <p:spPr>
              <a:xfrm>
                <a:off x="8191219" y="1065702"/>
                <a:ext cx="54056" cy="41256"/>
              </a:xfrm>
              <a:custGeom>
                <a:avLst/>
                <a:gdLst/>
                <a:ahLst/>
                <a:cxnLst/>
                <a:rect l="l" t="t" r="r" b="b"/>
                <a:pathLst>
                  <a:path w="908" h="693" extrusionOk="0">
                    <a:moveTo>
                      <a:pt x="167" y="0"/>
                    </a:moveTo>
                    <a:lnTo>
                      <a:pt x="120" y="12"/>
                    </a:lnTo>
                    <a:lnTo>
                      <a:pt x="96" y="24"/>
                    </a:lnTo>
                    <a:lnTo>
                      <a:pt x="60" y="60"/>
                    </a:lnTo>
                    <a:lnTo>
                      <a:pt x="24" y="120"/>
                    </a:lnTo>
                    <a:lnTo>
                      <a:pt x="12" y="168"/>
                    </a:lnTo>
                    <a:lnTo>
                      <a:pt x="0" y="227"/>
                    </a:lnTo>
                    <a:lnTo>
                      <a:pt x="0" y="287"/>
                    </a:lnTo>
                    <a:lnTo>
                      <a:pt x="0" y="347"/>
                    </a:lnTo>
                    <a:lnTo>
                      <a:pt x="24" y="406"/>
                    </a:lnTo>
                    <a:lnTo>
                      <a:pt x="48" y="466"/>
                    </a:lnTo>
                    <a:lnTo>
                      <a:pt x="84" y="514"/>
                    </a:lnTo>
                    <a:lnTo>
                      <a:pt x="120" y="562"/>
                    </a:lnTo>
                    <a:lnTo>
                      <a:pt x="167" y="597"/>
                    </a:lnTo>
                    <a:lnTo>
                      <a:pt x="215" y="633"/>
                    </a:lnTo>
                    <a:lnTo>
                      <a:pt x="275" y="657"/>
                    </a:lnTo>
                    <a:lnTo>
                      <a:pt x="335" y="681"/>
                    </a:lnTo>
                    <a:lnTo>
                      <a:pt x="394" y="693"/>
                    </a:lnTo>
                    <a:lnTo>
                      <a:pt x="514" y="693"/>
                    </a:lnTo>
                    <a:lnTo>
                      <a:pt x="573" y="681"/>
                    </a:lnTo>
                    <a:lnTo>
                      <a:pt x="657" y="645"/>
                    </a:lnTo>
                    <a:lnTo>
                      <a:pt x="752" y="597"/>
                    </a:lnTo>
                    <a:lnTo>
                      <a:pt x="824" y="538"/>
                    </a:lnTo>
                    <a:lnTo>
                      <a:pt x="884" y="454"/>
                    </a:lnTo>
                    <a:lnTo>
                      <a:pt x="908" y="418"/>
                    </a:lnTo>
                    <a:lnTo>
                      <a:pt x="908" y="383"/>
                    </a:lnTo>
                    <a:lnTo>
                      <a:pt x="908" y="347"/>
                    </a:lnTo>
                    <a:lnTo>
                      <a:pt x="896" y="311"/>
                    </a:lnTo>
                    <a:lnTo>
                      <a:pt x="860" y="275"/>
                    </a:lnTo>
                    <a:lnTo>
                      <a:pt x="824" y="251"/>
                    </a:lnTo>
                    <a:lnTo>
                      <a:pt x="287" y="36"/>
                    </a:lnTo>
                    <a:lnTo>
                      <a:pt x="203" y="12"/>
                    </a:lnTo>
                    <a:lnTo>
                      <a:pt x="167"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28"/>
              <p:cNvSpPr/>
              <p:nvPr/>
            </p:nvSpPr>
            <p:spPr>
              <a:xfrm>
                <a:off x="8002860" y="769293"/>
                <a:ext cx="333382" cy="270158"/>
              </a:xfrm>
              <a:custGeom>
                <a:avLst/>
                <a:gdLst/>
                <a:ahLst/>
                <a:cxnLst/>
                <a:rect l="l" t="t" r="r" b="b"/>
                <a:pathLst>
                  <a:path w="5600" h="4538" extrusionOk="0">
                    <a:moveTo>
                      <a:pt x="3164" y="1"/>
                    </a:moveTo>
                    <a:lnTo>
                      <a:pt x="2925" y="13"/>
                    </a:lnTo>
                    <a:lnTo>
                      <a:pt x="2687" y="25"/>
                    </a:lnTo>
                    <a:lnTo>
                      <a:pt x="2448" y="48"/>
                    </a:lnTo>
                    <a:lnTo>
                      <a:pt x="2221" y="96"/>
                    </a:lnTo>
                    <a:lnTo>
                      <a:pt x="1982" y="144"/>
                    </a:lnTo>
                    <a:lnTo>
                      <a:pt x="1755" y="228"/>
                    </a:lnTo>
                    <a:lnTo>
                      <a:pt x="1529" y="311"/>
                    </a:lnTo>
                    <a:lnTo>
                      <a:pt x="1314" y="419"/>
                    </a:lnTo>
                    <a:lnTo>
                      <a:pt x="1111" y="550"/>
                    </a:lnTo>
                    <a:lnTo>
                      <a:pt x="920" y="681"/>
                    </a:lnTo>
                    <a:lnTo>
                      <a:pt x="729" y="836"/>
                    </a:lnTo>
                    <a:lnTo>
                      <a:pt x="561" y="1016"/>
                    </a:lnTo>
                    <a:lnTo>
                      <a:pt x="418" y="1207"/>
                    </a:lnTo>
                    <a:lnTo>
                      <a:pt x="287" y="1410"/>
                    </a:lnTo>
                    <a:lnTo>
                      <a:pt x="179" y="1624"/>
                    </a:lnTo>
                    <a:lnTo>
                      <a:pt x="96" y="1851"/>
                    </a:lnTo>
                    <a:lnTo>
                      <a:pt x="36" y="2078"/>
                    </a:lnTo>
                    <a:lnTo>
                      <a:pt x="12" y="2317"/>
                    </a:lnTo>
                    <a:lnTo>
                      <a:pt x="0" y="2436"/>
                    </a:lnTo>
                    <a:lnTo>
                      <a:pt x="0" y="2556"/>
                    </a:lnTo>
                    <a:lnTo>
                      <a:pt x="12" y="2675"/>
                    </a:lnTo>
                    <a:lnTo>
                      <a:pt x="36" y="2795"/>
                    </a:lnTo>
                    <a:lnTo>
                      <a:pt x="311" y="4036"/>
                    </a:lnTo>
                    <a:lnTo>
                      <a:pt x="347" y="4108"/>
                    </a:lnTo>
                    <a:lnTo>
                      <a:pt x="394" y="4191"/>
                    </a:lnTo>
                    <a:lnTo>
                      <a:pt x="442" y="4263"/>
                    </a:lnTo>
                    <a:lnTo>
                      <a:pt x="514" y="4323"/>
                    </a:lnTo>
                    <a:lnTo>
                      <a:pt x="573" y="4394"/>
                    </a:lnTo>
                    <a:lnTo>
                      <a:pt x="645" y="4442"/>
                    </a:lnTo>
                    <a:lnTo>
                      <a:pt x="717" y="4490"/>
                    </a:lnTo>
                    <a:lnTo>
                      <a:pt x="776" y="4514"/>
                    </a:lnTo>
                    <a:lnTo>
                      <a:pt x="824" y="4526"/>
                    </a:lnTo>
                    <a:lnTo>
                      <a:pt x="884" y="4538"/>
                    </a:lnTo>
                    <a:lnTo>
                      <a:pt x="1015" y="4538"/>
                    </a:lnTo>
                    <a:lnTo>
                      <a:pt x="1063" y="4526"/>
                    </a:lnTo>
                    <a:lnTo>
                      <a:pt x="1123" y="4502"/>
                    </a:lnTo>
                    <a:lnTo>
                      <a:pt x="1182" y="4478"/>
                    </a:lnTo>
                    <a:lnTo>
                      <a:pt x="1230" y="4442"/>
                    </a:lnTo>
                    <a:lnTo>
                      <a:pt x="1290" y="4382"/>
                    </a:lnTo>
                    <a:lnTo>
                      <a:pt x="1338" y="4323"/>
                    </a:lnTo>
                    <a:lnTo>
                      <a:pt x="1373" y="4239"/>
                    </a:lnTo>
                    <a:lnTo>
                      <a:pt x="1409" y="4168"/>
                    </a:lnTo>
                    <a:lnTo>
                      <a:pt x="1421" y="4084"/>
                    </a:lnTo>
                    <a:lnTo>
                      <a:pt x="1433" y="3988"/>
                    </a:lnTo>
                    <a:lnTo>
                      <a:pt x="1433" y="3905"/>
                    </a:lnTo>
                    <a:lnTo>
                      <a:pt x="1421" y="3821"/>
                    </a:lnTo>
                    <a:lnTo>
                      <a:pt x="1385" y="3654"/>
                    </a:lnTo>
                    <a:lnTo>
                      <a:pt x="1338" y="3487"/>
                    </a:lnTo>
                    <a:lnTo>
                      <a:pt x="1230" y="3165"/>
                    </a:lnTo>
                    <a:lnTo>
                      <a:pt x="1194" y="3045"/>
                    </a:lnTo>
                    <a:lnTo>
                      <a:pt x="1170" y="2926"/>
                    </a:lnTo>
                    <a:lnTo>
                      <a:pt x="1158" y="2806"/>
                    </a:lnTo>
                    <a:lnTo>
                      <a:pt x="1146" y="2675"/>
                    </a:lnTo>
                    <a:lnTo>
                      <a:pt x="1146" y="2556"/>
                    </a:lnTo>
                    <a:lnTo>
                      <a:pt x="1158" y="2436"/>
                    </a:lnTo>
                    <a:lnTo>
                      <a:pt x="1182" y="2317"/>
                    </a:lnTo>
                    <a:lnTo>
                      <a:pt x="1218" y="2198"/>
                    </a:lnTo>
                    <a:lnTo>
                      <a:pt x="1254" y="2078"/>
                    </a:lnTo>
                    <a:lnTo>
                      <a:pt x="1314" y="1971"/>
                    </a:lnTo>
                    <a:lnTo>
                      <a:pt x="1385" y="1863"/>
                    </a:lnTo>
                    <a:lnTo>
                      <a:pt x="1469" y="1768"/>
                    </a:lnTo>
                    <a:lnTo>
                      <a:pt x="1552" y="1684"/>
                    </a:lnTo>
                    <a:lnTo>
                      <a:pt x="1648" y="1613"/>
                    </a:lnTo>
                    <a:lnTo>
                      <a:pt x="1755" y="1553"/>
                    </a:lnTo>
                    <a:lnTo>
                      <a:pt x="1875" y="1517"/>
                    </a:lnTo>
                    <a:lnTo>
                      <a:pt x="1970" y="1493"/>
                    </a:lnTo>
                    <a:lnTo>
                      <a:pt x="2066" y="1481"/>
                    </a:lnTo>
                    <a:lnTo>
                      <a:pt x="2257" y="1469"/>
                    </a:lnTo>
                    <a:lnTo>
                      <a:pt x="2448" y="1469"/>
                    </a:lnTo>
                    <a:lnTo>
                      <a:pt x="2639" y="1457"/>
                    </a:lnTo>
                    <a:lnTo>
                      <a:pt x="2734" y="1445"/>
                    </a:lnTo>
                    <a:lnTo>
                      <a:pt x="2830" y="1410"/>
                    </a:lnTo>
                    <a:lnTo>
                      <a:pt x="2925" y="1374"/>
                    </a:lnTo>
                    <a:lnTo>
                      <a:pt x="3009" y="1326"/>
                    </a:lnTo>
                    <a:lnTo>
                      <a:pt x="3081" y="1266"/>
                    </a:lnTo>
                    <a:lnTo>
                      <a:pt x="3140" y="1207"/>
                    </a:lnTo>
                    <a:lnTo>
                      <a:pt x="3188" y="1123"/>
                    </a:lnTo>
                    <a:lnTo>
                      <a:pt x="3212" y="1039"/>
                    </a:lnTo>
                    <a:lnTo>
                      <a:pt x="3284" y="1099"/>
                    </a:lnTo>
                    <a:lnTo>
                      <a:pt x="3343" y="1159"/>
                    </a:lnTo>
                    <a:lnTo>
                      <a:pt x="3415" y="1207"/>
                    </a:lnTo>
                    <a:lnTo>
                      <a:pt x="3499" y="1254"/>
                    </a:lnTo>
                    <a:lnTo>
                      <a:pt x="3582" y="1290"/>
                    </a:lnTo>
                    <a:lnTo>
                      <a:pt x="3666" y="1314"/>
                    </a:lnTo>
                    <a:lnTo>
                      <a:pt x="3761" y="1326"/>
                    </a:lnTo>
                    <a:lnTo>
                      <a:pt x="3845" y="1338"/>
                    </a:lnTo>
                    <a:lnTo>
                      <a:pt x="3940" y="1338"/>
                    </a:lnTo>
                    <a:lnTo>
                      <a:pt x="4024" y="1314"/>
                    </a:lnTo>
                    <a:lnTo>
                      <a:pt x="4108" y="1290"/>
                    </a:lnTo>
                    <a:lnTo>
                      <a:pt x="4191" y="1266"/>
                    </a:lnTo>
                    <a:lnTo>
                      <a:pt x="4275" y="1219"/>
                    </a:lnTo>
                    <a:lnTo>
                      <a:pt x="4346" y="1171"/>
                    </a:lnTo>
                    <a:lnTo>
                      <a:pt x="4418" y="1111"/>
                    </a:lnTo>
                    <a:lnTo>
                      <a:pt x="4490" y="1051"/>
                    </a:lnTo>
                    <a:lnTo>
                      <a:pt x="4537" y="1207"/>
                    </a:lnTo>
                    <a:lnTo>
                      <a:pt x="4585" y="1362"/>
                    </a:lnTo>
                    <a:lnTo>
                      <a:pt x="4657" y="1505"/>
                    </a:lnTo>
                    <a:lnTo>
                      <a:pt x="4704" y="1577"/>
                    </a:lnTo>
                    <a:lnTo>
                      <a:pt x="4752" y="1636"/>
                    </a:lnTo>
                    <a:lnTo>
                      <a:pt x="4812" y="1696"/>
                    </a:lnTo>
                    <a:lnTo>
                      <a:pt x="4872" y="1744"/>
                    </a:lnTo>
                    <a:lnTo>
                      <a:pt x="4943" y="1792"/>
                    </a:lnTo>
                    <a:lnTo>
                      <a:pt x="5027" y="1815"/>
                    </a:lnTo>
                    <a:lnTo>
                      <a:pt x="5098" y="1839"/>
                    </a:lnTo>
                    <a:lnTo>
                      <a:pt x="5266" y="1839"/>
                    </a:lnTo>
                    <a:lnTo>
                      <a:pt x="5337" y="1815"/>
                    </a:lnTo>
                    <a:lnTo>
                      <a:pt x="5397" y="1780"/>
                    </a:lnTo>
                    <a:lnTo>
                      <a:pt x="5457" y="1732"/>
                    </a:lnTo>
                    <a:lnTo>
                      <a:pt x="5504" y="1672"/>
                    </a:lnTo>
                    <a:lnTo>
                      <a:pt x="5540" y="1601"/>
                    </a:lnTo>
                    <a:lnTo>
                      <a:pt x="5564" y="1541"/>
                    </a:lnTo>
                    <a:lnTo>
                      <a:pt x="5588" y="1469"/>
                    </a:lnTo>
                    <a:lnTo>
                      <a:pt x="5600" y="1386"/>
                    </a:lnTo>
                    <a:lnTo>
                      <a:pt x="5600" y="1314"/>
                    </a:lnTo>
                    <a:lnTo>
                      <a:pt x="5600" y="1183"/>
                    </a:lnTo>
                    <a:lnTo>
                      <a:pt x="5564" y="1063"/>
                    </a:lnTo>
                    <a:lnTo>
                      <a:pt x="5516" y="944"/>
                    </a:lnTo>
                    <a:lnTo>
                      <a:pt x="5457" y="824"/>
                    </a:lnTo>
                    <a:lnTo>
                      <a:pt x="5385" y="717"/>
                    </a:lnTo>
                    <a:lnTo>
                      <a:pt x="5301" y="622"/>
                    </a:lnTo>
                    <a:lnTo>
                      <a:pt x="5206" y="538"/>
                    </a:lnTo>
                    <a:lnTo>
                      <a:pt x="5098" y="454"/>
                    </a:lnTo>
                    <a:lnTo>
                      <a:pt x="4991" y="383"/>
                    </a:lnTo>
                    <a:lnTo>
                      <a:pt x="4872" y="323"/>
                    </a:lnTo>
                    <a:lnTo>
                      <a:pt x="4752" y="275"/>
                    </a:lnTo>
                    <a:lnTo>
                      <a:pt x="4633" y="228"/>
                    </a:lnTo>
                    <a:lnTo>
                      <a:pt x="4382" y="156"/>
                    </a:lnTo>
                    <a:lnTo>
                      <a:pt x="4119" y="108"/>
                    </a:lnTo>
                    <a:lnTo>
                      <a:pt x="3893" y="60"/>
                    </a:lnTo>
                    <a:lnTo>
                      <a:pt x="3654" y="36"/>
                    </a:lnTo>
                    <a:lnTo>
                      <a:pt x="3415" y="13"/>
                    </a:lnTo>
                    <a:lnTo>
                      <a:pt x="316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28"/>
              <p:cNvSpPr/>
              <p:nvPr/>
            </p:nvSpPr>
            <p:spPr>
              <a:xfrm>
                <a:off x="7825158" y="1254774"/>
                <a:ext cx="636224" cy="822441"/>
              </a:xfrm>
              <a:custGeom>
                <a:avLst/>
                <a:gdLst/>
                <a:ahLst/>
                <a:cxnLst/>
                <a:rect l="l" t="t" r="r" b="b"/>
                <a:pathLst>
                  <a:path w="10687" h="13815" extrusionOk="0">
                    <a:moveTo>
                      <a:pt x="4323" y="0"/>
                    </a:moveTo>
                    <a:lnTo>
                      <a:pt x="1529" y="812"/>
                    </a:lnTo>
                    <a:lnTo>
                      <a:pt x="1827" y="3976"/>
                    </a:lnTo>
                    <a:lnTo>
                      <a:pt x="0" y="13647"/>
                    </a:lnTo>
                    <a:lnTo>
                      <a:pt x="10686" y="13814"/>
                    </a:lnTo>
                    <a:lnTo>
                      <a:pt x="10101" y="5564"/>
                    </a:lnTo>
                    <a:lnTo>
                      <a:pt x="10495" y="1170"/>
                    </a:lnTo>
                    <a:lnTo>
                      <a:pt x="7212" y="156"/>
                    </a:lnTo>
                    <a:lnTo>
                      <a:pt x="7152" y="203"/>
                    </a:lnTo>
                    <a:lnTo>
                      <a:pt x="7081" y="263"/>
                    </a:lnTo>
                    <a:lnTo>
                      <a:pt x="6973" y="323"/>
                    </a:lnTo>
                    <a:lnTo>
                      <a:pt x="6830" y="371"/>
                    </a:lnTo>
                    <a:lnTo>
                      <a:pt x="6651" y="430"/>
                    </a:lnTo>
                    <a:lnTo>
                      <a:pt x="6424" y="466"/>
                    </a:lnTo>
                    <a:lnTo>
                      <a:pt x="6305" y="466"/>
                    </a:lnTo>
                    <a:lnTo>
                      <a:pt x="6161" y="478"/>
                    </a:lnTo>
                    <a:lnTo>
                      <a:pt x="6018" y="466"/>
                    </a:lnTo>
                    <a:lnTo>
                      <a:pt x="5863" y="454"/>
                    </a:lnTo>
                    <a:lnTo>
                      <a:pt x="5552" y="406"/>
                    </a:lnTo>
                    <a:lnTo>
                      <a:pt x="5254" y="323"/>
                    </a:lnTo>
                    <a:lnTo>
                      <a:pt x="4955" y="239"/>
                    </a:lnTo>
                    <a:lnTo>
                      <a:pt x="4705" y="144"/>
                    </a:lnTo>
                    <a:lnTo>
                      <a:pt x="4502" y="72"/>
                    </a:lnTo>
                    <a:lnTo>
                      <a:pt x="432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28"/>
              <p:cNvSpPr/>
              <p:nvPr/>
            </p:nvSpPr>
            <p:spPr>
              <a:xfrm>
                <a:off x="7671625" y="1299542"/>
                <a:ext cx="376781" cy="651166"/>
              </a:xfrm>
              <a:custGeom>
                <a:avLst/>
                <a:gdLst/>
                <a:ahLst/>
                <a:cxnLst/>
                <a:rect l="l" t="t" r="r" b="b"/>
                <a:pathLst>
                  <a:path w="6329" h="10938" extrusionOk="0">
                    <a:moveTo>
                      <a:pt x="4394" y="1"/>
                    </a:moveTo>
                    <a:lnTo>
                      <a:pt x="4311" y="13"/>
                    </a:lnTo>
                    <a:lnTo>
                      <a:pt x="4120" y="48"/>
                    </a:lnTo>
                    <a:lnTo>
                      <a:pt x="3833" y="120"/>
                    </a:lnTo>
                    <a:lnTo>
                      <a:pt x="3666" y="180"/>
                    </a:lnTo>
                    <a:lnTo>
                      <a:pt x="3487" y="251"/>
                    </a:lnTo>
                    <a:lnTo>
                      <a:pt x="3308" y="335"/>
                    </a:lnTo>
                    <a:lnTo>
                      <a:pt x="3129" y="430"/>
                    </a:lnTo>
                    <a:lnTo>
                      <a:pt x="2950" y="550"/>
                    </a:lnTo>
                    <a:lnTo>
                      <a:pt x="2770" y="681"/>
                    </a:lnTo>
                    <a:lnTo>
                      <a:pt x="2603" y="836"/>
                    </a:lnTo>
                    <a:lnTo>
                      <a:pt x="2460" y="1015"/>
                    </a:lnTo>
                    <a:lnTo>
                      <a:pt x="2388" y="1111"/>
                    </a:lnTo>
                    <a:lnTo>
                      <a:pt x="2329" y="1206"/>
                    </a:lnTo>
                    <a:lnTo>
                      <a:pt x="2269" y="1314"/>
                    </a:lnTo>
                    <a:lnTo>
                      <a:pt x="2221" y="1421"/>
                    </a:lnTo>
                    <a:lnTo>
                      <a:pt x="1672" y="2771"/>
                    </a:lnTo>
                    <a:lnTo>
                      <a:pt x="1314" y="3702"/>
                    </a:lnTo>
                    <a:lnTo>
                      <a:pt x="932" y="4717"/>
                    </a:lnTo>
                    <a:lnTo>
                      <a:pt x="753" y="5242"/>
                    </a:lnTo>
                    <a:lnTo>
                      <a:pt x="585" y="5755"/>
                    </a:lnTo>
                    <a:lnTo>
                      <a:pt x="430" y="6257"/>
                    </a:lnTo>
                    <a:lnTo>
                      <a:pt x="287" y="6746"/>
                    </a:lnTo>
                    <a:lnTo>
                      <a:pt x="168" y="7212"/>
                    </a:lnTo>
                    <a:lnTo>
                      <a:pt x="84" y="7642"/>
                    </a:lnTo>
                    <a:lnTo>
                      <a:pt x="24" y="8024"/>
                    </a:lnTo>
                    <a:lnTo>
                      <a:pt x="12" y="8203"/>
                    </a:lnTo>
                    <a:lnTo>
                      <a:pt x="0" y="8358"/>
                    </a:lnTo>
                    <a:lnTo>
                      <a:pt x="12" y="8657"/>
                    </a:lnTo>
                    <a:lnTo>
                      <a:pt x="48" y="8931"/>
                    </a:lnTo>
                    <a:lnTo>
                      <a:pt x="96" y="9194"/>
                    </a:lnTo>
                    <a:lnTo>
                      <a:pt x="168" y="9433"/>
                    </a:lnTo>
                    <a:lnTo>
                      <a:pt x="239" y="9660"/>
                    </a:lnTo>
                    <a:lnTo>
                      <a:pt x="335" y="9863"/>
                    </a:lnTo>
                    <a:lnTo>
                      <a:pt x="442" y="10042"/>
                    </a:lnTo>
                    <a:lnTo>
                      <a:pt x="550" y="10209"/>
                    </a:lnTo>
                    <a:lnTo>
                      <a:pt x="669" y="10364"/>
                    </a:lnTo>
                    <a:lnTo>
                      <a:pt x="800" y="10495"/>
                    </a:lnTo>
                    <a:lnTo>
                      <a:pt x="932" y="10603"/>
                    </a:lnTo>
                    <a:lnTo>
                      <a:pt x="1063" y="10710"/>
                    </a:lnTo>
                    <a:lnTo>
                      <a:pt x="1206" y="10794"/>
                    </a:lnTo>
                    <a:lnTo>
                      <a:pt x="1338" y="10854"/>
                    </a:lnTo>
                    <a:lnTo>
                      <a:pt x="1469" y="10901"/>
                    </a:lnTo>
                    <a:lnTo>
                      <a:pt x="1588" y="10937"/>
                    </a:lnTo>
                    <a:lnTo>
                      <a:pt x="1756" y="10937"/>
                    </a:lnTo>
                    <a:lnTo>
                      <a:pt x="1982" y="10913"/>
                    </a:lnTo>
                    <a:lnTo>
                      <a:pt x="2269" y="10842"/>
                    </a:lnTo>
                    <a:lnTo>
                      <a:pt x="2603" y="10758"/>
                    </a:lnTo>
                    <a:lnTo>
                      <a:pt x="2985" y="10651"/>
                    </a:lnTo>
                    <a:lnTo>
                      <a:pt x="3379" y="10531"/>
                    </a:lnTo>
                    <a:lnTo>
                      <a:pt x="4203" y="10245"/>
                    </a:lnTo>
                    <a:lnTo>
                      <a:pt x="5003" y="9970"/>
                    </a:lnTo>
                    <a:lnTo>
                      <a:pt x="5684" y="9719"/>
                    </a:lnTo>
                    <a:lnTo>
                      <a:pt x="6328" y="9469"/>
                    </a:lnTo>
                    <a:lnTo>
                      <a:pt x="5493" y="5946"/>
                    </a:lnTo>
                    <a:lnTo>
                      <a:pt x="4299" y="6460"/>
                    </a:lnTo>
                    <a:lnTo>
                      <a:pt x="4860" y="3523"/>
                    </a:lnTo>
                    <a:lnTo>
                      <a:pt x="439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28"/>
              <p:cNvSpPr/>
              <p:nvPr/>
            </p:nvSpPr>
            <p:spPr>
              <a:xfrm>
                <a:off x="8407974" y="1324426"/>
                <a:ext cx="454293" cy="594968"/>
              </a:xfrm>
              <a:custGeom>
                <a:avLst/>
                <a:gdLst/>
                <a:ahLst/>
                <a:cxnLst/>
                <a:rect l="l" t="t" r="r" b="b"/>
                <a:pathLst>
                  <a:path w="7631" h="9994" extrusionOk="0">
                    <a:moveTo>
                      <a:pt x="705" y="0"/>
                    </a:moveTo>
                    <a:lnTo>
                      <a:pt x="1" y="371"/>
                    </a:lnTo>
                    <a:lnTo>
                      <a:pt x="598" y="9051"/>
                    </a:lnTo>
                    <a:lnTo>
                      <a:pt x="669" y="9122"/>
                    </a:lnTo>
                    <a:lnTo>
                      <a:pt x="861" y="9301"/>
                    </a:lnTo>
                    <a:lnTo>
                      <a:pt x="1004" y="9409"/>
                    </a:lnTo>
                    <a:lnTo>
                      <a:pt x="1171" y="9528"/>
                    </a:lnTo>
                    <a:lnTo>
                      <a:pt x="1362" y="9648"/>
                    </a:lnTo>
                    <a:lnTo>
                      <a:pt x="1565" y="9755"/>
                    </a:lnTo>
                    <a:lnTo>
                      <a:pt x="1804" y="9851"/>
                    </a:lnTo>
                    <a:lnTo>
                      <a:pt x="1935" y="9898"/>
                    </a:lnTo>
                    <a:lnTo>
                      <a:pt x="2066" y="9934"/>
                    </a:lnTo>
                    <a:lnTo>
                      <a:pt x="2198" y="9958"/>
                    </a:lnTo>
                    <a:lnTo>
                      <a:pt x="2329" y="9982"/>
                    </a:lnTo>
                    <a:lnTo>
                      <a:pt x="2472" y="9982"/>
                    </a:lnTo>
                    <a:lnTo>
                      <a:pt x="2628" y="9994"/>
                    </a:lnTo>
                    <a:lnTo>
                      <a:pt x="2771" y="9982"/>
                    </a:lnTo>
                    <a:lnTo>
                      <a:pt x="2926" y="9958"/>
                    </a:lnTo>
                    <a:lnTo>
                      <a:pt x="3081" y="9922"/>
                    </a:lnTo>
                    <a:lnTo>
                      <a:pt x="3248" y="9886"/>
                    </a:lnTo>
                    <a:lnTo>
                      <a:pt x="3404" y="9827"/>
                    </a:lnTo>
                    <a:lnTo>
                      <a:pt x="3571" y="9755"/>
                    </a:lnTo>
                    <a:lnTo>
                      <a:pt x="3738" y="9660"/>
                    </a:lnTo>
                    <a:lnTo>
                      <a:pt x="3917" y="9552"/>
                    </a:lnTo>
                    <a:lnTo>
                      <a:pt x="4132" y="9409"/>
                    </a:lnTo>
                    <a:lnTo>
                      <a:pt x="4371" y="9230"/>
                    </a:lnTo>
                    <a:lnTo>
                      <a:pt x="4932" y="8788"/>
                    </a:lnTo>
                    <a:lnTo>
                      <a:pt x="5553" y="8298"/>
                    </a:lnTo>
                    <a:lnTo>
                      <a:pt x="6162" y="7785"/>
                    </a:lnTo>
                    <a:lnTo>
                      <a:pt x="7188" y="6913"/>
                    </a:lnTo>
                    <a:lnTo>
                      <a:pt x="7630" y="6531"/>
                    </a:lnTo>
                    <a:lnTo>
                      <a:pt x="5350" y="3929"/>
                    </a:lnTo>
                    <a:lnTo>
                      <a:pt x="2950" y="5875"/>
                    </a:lnTo>
                    <a:lnTo>
                      <a:pt x="2114" y="2006"/>
                    </a:lnTo>
                    <a:lnTo>
                      <a:pt x="2054" y="1744"/>
                    </a:lnTo>
                    <a:lnTo>
                      <a:pt x="1971" y="1505"/>
                    </a:lnTo>
                    <a:lnTo>
                      <a:pt x="1875" y="1290"/>
                    </a:lnTo>
                    <a:lnTo>
                      <a:pt x="1768" y="1087"/>
                    </a:lnTo>
                    <a:lnTo>
                      <a:pt x="1660" y="908"/>
                    </a:lnTo>
                    <a:lnTo>
                      <a:pt x="1541" y="741"/>
                    </a:lnTo>
                    <a:lnTo>
                      <a:pt x="1422" y="597"/>
                    </a:lnTo>
                    <a:lnTo>
                      <a:pt x="1302" y="466"/>
                    </a:lnTo>
                    <a:lnTo>
                      <a:pt x="1183" y="359"/>
                    </a:lnTo>
                    <a:lnTo>
                      <a:pt x="1075" y="263"/>
                    </a:lnTo>
                    <a:lnTo>
                      <a:pt x="884" y="120"/>
                    </a:lnTo>
                    <a:lnTo>
                      <a:pt x="753" y="36"/>
                    </a:lnTo>
                    <a:lnTo>
                      <a:pt x="70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28"/>
              <p:cNvSpPr/>
              <p:nvPr/>
            </p:nvSpPr>
            <p:spPr>
              <a:xfrm>
                <a:off x="8181277" y="2011719"/>
                <a:ext cx="255930" cy="2203"/>
              </a:xfrm>
              <a:custGeom>
                <a:avLst/>
                <a:gdLst/>
                <a:ahLst/>
                <a:cxnLst/>
                <a:rect l="l" t="t" r="r" b="b"/>
                <a:pathLst>
                  <a:path w="4299" h="37" extrusionOk="0">
                    <a:moveTo>
                      <a:pt x="24" y="1"/>
                    </a:moveTo>
                    <a:lnTo>
                      <a:pt x="12" y="13"/>
                    </a:lnTo>
                    <a:lnTo>
                      <a:pt x="0" y="25"/>
                    </a:lnTo>
                    <a:lnTo>
                      <a:pt x="12" y="37"/>
                    </a:lnTo>
                    <a:lnTo>
                      <a:pt x="4286" y="37"/>
                    </a:lnTo>
                    <a:lnTo>
                      <a:pt x="4298" y="25"/>
                    </a:lnTo>
                    <a:lnTo>
                      <a:pt x="4286" y="13"/>
                    </a:lnTo>
                    <a:lnTo>
                      <a:pt x="427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28"/>
              <p:cNvSpPr/>
              <p:nvPr/>
            </p:nvSpPr>
            <p:spPr>
              <a:xfrm>
                <a:off x="8545195" y="1671972"/>
                <a:ext cx="39827" cy="115969"/>
              </a:xfrm>
              <a:custGeom>
                <a:avLst/>
                <a:gdLst/>
                <a:ahLst/>
                <a:cxnLst/>
                <a:rect l="l" t="t" r="r" b="b"/>
                <a:pathLst>
                  <a:path w="669" h="1948" extrusionOk="0">
                    <a:moveTo>
                      <a:pt x="645" y="1"/>
                    </a:moveTo>
                    <a:lnTo>
                      <a:pt x="633" y="13"/>
                    </a:lnTo>
                    <a:lnTo>
                      <a:pt x="478" y="216"/>
                    </a:lnTo>
                    <a:lnTo>
                      <a:pt x="335" y="431"/>
                    </a:lnTo>
                    <a:lnTo>
                      <a:pt x="215" y="658"/>
                    </a:lnTo>
                    <a:lnTo>
                      <a:pt x="132" y="908"/>
                    </a:lnTo>
                    <a:lnTo>
                      <a:pt x="60" y="1147"/>
                    </a:lnTo>
                    <a:lnTo>
                      <a:pt x="12" y="1410"/>
                    </a:lnTo>
                    <a:lnTo>
                      <a:pt x="0" y="1660"/>
                    </a:lnTo>
                    <a:lnTo>
                      <a:pt x="0" y="1923"/>
                    </a:lnTo>
                    <a:lnTo>
                      <a:pt x="12" y="1935"/>
                    </a:lnTo>
                    <a:lnTo>
                      <a:pt x="24" y="1947"/>
                    </a:lnTo>
                    <a:lnTo>
                      <a:pt x="36" y="1935"/>
                    </a:lnTo>
                    <a:lnTo>
                      <a:pt x="36" y="1923"/>
                    </a:lnTo>
                    <a:lnTo>
                      <a:pt x="36" y="1672"/>
                    </a:lnTo>
                    <a:lnTo>
                      <a:pt x="48" y="1410"/>
                    </a:lnTo>
                    <a:lnTo>
                      <a:pt x="96" y="1159"/>
                    </a:lnTo>
                    <a:lnTo>
                      <a:pt x="155" y="920"/>
                    </a:lnTo>
                    <a:lnTo>
                      <a:pt x="251" y="681"/>
                    </a:lnTo>
                    <a:lnTo>
                      <a:pt x="358" y="455"/>
                    </a:lnTo>
                    <a:lnTo>
                      <a:pt x="502" y="240"/>
                    </a:lnTo>
                    <a:lnTo>
                      <a:pt x="657" y="37"/>
                    </a:lnTo>
                    <a:lnTo>
                      <a:pt x="669" y="25"/>
                    </a:lnTo>
                    <a:lnTo>
                      <a:pt x="657" y="13"/>
                    </a:lnTo>
                    <a:lnTo>
                      <a:pt x="64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28"/>
              <p:cNvSpPr/>
              <p:nvPr/>
            </p:nvSpPr>
            <p:spPr>
              <a:xfrm>
                <a:off x="7925350" y="1500699"/>
                <a:ext cx="46257" cy="188420"/>
              </a:xfrm>
              <a:custGeom>
                <a:avLst/>
                <a:gdLst/>
                <a:ahLst/>
                <a:cxnLst/>
                <a:rect l="l" t="t" r="r" b="b"/>
                <a:pathLst>
                  <a:path w="777" h="3165" extrusionOk="0">
                    <a:moveTo>
                      <a:pt x="753" y="0"/>
                    </a:moveTo>
                    <a:lnTo>
                      <a:pt x="741" y="12"/>
                    </a:lnTo>
                    <a:lnTo>
                      <a:pt x="168" y="2460"/>
                    </a:lnTo>
                    <a:lnTo>
                      <a:pt x="1" y="3141"/>
                    </a:lnTo>
                    <a:lnTo>
                      <a:pt x="1" y="3164"/>
                    </a:lnTo>
                    <a:lnTo>
                      <a:pt x="25" y="3164"/>
                    </a:lnTo>
                    <a:lnTo>
                      <a:pt x="37" y="3152"/>
                    </a:lnTo>
                    <a:lnTo>
                      <a:pt x="610" y="705"/>
                    </a:lnTo>
                    <a:lnTo>
                      <a:pt x="777" y="12"/>
                    </a:lnTo>
                    <a:lnTo>
                      <a:pt x="77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28"/>
              <p:cNvSpPr/>
              <p:nvPr/>
            </p:nvSpPr>
            <p:spPr>
              <a:xfrm>
                <a:off x="8081025" y="1332225"/>
                <a:ext cx="513289" cy="481975"/>
              </a:xfrm>
              <a:custGeom>
                <a:avLst/>
                <a:gdLst/>
                <a:ahLst/>
                <a:cxnLst/>
                <a:rect l="l" t="t" r="r" b="b"/>
                <a:pathLst>
                  <a:path w="8622" h="8096" extrusionOk="0">
                    <a:moveTo>
                      <a:pt x="2818" y="1"/>
                    </a:moveTo>
                    <a:lnTo>
                      <a:pt x="2735" y="13"/>
                    </a:lnTo>
                    <a:lnTo>
                      <a:pt x="2663" y="25"/>
                    </a:lnTo>
                    <a:lnTo>
                      <a:pt x="2592" y="60"/>
                    </a:lnTo>
                    <a:lnTo>
                      <a:pt x="2520" y="96"/>
                    </a:lnTo>
                    <a:lnTo>
                      <a:pt x="2460" y="144"/>
                    </a:lnTo>
                    <a:lnTo>
                      <a:pt x="2412" y="204"/>
                    </a:lnTo>
                    <a:lnTo>
                      <a:pt x="2365" y="275"/>
                    </a:lnTo>
                    <a:lnTo>
                      <a:pt x="2329" y="359"/>
                    </a:lnTo>
                    <a:lnTo>
                      <a:pt x="25" y="7427"/>
                    </a:lnTo>
                    <a:lnTo>
                      <a:pt x="13" y="7487"/>
                    </a:lnTo>
                    <a:lnTo>
                      <a:pt x="1" y="7547"/>
                    </a:lnTo>
                    <a:lnTo>
                      <a:pt x="1" y="7606"/>
                    </a:lnTo>
                    <a:lnTo>
                      <a:pt x="1" y="7666"/>
                    </a:lnTo>
                    <a:lnTo>
                      <a:pt x="36" y="7785"/>
                    </a:lnTo>
                    <a:lnTo>
                      <a:pt x="96" y="7881"/>
                    </a:lnTo>
                    <a:lnTo>
                      <a:pt x="168" y="7964"/>
                    </a:lnTo>
                    <a:lnTo>
                      <a:pt x="275" y="8036"/>
                    </a:lnTo>
                    <a:lnTo>
                      <a:pt x="323" y="8060"/>
                    </a:lnTo>
                    <a:lnTo>
                      <a:pt x="383" y="8084"/>
                    </a:lnTo>
                    <a:lnTo>
                      <a:pt x="442" y="8096"/>
                    </a:lnTo>
                    <a:lnTo>
                      <a:pt x="5803" y="8096"/>
                    </a:lnTo>
                    <a:lnTo>
                      <a:pt x="5887" y="8084"/>
                    </a:lnTo>
                    <a:lnTo>
                      <a:pt x="5959" y="8072"/>
                    </a:lnTo>
                    <a:lnTo>
                      <a:pt x="6030" y="8036"/>
                    </a:lnTo>
                    <a:lnTo>
                      <a:pt x="6102" y="8000"/>
                    </a:lnTo>
                    <a:lnTo>
                      <a:pt x="6161" y="7941"/>
                    </a:lnTo>
                    <a:lnTo>
                      <a:pt x="6209" y="7881"/>
                    </a:lnTo>
                    <a:lnTo>
                      <a:pt x="6257" y="7821"/>
                    </a:lnTo>
                    <a:lnTo>
                      <a:pt x="6281" y="7738"/>
                    </a:lnTo>
                    <a:lnTo>
                      <a:pt x="8597" y="693"/>
                    </a:lnTo>
                    <a:lnTo>
                      <a:pt x="8621" y="634"/>
                    </a:lnTo>
                    <a:lnTo>
                      <a:pt x="8621" y="574"/>
                    </a:lnTo>
                    <a:lnTo>
                      <a:pt x="8621" y="514"/>
                    </a:lnTo>
                    <a:lnTo>
                      <a:pt x="8621" y="454"/>
                    </a:lnTo>
                    <a:lnTo>
                      <a:pt x="8585" y="347"/>
                    </a:lnTo>
                    <a:lnTo>
                      <a:pt x="8526" y="240"/>
                    </a:lnTo>
                    <a:lnTo>
                      <a:pt x="8454" y="156"/>
                    </a:lnTo>
                    <a:lnTo>
                      <a:pt x="8358" y="84"/>
                    </a:lnTo>
                    <a:lnTo>
                      <a:pt x="8299" y="60"/>
                    </a:lnTo>
                    <a:lnTo>
                      <a:pt x="8239" y="49"/>
                    </a:lnTo>
                    <a:lnTo>
                      <a:pt x="8179" y="37"/>
                    </a:lnTo>
                    <a:lnTo>
                      <a:pt x="8120" y="25"/>
                    </a:lnTo>
                    <a:lnTo>
                      <a:pt x="28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28"/>
              <p:cNvSpPr/>
              <p:nvPr/>
            </p:nvSpPr>
            <p:spPr>
              <a:xfrm>
                <a:off x="8199018" y="1332939"/>
                <a:ext cx="178478" cy="113112"/>
              </a:xfrm>
              <a:custGeom>
                <a:avLst/>
                <a:gdLst/>
                <a:ahLst/>
                <a:cxnLst/>
                <a:rect l="l" t="t" r="r" b="b"/>
                <a:pathLst>
                  <a:path w="2998" h="1900" extrusionOk="0">
                    <a:moveTo>
                      <a:pt x="2974" y="1"/>
                    </a:moveTo>
                    <a:lnTo>
                      <a:pt x="2974" y="13"/>
                    </a:lnTo>
                    <a:lnTo>
                      <a:pt x="2806" y="359"/>
                    </a:lnTo>
                    <a:lnTo>
                      <a:pt x="2711" y="526"/>
                    </a:lnTo>
                    <a:lnTo>
                      <a:pt x="2615" y="693"/>
                    </a:lnTo>
                    <a:lnTo>
                      <a:pt x="2508" y="860"/>
                    </a:lnTo>
                    <a:lnTo>
                      <a:pt x="2389" y="1004"/>
                    </a:lnTo>
                    <a:lnTo>
                      <a:pt x="2269" y="1159"/>
                    </a:lnTo>
                    <a:lnTo>
                      <a:pt x="2138" y="1290"/>
                    </a:lnTo>
                    <a:lnTo>
                      <a:pt x="1995" y="1422"/>
                    </a:lnTo>
                    <a:lnTo>
                      <a:pt x="1839" y="1529"/>
                    </a:lnTo>
                    <a:lnTo>
                      <a:pt x="1684" y="1625"/>
                    </a:lnTo>
                    <a:lnTo>
                      <a:pt x="1517" y="1708"/>
                    </a:lnTo>
                    <a:lnTo>
                      <a:pt x="1350" y="1780"/>
                    </a:lnTo>
                    <a:lnTo>
                      <a:pt x="1171" y="1827"/>
                    </a:lnTo>
                    <a:lnTo>
                      <a:pt x="980" y="1851"/>
                    </a:lnTo>
                    <a:lnTo>
                      <a:pt x="789" y="1863"/>
                    </a:lnTo>
                    <a:lnTo>
                      <a:pt x="586" y="1851"/>
                    </a:lnTo>
                    <a:lnTo>
                      <a:pt x="490" y="1827"/>
                    </a:lnTo>
                    <a:lnTo>
                      <a:pt x="395" y="1804"/>
                    </a:lnTo>
                    <a:lnTo>
                      <a:pt x="287" y="1768"/>
                    </a:lnTo>
                    <a:lnTo>
                      <a:pt x="204" y="1732"/>
                    </a:lnTo>
                    <a:lnTo>
                      <a:pt x="108" y="1684"/>
                    </a:lnTo>
                    <a:lnTo>
                      <a:pt x="25" y="1625"/>
                    </a:lnTo>
                    <a:lnTo>
                      <a:pt x="1" y="1625"/>
                    </a:lnTo>
                    <a:lnTo>
                      <a:pt x="1" y="1636"/>
                    </a:lnTo>
                    <a:lnTo>
                      <a:pt x="1" y="1648"/>
                    </a:lnTo>
                    <a:lnTo>
                      <a:pt x="168" y="1744"/>
                    </a:lnTo>
                    <a:lnTo>
                      <a:pt x="335" y="1816"/>
                    </a:lnTo>
                    <a:lnTo>
                      <a:pt x="514" y="1863"/>
                    </a:lnTo>
                    <a:lnTo>
                      <a:pt x="693" y="1887"/>
                    </a:lnTo>
                    <a:lnTo>
                      <a:pt x="872" y="1899"/>
                    </a:lnTo>
                    <a:lnTo>
                      <a:pt x="1063" y="1875"/>
                    </a:lnTo>
                    <a:lnTo>
                      <a:pt x="1242" y="1839"/>
                    </a:lnTo>
                    <a:lnTo>
                      <a:pt x="1421" y="1792"/>
                    </a:lnTo>
                    <a:lnTo>
                      <a:pt x="1589" y="1720"/>
                    </a:lnTo>
                    <a:lnTo>
                      <a:pt x="1756" y="1625"/>
                    </a:lnTo>
                    <a:lnTo>
                      <a:pt x="1923" y="1517"/>
                    </a:lnTo>
                    <a:lnTo>
                      <a:pt x="2066" y="1398"/>
                    </a:lnTo>
                    <a:lnTo>
                      <a:pt x="2209" y="1278"/>
                    </a:lnTo>
                    <a:lnTo>
                      <a:pt x="2341" y="1135"/>
                    </a:lnTo>
                    <a:lnTo>
                      <a:pt x="2460" y="992"/>
                    </a:lnTo>
                    <a:lnTo>
                      <a:pt x="2568" y="836"/>
                    </a:lnTo>
                    <a:lnTo>
                      <a:pt x="2687" y="634"/>
                    </a:lnTo>
                    <a:lnTo>
                      <a:pt x="2806" y="442"/>
                    </a:lnTo>
                    <a:lnTo>
                      <a:pt x="2902" y="240"/>
                    </a:lnTo>
                    <a:lnTo>
                      <a:pt x="2997" y="37"/>
                    </a:lnTo>
                    <a:lnTo>
                      <a:pt x="2997" y="13"/>
                    </a:lnTo>
                    <a:lnTo>
                      <a:pt x="2986" y="13"/>
                    </a:lnTo>
                    <a:lnTo>
                      <a:pt x="297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28"/>
              <p:cNvSpPr/>
              <p:nvPr/>
            </p:nvSpPr>
            <p:spPr>
              <a:xfrm>
                <a:off x="8135080" y="1373480"/>
                <a:ext cx="452804" cy="261645"/>
              </a:xfrm>
              <a:custGeom>
                <a:avLst/>
                <a:gdLst/>
                <a:ahLst/>
                <a:cxnLst/>
                <a:rect l="l" t="t" r="r" b="b"/>
                <a:pathLst>
                  <a:path w="7606" h="4395" extrusionOk="0">
                    <a:moveTo>
                      <a:pt x="7021" y="0"/>
                    </a:moveTo>
                    <a:lnTo>
                      <a:pt x="6901" y="12"/>
                    </a:lnTo>
                    <a:lnTo>
                      <a:pt x="6782" y="24"/>
                    </a:lnTo>
                    <a:lnTo>
                      <a:pt x="6662" y="48"/>
                    </a:lnTo>
                    <a:lnTo>
                      <a:pt x="6555" y="72"/>
                    </a:lnTo>
                    <a:lnTo>
                      <a:pt x="6459" y="108"/>
                    </a:lnTo>
                    <a:lnTo>
                      <a:pt x="6256" y="191"/>
                    </a:lnTo>
                    <a:lnTo>
                      <a:pt x="6065" y="311"/>
                    </a:lnTo>
                    <a:lnTo>
                      <a:pt x="5886" y="430"/>
                    </a:lnTo>
                    <a:lnTo>
                      <a:pt x="5695" y="573"/>
                    </a:lnTo>
                    <a:lnTo>
                      <a:pt x="5528" y="729"/>
                    </a:lnTo>
                    <a:lnTo>
                      <a:pt x="5194" y="1051"/>
                    </a:lnTo>
                    <a:lnTo>
                      <a:pt x="4848" y="1409"/>
                    </a:lnTo>
                    <a:lnTo>
                      <a:pt x="4513" y="1767"/>
                    </a:lnTo>
                    <a:lnTo>
                      <a:pt x="4215" y="2102"/>
                    </a:lnTo>
                    <a:lnTo>
                      <a:pt x="3928" y="2460"/>
                    </a:lnTo>
                    <a:lnTo>
                      <a:pt x="3642" y="2806"/>
                    </a:lnTo>
                    <a:lnTo>
                      <a:pt x="3343" y="3152"/>
                    </a:lnTo>
                    <a:lnTo>
                      <a:pt x="3212" y="3308"/>
                    </a:lnTo>
                    <a:lnTo>
                      <a:pt x="3057" y="3463"/>
                    </a:lnTo>
                    <a:lnTo>
                      <a:pt x="2901" y="3606"/>
                    </a:lnTo>
                    <a:lnTo>
                      <a:pt x="2746" y="3749"/>
                    </a:lnTo>
                    <a:lnTo>
                      <a:pt x="2579" y="3881"/>
                    </a:lnTo>
                    <a:lnTo>
                      <a:pt x="2400" y="4000"/>
                    </a:lnTo>
                    <a:lnTo>
                      <a:pt x="2221" y="4096"/>
                    </a:lnTo>
                    <a:lnTo>
                      <a:pt x="2018" y="4191"/>
                    </a:lnTo>
                    <a:lnTo>
                      <a:pt x="1898" y="4239"/>
                    </a:lnTo>
                    <a:lnTo>
                      <a:pt x="1779" y="4275"/>
                    </a:lnTo>
                    <a:lnTo>
                      <a:pt x="1528" y="4334"/>
                    </a:lnTo>
                    <a:lnTo>
                      <a:pt x="1278" y="4358"/>
                    </a:lnTo>
                    <a:lnTo>
                      <a:pt x="1015" y="4358"/>
                    </a:lnTo>
                    <a:lnTo>
                      <a:pt x="764" y="4334"/>
                    </a:lnTo>
                    <a:lnTo>
                      <a:pt x="513" y="4287"/>
                    </a:lnTo>
                    <a:lnTo>
                      <a:pt x="263" y="4203"/>
                    </a:lnTo>
                    <a:lnTo>
                      <a:pt x="24" y="4107"/>
                    </a:lnTo>
                    <a:lnTo>
                      <a:pt x="0" y="4107"/>
                    </a:lnTo>
                    <a:lnTo>
                      <a:pt x="0" y="4119"/>
                    </a:lnTo>
                    <a:lnTo>
                      <a:pt x="12" y="4131"/>
                    </a:lnTo>
                    <a:lnTo>
                      <a:pt x="215" y="4227"/>
                    </a:lnTo>
                    <a:lnTo>
                      <a:pt x="418" y="4299"/>
                    </a:lnTo>
                    <a:lnTo>
                      <a:pt x="633" y="4346"/>
                    </a:lnTo>
                    <a:lnTo>
                      <a:pt x="848" y="4382"/>
                    </a:lnTo>
                    <a:lnTo>
                      <a:pt x="1075" y="4394"/>
                    </a:lnTo>
                    <a:lnTo>
                      <a:pt x="1290" y="4394"/>
                    </a:lnTo>
                    <a:lnTo>
                      <a:pt x="1504" y="4370"/>
                    </a:lnTo>
                    <a:lnTo>
                      <a:pt x="1731" y="4322"/>
                    </a:lnTo>
                    <a:lnTo>
                      <a:pt x="1922" y="4263"/>
                    </a:lnTo>
                    <a:lnTo>
                      <a:pt x="2113" y="4191"/>
                    </a:lnTo>
                    <a:lnTo>
                      <a:pt x="2304" y="4096"/>
                    </a:lnTo>
                    <a:lnTo>
                      <a:pt x="2483" y="3988"/>
                    </a:lnTo>
                    <a:lnTo>
                      <a:pt x="2651" y="3869"/>
                    </a:lnTo>
                    <a:lnTo>
                      <a:pt x="2806" y="3737"/>
                    </a:lnTo>
                    <a:lnTo>
                      <a:pt x="2973" y="3606"/>
                    </a:lnTo>
                    <a:lnTo>
                      <a:pt x="3116" y="3451"/>
                    </a:lnTo>
                    <a:lnTo>
                      <a:pt x="3272" y="3296"/>
                    </a:lnTo>
                    <a:lnTo>
                      <a:pt x="3415" y="3140"/>
                    </a:lnTo>
                    <a:lnTo>
                      <a:pt x="3689" y="2806"/>
                    </a:lnTo>
                    <a:lnTo>
                      <a:pt x="3964" y="2460"/>
                    </a:lnTo>
                    <a:lnTo>
                      <a:pt x="4239" y="2126"/>
                    </a:lnTo>
                    <a:lnTo>
                      <a:pt x="4573" y="1755"/>
                    </a:lnTo>
                    <a:lnTo>
                      <a:pt x="4907" y="1385"/>
                    </a:lnTo>
                    <a:lnTo>
                      <a:pt x="5253" y="1039"/>
                    </a:lnTo>
                    <a:lnTo>
                      <a:pt x="5612" y="705"/>
                    </a:lnTo>
                    <a:lnTo>
                      <a:pt x="5815" y="526"/>
                    </a:lnTo>
                    <a:lnTo>
                      <a:pt x="6018" y="370"/>
                    </a:lnTo>
                    <a:lnTo>
                      <a:pt x="6125" y="311"/>
                    </a:lnTo>
                    <a:lnTo>
                      <a:pt x="6244" y="239"/>
                    </a:lnTo>
                    <a:lnTo>
                      <a:pt x="6364" y="179"/>
                    </a:lnTo>
                    <a:lnTo>
                      <a:pt x="6483" y="132"/>
                    </a:lnTo>
                    <a:lnTo>
                      <a:pt x="6615" y="96"/>
                    </a:lnTo>
                    <a:lnTo>
                      <a:pt x="6758" y="60"/>
                    </a:lnTo>
                    <a:lnTo>
                      <a:pt x="6889" y="48"/>
                    </a:lnTo>
                    <a:lnTo>
                      <a:pt x="7176" y="48"/>
                    </a:lnTo>
                    <a:lnTo>
                      <a:pt x="7307" y="60"/>
                    </a:lnTo>
                    <a:lnTo>
                      <a:pt x="7450" y="96"/>
                    </a:lnTo>
                    <a:lnTo>
                      <a:pt x="7582" y="132"/>
                    </a:lnTo>
                    <a:lnTo>
                      <a:pt x="7594" y="132"/>
                    </a:lnTo>
                    <a:lnTo>
                      <a:pt x="7606" y="120"/>
                    </a:lnTo>
                    <a:lnTo>
                      <a:pt x="7606" y="108"/>
                    </a:lnTo>
                    <a:lnTo>
                      <a:pt x="7594" y="96"/>
                    </a:lnTo>
                    <a:lnTo>
                      <a:pt x="7474" y="60"/>
                    </a:lnTo>
                    <a:lnTo>
                      <a:pt x="7367" y="36"/>
                    </a:lnTo>
                    <a:lnTo>
                      <a:pt x="7247" y="24"/>
                    </a:lnTo>
                    <a:lnTo>
                      <a:pt x="7128" y="12"/>
                    </a:lnTo>
                    <a:lnTo>
                      <a:pt x="7021"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28"/>
              <p:cNvSpPr/>
              <p:nvPr/>
            </p:nvSpPr>
            <p:spPr>
              <a:xfrm>
                <a:off x="8317724" y="1721026"/>
                <a:ext cx="147879" cy="93168"/>
              </a:xfrm>
              <a:custGeom>
                <a:avLst/>
                <a:gdLst/>
                <a:ahLst/>
                <a:cxnLst/>
                <a:rect l="l" t="t" r="r" b="b"/>
                <a:pathLst>
                  <a:path w="2484" h="1565" extrusionOk="0">
                    <a:moveTo>
                      <a:pt x="2305" y="1"/>
                    </a:moveTo>
                    <a:lnTo>
                      <a:pt x="2162" y="13"/>
                    </a:lnTo>
                    <a:lnTo>
                      <a:pt x="2006" y="25"/>
                    </a:lnTo>
                    <a:lnTo>
                      <a:pt x="1851" y="48"/>
                    </a:lnTo>
                    <a:lnTo>
                      <a:pt x="1708" y="84"/>
                    </a:lnTo>
                    <a:lnTo>
                      <a:pt x="1565" y="120"/>
                    </a:lnTo>
                    <a:lnTo>
                      <a:pt x="1421" y="180"/>
                    </a:lnTo>
                    <a:lnTo>
                      <a:pt x="1278" y="240"/>
                    </a:lnTo>
                    <a:lnTo>
                      <a:pt x="1147" y="299"/>
                    </a:lnTo>
                    <a:lnTo>
                      <a:pt x="1015" y="371"/>
                    </a:lnTo>
                    <a:lnTo>
                      <a:pt x="884" y="454"/>
                    </a:lnTo>
                    <a:lnTo>
                      <a:pt x="765" y="550"/>
                    </a:lnTo>
                    <a:lnTo>
                      <a:pt x="645" y="645"/>
                    </a:lnTo>
                    <a:lnTo>
                      <a:pt x="538" y="753"/>
                    </a:lnTo>
                    <a:lnTo>
                      <a:pt x="430" y="860"/>
                    </a:lnTo>
                    <a:lnTo>
                      <a:pt x="335" y="980"/>
                    </a:lnTo>
                    <a:lnTo>
                      <a:pt x="239" y="1111"/>
                    </a:lnTo>
                    <a:lnTo>
                      <a:pt x="144" y="1242"/>
                    </a:lnTo>
                    <a:lnTo>
                      <a:pt x="72" y="1386"/>
                    </a:lnTo>
                    <a:lnTo>
                      <a:pt x="1" y="1541"/>
                    </a:lnTo>
                    <a:lnTo>
                      <a:pt x="1" y="1553"/>
                    </a:lnTo>
                    <a:lnTo>
                      <a:pt x="12" y="1565"/>
                    </a:lnTo>
                    <a:lnTo>
                      <a:pt x="24" y="1565"/>
                    </a:lnTo>
                    <a:lnTo>
                      <a:pt x="36" y="1553"/>
                    </a:lnTo>
                    <a:lnTo>
                      <a:pt x="96" y="1422"/>
                    </a:lnTo>
                    <a:lnTo>
                      <a:pt x="168" y="1290"/>
                    </a:lnTo>
                    <a:lnTo>
                      <a:pt x="239" y="1171"/>
                    </a:lnTo>
                    <a:lnTo>
                      <a:pt x="323" y="1051"/>
                    </a:lnTo>
                    <a:lnTo>
                      <a:pt x="418" y="932"/>
                    </a:lnTo>
                    <a:lnTo>
                      <a:pt x="514" y="825"/>
                    </a:lnTo>
                    <a:lnTo>
                      <a:pt x="621" y="717"/>
                    </a:lnTo>
                    <a:lnTo>
                      <a:pt x="729" y="622"/>
                    </a:lnTo>
                    <a:lnTo>
                      <a:pt x="836" y="538"/>
                    </a:lnTo>
                    <a:lnTo>
                      <a:pt x="956" y="454"/>
                    </a:lnTo>
                    <a:lnTo>
                      <a:pt x="1075" y="371"/>
                    </a:lnTo>
                    <a:lnTo>
                      <a:pt x="1206" y="311"/>
                    </a:lnTo>
                    <a:lnTo>
                      <a:pt x="1338" y="240"/>
                    </a:lnTo>
                    <a:lnTo>
                      <a:pt x="1481" y="192"/>
                    </a:lnTo>
                    <a:lnTo>
                      <a:pt x="1612" y="144"/>
                    </a:lnTo>
                    <a:lnTo>
                      <a:pt x="1756" y="108"/>
                    </a:lnTo>
                    <a:lnTo>
                      <a:pt x="1935" y="72"/>
                    </a:lnTo>
                    <a:lnTo>
                      <a:pt x="2114" y="48"/>
                    </a:lnTo>
                    <a:lnTo>
                      <a:pt x="2281" y="37"/>
                    </a:lnTo>
                    <a:lnTo>
                      <a:pt x="2472" y="37"/>
                    </a:lnTo>
                    <a:lnTo>
                      <a:pt x="2484" y="25"/>
                    </a:lnTo>
                    <a:lnTo>
                      <a:pt x="2472" y="13"/>
                    </a:lnTo>
                    <a:lnTo>
                      <a:pt x="2460"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28"/>
              <p:cNvSpPr/>
              <p:nvPr/>
            </p:nvSpPr>
            <p:spPr>
              <a:xfrm>
                <a:off x="8224616" y="1600177"/>
                <a:ext cx="248846" cy="144366"/>
              </a:xfrm>
              <a:custGeom>
                <a:avLst/>
                <a:gdLst/>
                <a:ahLst/>
                <a:cxnLst/>
                <a:rect l="l" t="t" r="r" b="b"/>
                <a:pathLst>
                  <a:path w="4180" h="2425" extrusionOk="0">
                    <a:moveTo>
                      <a:pt x="3785" y="1"/>
                    </a:moveTo>
                    <a:lnTo>
                      <a:pt x="3666" y="37"/>
                    </a:lnTo>
                    <a:lnTo>
                      <a:pt x="3547" y="73"/>
                    </a:lnTo>
                    <a:lnTo>
                      <a:pt x="3427" y="120"/>
                    </a:lnTo>
                    <a:lnTo>
                      <a:pt x="3296" y="192"/>
                    </a:lnTo>
                    <a:lnTo>
                      <a:pt x="3176" y="252"/>
                    </a:lnTo>
                    <a:lnTo>
                      <a:pt x="2926" y="407"/>
                    </a:lnTo>
                    <a:lnTo>
                      <a:pt x="2675" y="562"/>
                    </a:lnTo>
                    <a:lnTo>
                      <a:pt x="2424" y="705"/>
                    </a:lnTo>
                    <a:lnTo>
                      <a:pt x="2293" y="765"/>
                    </a:lnTo>
                    <a:lnTo>
                      <a:pt x="2162" y="825"/>
                    </a:lnTo>
                    <a:lnTo>
                      <a:pt x="2018" y="885"/>
                    </a:lnTo>
                    <a:lnTo>
                      <a:pt x="1875" y="920"/>
                    </a:lnTo>
                    <a:lnTo>
                      <a:pt x="1588" y="1004"/>
                    </a:lnTo>
                    <a:lnTo>
                      <a:pt x="1433" y="1052"/>
                    </a:lnTo>
                    <a:lnTo>
                      <a:pt x="1290" y="1099"/>
                    </a:lnTo>
                    <a:lnTo>
                      <a:pt x="968" y="1231"/>
                    </a:lnTo>
                    <a:lnTo>
                      <a:pt x="788" y="1314"/>
                    </a:lnTo>
                    <a:lnTo>
                      <a:pt x="609" y="1386"/>
                    </a:lnTo>
                    <a:lnTo>
                      <a:pt x="430" y="1481"/>
                    </a:lnTo>
                    <a:lnTo>
                      <a:pt x="263" y="1577"/>
                    </a:lnTo>
                    <a:lnTo>
                      <a:pt x="156" y="1673"/>
                    </a:lnTo>
                    <a:lnTo>
                      <a:pt x="108" y="1720"/>
                    </a:lnTo>
                    <a:lnTo>
                      <a:pt x="60" y="1780"/>
                    </a:lnTo>
                    <a:lnTo>
                      <a:pt x="24" y="1840"/>
                    </a:lnTo>
                    <a:lnTo>
                      <a:pt x="12" y="1899"/>
                    </a:lnTo>
                    <a:lnTo>
                      <a:pt x="0" y="1971"/>
                    </a:lnTo>
                    <a:lnTo>
                      <a:pt x="12" y="2043"/>
                    </a:lnTo>
                    <a:lnTo>
                      <a:pt x="36" y="2126"/>
                    </a:lnTo>
                    <a:lnTo>
                      <a:pt x="72" y="2186"/>
                    </a:lnTo>
                    <a:lnTo>
                      <a:pt x="84" y="2198"/>
                    </a:lnTo>
                    <a:lnTo>
                      <a:pt x="96" y="2198"/>
                    </a:lnTo>
                    <a:lnTo>
                      <a:pt x="96" y="2186"/>
                    </a:lnTo>
                    <a:lnTo>
                      <a:pt x="96" y="2174"/>
                    </a:lnTo>
                    <a:lnTo>
                      <a:pt x="60" y="2090"/>
                    </a:lnTo>
                    <a:lnTo>
                      <a:pt x="36" y="2007"/>
                    </a:lnTo>
                    <a:lnTo>
                      <a:pt x="36" y="1935"/>
                    </a:lnTo>
                    <a:lnTo>
                      <a:pt x="60" y="1864"/>
                    </a:lnTo>
                    <a:lnTo>
                      <a:pt x="96" y="1804"/>
                    </a:lnTo>
                    <a:lnTo>
                      <a:pt x="132" y="1732"/>
                    </a:lnTo>
                    <a:lnTo>
                      <a:pt x="191" y="1673"/>
                    </a:lnTo>
                    <a:lnTo>
                      <a:pt x="263" y="1625"/>
                    </a:lnTo>
                    <a:lnTo>
                      <a:pt x="418" y="1529"/>
                    </a:lnTo>
                    <a:lnTo>
                      <a:pt x="574" y="1446"/>
                    </a:lnTo>
                    <a:lnTo>
                      <a:pt x="860" y="1314"/>
                    </a:lnTo>
                    <a:lnTo>
                      <a:pt x="1182" y="1195"/>
                    </a:lnTo>
                    <a:lnTo>
                      <a:pt x="1385" y="1099"/>
                    </a:lnTo>
                    <a:lnTo>
                      <a:pt x="1600" y="1028"/>
                    </a:lnTo>
                    <a:lnTo>
                      <a:pt x="1875" y="956"/>
                    </a:lnTo>
                    <a:lnTo>
                      <a:pt x="2006" y="920"/>
                    </a:lnTo>
                    <a:lnTo>
                      <a:pt x="2150" y="873"/>
                    </a:lnTo>
                    <a:lnTo>
                      <a:pt x="2388" y="765"/>
                    </a:lnTo>
                    <a:lnTo>
                      <a:pt x="2615" y="646"/>
                    </a:lnTo>
                    <a:lnTo>
                      <a:pt x="3057" y="359"/>
                    </a:lnTo>
                    <a:lnTo>
                      <a:pt x="3296" y="228"/>
                    </a:lnTo>
                    <a:lnTo>
                      <a:pt x="3415" y="168"/>
                    </a:lnTo>
                    <a:lnTo>
                      <a:pt x="3535" y="120"/>
                    </a:lnTo>
                    <a:lnTo>
                      <a:pt x="3654" y="73"/>
                    </a:lnTo>
                    <a:lnTo>
                      <a:pt x="3785" y="37"/>
                    </a:lnTo>
                    <a:lnTo>
                      <a:pt x="3845" y="25"/>
                    </a:lnTo>
                    <a:lnTo>
                      <a:pt x="3917" y="25"/>
                    </a:lnTo>
                    <a:lnTo>
                      <a:pt x="3976" y="37"/>
                    </a:lnTo>
                    <a:lnTo>
                      <a:pt x="4036" y="73"/>
                    </a:lnTo>
                    <a:lnTo>
                      <a:pt x="4084" y="108"/>
                    </a:lnTo>
                    <a:lnTo>
                      <a:pt x="4120" y="168"/>
                    </a:lnTo>
                    <a:lnTo>
                      <a:pt x="4132" y="228"/>
                    </a:lnTo>
                    <a:lnTo>
                      <a:pt x="4132" y="299"/>
                    </a:lnTo>
                    <a:lnTo>
                      <a:pt x="4120" y="371"/>
                    </a:lnTo>
                    <a:lnTo>
                      <a:pt x="4108" y="431"/>
                    </a:lnTo>
                    <a:lnTo>
                      <a:pt x="4048" y="550"/>
                    </a:lnTo>
                    <a:lnTo>
                      <a:pt x="3976" y="646"/>
                    </a:lnTo>
                    <a:lnTo>
                      <a:pt x="3893" y="741"/>
                    </a:lnTo>
                    <a:lnTo>
                      <a:pt x="3797" y="825"/>
                    </a:lnTo>
                    <a:lnTo>
                      <a:pt x="3702" y="885"/>
                    </a:lnTo>
                    <a:lnTo>
                      <a:pt x="3594" y="956"/>
                    </a:lnTo>
                    <a:lnTo>
                      <a:pt x="3487" y="1004"/>
                    </a:lnTo>
                    <a:lnTo>
                      <a:pt x="3260" y="1087"/>
                    </a:lnTo>
                    <a:lnTo>
                      <a:pt x="2985" y="1159"/>
                    </a:lnTo>
                    <a:lnTo>
                      <a:pt x="2723" y="1219"/>
                    </a:lnTo>
                    <a:lnTo>
                      <a:pt x="2448" y="1279"/>
                    </a:lnTo>
                    <a:lnTo>
                      <a:pt x="2317" y="1314"/>
                    </a:lnTo>
                    <a:lnTo>
                      <a:pt x="2185" y="1362"/>
                    </a:lnTo>
                    <a:lnTo>
                      <a:pt x="2066" y="1422"/>
                    </a:lnTo>
                    <a:lnTo>
                      <a:pt x="1947" y="1481"/>
                    </a:lnTo>
                    <a:lnTo>
                      <a:pt x="1827" y="1565"/>
                    </a:lnTo>
                    <a:lnTo>
                      <a:pt x="1720" y="1649"/>
                    </a:lnTo>
                    <a:lnTo>
                      <a:pt x="1517" y="1828"/>
                    </a:lnTo>
                    <a:lnTo>
                      <a:pt x="1302" y="2019"/>
                    </a:lnTo>
                    <a:lnTo>
                      <a:pt x="1206" y="2114"/>
                    </a:lnTo>
                    <a:lnTo>
                      <a:pt x="1087" y="2198"/>
                    </a:lnTo>
                    <a:lnTo>
                      <a:pt x="968" y="2270"/>
                    </a:lnTo>
                    <a:lnTo>
                      <a:pt x="848" y="2317"/>
                    </a:lnTo>
                    <a:lnTo>
                      <a:pt x="717" y="2365"/>
                    </a:lnTo>
                    <a:lnTo>
                      <a:pt x="585" y="2389"/>
                    </a:lnTo>
                    <a:lnTo>
                      <a:pt x="454" y="2389"/>
                    </a:lnTo>
                    <a:lnTo>
                      <a:pt x="383" y="2377"/>
                    </a:lnTo>
                    <a:lnTo>
                      <a:pt x="323" y="2353"/>
                    </a:lnTo>
                    <a:lnTo>
                      <a:pt x="251" y="2329"/>
                    </a:lnTo>
                    <a:lnTo>
                      <a:pt x="203" y="2305"/>
                    </a:lnTo>
                    <a:lnTo>
                      <a:pt x="144" y="2270"/>
                    </a:lnTo>
                    <a:lnTo>
                      <a:pt x="96" y="2222"/>
                    </a:lnTo>
                    <a:lnTo>
                      <a:pt x="84" y="2210"/>
                    </a:lnTo>
                    <a:lnTo>
                      <a:pt x="72" y="2222"/>
                    </a:lnTo>
                    <a:lnTo>
                      <a:pt x="72" y="2234"/>
                    </a:lnTo>
                    <a:lnTo>
                      <a:pt x="72" y="2246"/>
                    </a:lnTo>
                    <a:lnTo>
                      <a:pt x="120" y="2293"/>
                    </a:lnTo>
                    <a:lnTo>
                      <a:pt x="168" y="2329"/>
                    </a:lnTo>
                    <a:lnTo>
                      <a:pt x="287" y="2377"/>
                    </a:lnTo>
                    <a:lnTo>
                      <a:pt x="406" y="2413"/>
                    </a:lnTo>
                    <a:lnTo>
                      <a:pt x="526" y="2425"/>
                    </a:lnTo>
                    <a:lnTo>
                      <a:pt x="645" y="2413"/>
                    </a:lnTo>
                    <a:lnTo>
                      <a:pt x="777" y="2389"/>
                    </a:lnTo>
                    <a:lnTo>
                      <a:pt x="896" y="2341"/>
                    </a:lnTo>
                    <a:lnTo>
                      <a:pt x="1003" y="2293"/>
                    </a:lnTo>
                    <a:lnTo>
                      <a:pt x="1135" y="2210"/>
                    </a:lnTo>
                    <a:lnTo>
                      <a:pt x="1254" y="2114"/>
                    </a:lnTo>
                    <a:lnTo>
                      <a:pt x="1481" y="1911"/>
                    </a:lnTo>
                    <a:lnTo>
                      <a:pt x="1708" y="1708"/>
                    </a:lnTo>
                    <a:lnTo>
                      <a:pt x="1827" y="1613"/>
                    </a:lnTo>
                    <a:lnTo>
                      <a:pt x="1947" y="1517"/>
                    </a:lnTo>
                    <a:lnTo>
                      <a:pt x="2078" y="1458"/>
                    </a:lnTo>
                    <a:lnTo>
                      <a:pt x="2197" y="1398"/>
                    </a:lnTo>
                    <a:lnTo>
                      <a:pt x="2329" y="1350"/>
                    </a:lnTo>
                    <a:lnTo>
                      <a:pt x="2460" y="1314"/>
                    </a:lnTo>
                    <a:lnTo>
                      <a:pt x="2735" y="1243"/>
                    </a:lnTo>
                    <a:lnTo>
                      <a:pt x="3021" y="1183"/>
                    </a:lnTo>
                    <a:lnTo>
                      <a:pt x="3284" y="1111"/>
                    </a:lnTo>
                    <a:lnTo>
                      <a:pt x="3415" y="1076"/>
                    </a:lnTo>
                    <a:lnTo>
                      <a:pt x="3547" y="1016"/>
                    </a:lnTo>
                    <a:lnTo>
                      <a:pt x="3666" y="956"/>
                    </a:lnTo>
                    <a:lnTo>
                      <a:pt x="3785" y="885"/>
                    </a:lnTo>
                    <a:lnTo>
                      <a:pt x="3893" y="789"/>
                    </a:lnTo>
                    <a:lnTo>
                      <a:pt x="3988" y="693"/>
                    </a:lnTo>
                    <a:lnTo>
                      <a:pt x="4060" y="598"/>
                    </a:lnTo>
                    <a:lnTo>
                      <a:pt x="4120" y="491"/>
                    </a:lnTo>
                    <a:lnTo>
                      <a:pt x="4155" y="383"/>
                    </a:lnTo>
                    <a:lnTo>
                      <a:pt x="4179" y="276"/>
                    </a:lnTo>
                    <a:lnTo>
                      <a:pt x="4167" y="216"/>
                    </a:lnTo>
                    <a:lnTo>
                      <a:pt x="4155" y="168"/>
                    </a:lnTo>
                    <a:lnTo>
                      <a:pt x="4132" y="120"/>
                    </a:lnTo>
                    <a:lnTo>
                      <a:pt x="4108" y="85"/>
                    </a:lnTo>
                    <a:lnTo>
                      <a:pt x="4060" y="49"/>
                    </a:lnTo>
                    <a:lnTo>
                      <a:pt x="4024" y="25"/>
                    </a:lnTo>
                    <a:lnTo>
                      <a:pt x="396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28"/>
              <p:cNvSpPr/>
              <p:nvPr/>
            </p:nvSpPr>
            <p:spPr>
              <a:xfrm>
                <a:off x="7997859" y="1474386"/>
                <a:ext cx="244560" cy="344098"/>
              </a:xfrm>
              <a:custGeom>
                <a:avLst/>
                <a:gdLst/>
                <a:ahLst/>
                <a:cxnLst/>
                <a:rect l="l" t="t" r="r" b="b"/>
                <a:pathLst>
                  <a:path w="4108" h="5780" extrusionOk="0">
                    <a:moveTo>
                      <a:pt x="3475" y="1"/>
                    </a:moveTo>
                    <a:lnTo>
                      <a:pt x="3296" y="25"/>
                    </a:lnTo>
                    <a:lnTo>
                      <a:pt x="3141" y="48"/>
                    </a:lnTo>
                    <a:lnTo>
                      <a:pt x="3009" y="96"/>
                    </a:lnTo>
                    <a:lnTo>
                      <a:pt x="2771" y="192"/>
                    </a:lnTo>
                    <a:lnTo>
                      <a:pt x="2651" y="251"/>
                    </a:lnTo>
                    <a:lnTo>
                      <a:pt x="2520" y="311"/>
                    </a:lnTo>
                    <a:lnTo>
                      <a:pt x="2389" y="395"/>
                    </a:lnTo>
                    <a:lnTo>
                      <a:pt x="2257" y="502"/>
                    </a:lnTo>
                    <a:lnTo>
                      <a:pt x="2114" y="622"/>
                    </a:lnTo>
                    <a:lnTo>
                      <a:pt x="1983" y="753"/>
                    </a:lnTo>
                    <a:lnTo>
                      <a:pt x="1839" y="932"/>
                    </a:lnTo>
                    <a:lnTo>
                      <a:pt x="1696" y="1147"/>
                    </a:lnTo>
                    <a:lnTo>
                      <a:pt x="1565" y="1374"/>
                    </a:lnTo>
                    <a:lnTo>
                      <a:pt x="1445" y="1601"/>
                    </a:lnTo>
                    <a:lnTo>
                      <a:pt x="1266" y="1971"/>
                    </a:lnTo>
                    <a:lnTo>
                      <a:pt x="1207" y="2126"/>
                    </a:lnTo>
                    <a:lnTo>
                      <a:pt x="1" y="3165"/>
                    </a:lnTo>
                    <a:lnTo>
                      <a:pt x="705" y="5779"/>
                    </a:lnTo>
                    <a:lnTo>
                      <a:pt x="1207" y="5326"/>
                    </a:lnTo>
                    <a:lnTo>
                      <a:pt x="1422" y="5123"/>
                    </a:lnTo>
                    <a:lnTo>
                      <a:pt x="1481" y="5039"/>
                    </a:lnTo>
                    <a:lnTo>
                      <a:pt x="1541" y="4956"/>
                    </a:lnTo>
                    <a:lnTo>
                      <a:pt x="1577" y="4884"/>
                    </a:lnTo>
                    <a:lnTo>
                      <a:pt x="1625" y="4777"/>
                    </a:lnTo>
                    <a:lnTo>
                      <a:pt x="1720" y="4502"/>
                    </a:lnTo>
                    <a:lnTo>
                      <a:pt x="1768" y="4323"/>
                    </a:lnTo>
                    <a:lnTo>
                      <a:pt x="1827" y="3977"/>
                    </a:lnTo>
                    <a:lnTo>
                      <a:pt x="1935" y="3475"/>
                    </a:lnTo>
                    <a:lnTo>
                      <a:pt x="1947" y="3427"/>
                    </a:lnTo>
                    <a:lnTo>
                      <a:pt x="1983" y="3392"/>
                    </a:lnTo>
                    <a:lnTo>
                      <a:pt x="2019" y="3380"/>
                    </a:lnTo>
                    <a:lnTo>
                      <a:pt x="2066" y="3380"/>
                    </a:lnTo>
                    <a:lnTo>
                      <a:pt x="2138" y="3403"/>
                    </a:lnTo>
                    <a:lnTo>
                      <a:pt x="2174" y="3415"/>
                    </a:lnTo>
                    <a:lnTo>
                      <a:pt x="2281" y="3439"/>
                    </a:lnTo>
                    <a:lnTo>
                      <a:pt x="2389" y="3475"/>
                    </a:lnTo>
                    <a:lnTo>
                      <a:pt x="2472" y="3535"/>
                    </a:lnTo>
                    <a:lnTo>
                      <a:pt x="2568" y="3606"/>
                    </a:lnTo>
                    <a:lnTo>
                      <a:pt x="2639" y="3666"/>
                    </a:lnTo>
                    <a:lnTo>
                      <a:pt x="2723" y="3714"/>
                    </a:lnTo>
                    <a:lnTo>
                      <a:pt x="2807" y="3750"/>
                    </a:lnTo>
                    <a:lnTo>
                      <a:pt x="2890" y="3750"/>
                    </a:lnTo>
                    <a:lnTo>
                      <a:pt x="2974" y="3738"/>
                    </a:lnTo>
                    <a:lnTo>
                      <a:pt x="3033" y="3702"/>
                    </a:lnTo>
                    <a:lnTo>
                      <a:pt x="3069" y="3654"/>
                    </a:lnTo>
                    <a:lnTo>
                      <a:pt x="3105" y="3594"/>
                    </a:lnTo>
                    <a:lnTo>
                      <a:pt x="3117" y="3535"/>
                    </a:lnTo>
                    <a:lnTo>
                      <a:pt x="3129" y="3451"/>
                    </a:lnTo>
                    <a:lnTo>
                      <a:pt x="3117" y="3380"/>
                    </a:lnTo>
                    <a:lnTo>
                      <a:pt x="3105" y="3296"/>
                    </a:lnTo>
                    <a:lnTo>
                      <a:pt x="3081" y="3248"/>
                    </a:lnTo>
                    <a:lnTo>
                      <a:pt x="3057" y="3200"/>
                    </a:lnTo>
                    <a:lnTo>
                      <a:pt x="2962" y="3105"/>
                    </a:lnTo>
                    <a:lnTo>
                      <a:pt x="2830" y="2998"/>
                    </a:lnTo>
                    <a:lnTo>
                      <a:pt x="2687" y="2890"/>
                    </a:lnTo>
                    <a:lnTo>
                      <a:pt x="2436" y="2723"/>
                    </a:lnTo>
                    <a:lnTo>
                      <a:pt x="2317" y="2651"/>
                    </a:lnTo>
                    <a:lnTo>
                      <a:pt x="2520" y="2639"/>
                    </a:lnTo>
                    <a:lnTo>
                      <a:pt x="2675" y="2675"/>
                    </a:lnTo>
                    <a:lnTo>
                      <a:pt x="2842" y="2711"/>
                    </a:lnTo>
                    <a:lnTo>
                      <a:pt x="2998" y="2759"/>
                    </a:lnTo>
                    <a:lnTo>
                      <a:pt x="3153" y="2818"/>
                    </a:lnTo>
                    <a:lnTo>
                      <a:pt x="3392" y="2914"/>
                    </a:lnTo>
                    <a:lnTo>
                      <a:pt x="3487" y="2950"/>
                    </a:lnTo>
                    <a:lnTo>
                      <a:pt x="3583" y="2926"/>
                    </a:lnTo>
                    <a:lnTo>
                      <a:pt x="3666" y="2878"/>
                    </a:lnTo>
                    <a:lnTo>
                      <a:pt x="3726" y="2842"/>
                    </a:lnTo>
                    <a:lnTo>
                      <a:pt x="3774" y="2795"/>
                    </a:lnTo>
                    <a:lnTo>
                      <a:pt x="3798" y="2735"/>
                    </a:lnTo>
                    <a:lnTo>
                      <a:pt x="3821" y="2675"/>
                    </a:lnTo>
                    <a:lnTo>
                      <a:pt x="3833" y="2627"/>
                    </a:lnTo>
                    <a:lnTo>
                      <a:pt x="3833" y="2568"/>
                    </a:lnTo>
                    <a:lnTo>
                      <a:pt x="3833" y="2460"/>
                    </a:lnTo>
                    <a:lnTo>
                      <a:pt x="3798" y="2377"/>
                    </a:lnTo>
                    <a:lnTo>
                      <a:pt x="3774" y="2293"/>
                    </a:lnTo>
                    <a:lnTo>
                      <a:pt x="3857" y="2257"/>
                    </a:lnTo>
                    <a:lnTo>
                      <a:pt x="3929" y="2221"/>
                    </a:lnTo>
                    <a:lnTo>
                      <a:pt x="3977" y="2186"/>
                    </a:lnTo>
                    <a:lnTo>
                      <a:pt x="4024" y="2150"/>
                    </a:lnTo>
                    <a:lnTo>
                      <a:pt x="4060" y="2114"/>
                    </a:lnTo>
                    <a:lnTo>
                      <a:pt x="4084" y="2066"/>
                    </a:lnTo>
                    <a:lnTo>
                      <a:pt x="4108" y="1995"/>
                    </a:lnTo>
                    <a:lnTo>
                      <a:pt x="4108" y="1923"/>
                    </a:lnTo>
                    <a:lnTo>
                      <a:pt x="4096" y="1863"/>
                    </a:lnTo>
                    <a:lnTo>
                      <a:pt x="4072" y="1804"/>
                    </a:lnTo>
                    <a:lnTo>
                      <a:pt x="4000" y="1708"/>
                    </a:lnTo>
                    <a:lnTo>
                      <a:pt x="3917" y="1624"/>
                    </a:lnTo>
                    <a:lnTo>
                      <a:pt x="3821" y="1553"/>
                    </a:lnTo>
                    <a:lnTo>
                      <a:pt x="3702" y="1493"/>
                    </a:lnTo>
                    <a:lnTo>
                      <a:pt x="3583" y="1433"/>
                    </a:lnTo>
                    <a:lnTo>
                      <a:pt x="3463" y="1386"/>
                    </a:lnTo>
                    <a:lnTo>
                      <a:pt x="3201" y="1314"/>
                    </a:lnTo>
                    <a:lnTo>
                      <a:pt x="2962" y="1266"/>
                    </a:lnTo>
                    <a:lnTo>
                      <a:pt x="2759" y="1230"/>
                    </a:lnTo>
                    <a:lnTo>
                      <a:pt x="2580" y="1219"/>
                    </a:lnTo>
                    <a:lnTo>
                      <a:pt x="2651" y="1147"/>
                    </a:lnTo>
                    <a:lnTo>
                      <a:pt x="2842" y="992"/>
                    </a:lnTo>
                    <a:lnTo>
                      <a:pt x="2974" y="908"/>
                    </a:lnTo>
                    <a:lnTo>
                      <a:pt x="3117" y="825"/>
                    </a:lnTo>
                    <a:lnTo>
                      <a:pt x="3260" y="741"/>
                    </a:lnTo>
                    <a:lnTo>
                      <a:pt x="3404" y="693"/>
                    </a:lnTo>
                    <a:lnTo>
                      <a:pt x="3666" y="633"/>
                    </a:lnTo>
                    <a:lnTo>
                      <a:pt x="3786" y="598"/>
                    </a:lnTo>
                    <a:lnTo>
                      <a:pt x="3881" y="562"/>
                    </a:lnTo>
                    <a:lnTo>
                      <a:pt x="3965" y="526"/>
                    </a:lnTo>
                    <a:lnTo>
                      <a:pt x="4024" y="466"/>
                    </a:lnTo>
                    <a:lnTo>
                      <a:pt x="4048" y="431"/>
                    </a:lnTo>
                    <a:lnTo>
                      <a:pt x="4060" y="395"/>
                    </a:lnTo>
                    <a:lnTo>
                      <a:pt x="4072" y="347"/>
                    </a:lnTo>
                    <a:lnTo>
                      <a:pt x="4072" y="299"/>
                    </a:lnTo>
                    <a:lnTo>
                      <a:pt x="4060" y="228"/>
                    </a:lnTo>
                    <a:lnTo>
                      <a:pt x="4036" y="168"/>
                    </a:lnTo>
                    <a:lnTo>
                      <a:pt x="4000" y="108"/>
                    </a:lnTo>
                    <a:lnTo>
                      <a:pt x="3941" y="72"/>
                    </a:lnTo>
                    <a:lnTo>
                      <a:pt x="3881" y="48"/>
                    </a:lnTo>
                    <a:lnTo>
                      <a:pt x="3809" y="25"/>
                    </a:lnTo>
                    <a:lnTo>
                      <a:pt x="3738" y="1"/>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28"/>
              <p:cNvSpPr/>
              <p:nvPr/>
            </p:nvSpPr>
            <p:spPr>
              <a:xfrm>
                <a:off x="8119423" y="1544753"/>
                <a:ext cx="65426" cy="14288"/>
              </a:xfrm>
              <a:custGeom>
                <a:avLst/>
                <a:gdLst/>
                <a:ahLst/>
                <a:cxnLst/>
                <a:rect l="l" t="t" r="r" b="b"/>
                <a:pathLst>
                  <a:path w="1099" h="240" extrusionOk="0">
                    <a:moveTo>
                      <a:pt x="526" y="1"/>
                    </a:moveTo>
                    <a:lnTo>
                      <a:pt x="394" y="25"/>
                    </a:lnTo>
                    <a:lnTo>
                      <a:pt x="251" y="60"/>
                    </a:lnTo>
                    <a:lnTo>
                      <a:pt x="132" y="120"/>
                    </a:lnTo>
                    <a:lnTo>
                      <a:pt x="0" y="204"/>
                    </a:lnTo>
                    <a:lnTo>
                      <a:pt x="0" y="216"/>
                    </a:lnTo>
                    <a:lnTo>
                      <a:pt x="0" y="228"/>
                    </a:lnTo>
                    <a:lnTo>
                      <a:pt x="12" y="239"/>
                    </a:lnTo>
                    <a:lnTo>
                      <a:pt x="24" y="228"/>
                    </a:lnTo>
                    <a:lnTo>
                      <a:pt x="144" y="156"/>
                    </a:lnTo>
                    <a:lnTo>
                      <a:pt x="263" y="96"/>
                    </a:lnTo>
                    <a:lnTo>
                      <a:pt x="394" y="60"/>
                    </a:lnTo>
                    <a:lnTo>
                      <a:pt x="526" y="37"/>
                    </a:lnTo>
                    <a:lnTo>
                      <a:pt x="669" y="37"/>
                    </a:lnTo>
                    <a:lnTo>
                      <a:pt x="800" y="48"/>
                    </a:lnTo>
                    <a:lnTo>
                      <a:pt x="944" y="72"/>
                    </a:lnTo>
                    <a:lnTo>
                      <a:pt x="1063" y="120"/>
                    </a:lnTo>
                    <a:lnTo>
                      <a:pt x="1087" y="120"/>
                    </a:lnTo>
                    <a:lnTo>
                      <a:pt x="1099" y="108"/>
                    </a:lnTo>
                    <a:lnTo>
                      <a:pt x="1087" y="96"/>
                    </a:lnTo>
                    <a:lnTo>
                      <a:pt x="956" y="48"/>
                    </a:lnTo>
                    <a:lnTo>
                      <a:pt x="812" y="13"/>
                    </a:lnTo>
                    <a:lnTo>
                      <a:pt x="669" y="1"/>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28"/>
              <p:cNvSpPr/>
              <p:nvPr/>
            </p:nvSpPr>
            <p:spPr>
              <a:xfrm>
                <a:off x="8111625" y="1585294"/>
                <a:ext cx="108766" cy="29171"/>
              </a:xfrm>
              <a:custGeom>
                <a:avLst/>
                <a:gdLst/>
                <a:ahLst/>
                <a:cxnLst/>
                <a:rect l="l" t="t" r="r" b="b"/>
                <a:pathLst>
                  <a:path w="1827" h="490" extrusionOk="0">
                    <a:moveTo>
                      <a:pt x="251" y="0"/>
                    </a:moveTo>
                    <a:lnTo>
                      <a:pt x="12" y="36"/>
                    </a:lnTo>
                    <a:lnTo>
                      <a:pt x="0" y="36"/>
                    </a:lnTo>
                    <a:lnTo>
                      <a:pt x="0" y="48"/>
                    </a:lnTo>
                    <a:lnTo>
                      <a:pt x="12" y="60"/>
                    </a:lnTo>
                    <a:lnTo>
                      <a:pt x="24" y="72"/>
                    </a:lnTo>
                    <a:lnTo>
                      <a:pt x="263" y="36"/>
                    </a:lnTo>
                    <a:lnTo>
                      <a:pt x="490" y="36"/>
                    </a:lnTo>
                    <a:lnTo>
                      <a:pt x="728" y="60"/>
                    </a:lnTo>
                    <a:lnTo>
                      <a:pt x="955" y="96"/>
                    </a:lnTo>
                    <a:lnTo>
                      <a:pt x="1182" y="167"/>
                    </a:lnTo>
                    <a:lnTo>
                      <a:pt x="1397" y="251"/>
                    </a:lnTo>
                    <a:lnTo>
                      <a:pt x="1600" y="358"/>
                    </a:lnTo>
                    <a:lnTo>
                      <a:pt x="1803" y="490"/>
                    </a:lnTo>
                    <a:lnTo>
                      <a:pt x="1827" y="490"/>
                    </a:lnTo>
                    <a:lnTo>
                      <a:pt x="1827" y="478"/>
                    </a:lnTo>
                    <a:lnTo>
                      <a:pt x="1815" y="466"/>
                    </a:lnTo>
                    <a:lnTo>
                      <a:pt x="1624" y="335"/>
                    </a:lnTo>
                    <a:lnTo>
                      <a:pt x="1409" y="215"/>
                    </a:lnTo>
                    <a:lnTo>
                      <a:pt x="1182" y="132"/>
                    </a:lnTo>
                    <a:lnTo>
                      <a:pt x="955" y="60"/>
                    </a:lnTo>
                    <a:lnTo>
                      <a:pt x="728" y="24"/>
                    </a:lnTo>
                    <a:lnTo>
                      <a:pt x="490"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28"/>
              <p:cNvSpPr/>
              <p:nvPr/>
            </p:nvSpPr>
            <p:spPr>
              <a:xfrm>
                <a:off x="7850756" y="1657803"/>
                <a:ext cx="199077" cy="241702"/>
              </a:xfrm>
              <a:custGeom>
                <a:avLst/>
                <a:gdLst/>
                <a:ahLst/>
                <a:cxnLst/>
                <a:rect l="l" t="t" r="r" b="b"/>
                <a:pathLst>
                  <a:path w="3344" h="4060" extrusionOk="0">
                    <a:moveTo>
                      <a:pt x="2448" y="0"/>
                    </a:moveTo>
                    <a:lnTo>
                      <a:pt x="2436" y="12"/>
                    </a:lnTo>
                    <a:lnTo>
                      <a:pt x="1839" y="275"/>
                    </a:lnTo>
                    <a:lnTo>
                      <a:pt x="1230" y="525"/>
                    </a:lnTo>
                    <a:lnTo>
                      <a:pt x="633" y="764"/>
                    </a:lnTo>
                    <a:lnTo>
                      <a:pt x="12" y="979"/>
                    </a:lnTo>
                    <a:lnTo>
                      <a:pt x="0" y="991"/>
                    </a:lnTo>
                    <a:lnTo>
                      <a:pt x="0" y="1003"/>
                    </a:lnTo>
                    <a:lnTo>
                      <a:pt x="12" y="1015"/>
                    </a:lnTo>
                    <a:lnTo>
                      <a:pt x="24" y="1015"/>
                    </a:lnTo>
                    <a:lnTo>
                      <a:pt x="645" y="800"/>
                    </a:lnTo>
                    <a:lnTo>
                      <a:pt x="1254" y="561"/>
                    </a:lnTo>
                    <a:lnTo>
                      <a:pt x="1851" y="299"/>
                    </a:lnTo>
                    <a:lnTo>
                      <a:pt x="2429" y="44"/>
                    </a:lnTo>
                    <a:lnTo>
                      <a:pt x="2722" y="1194"/>
                    </a:lnTo>
                    <a:lnTo>
                      <a:pt x="3200" y="3033"/>
                    </a:lnTo>
                    <a:lnTo>
                      <a:pt x="3303" y="3433"/>
                    </a:lnTo>
                    <a:lnTo>
                      <a:pt x="1875" y="3952"/>
                    </a:lnTo>
                    <a:lnTo>
                      <a:pt x="1672" y="4036"/>
                    </a:lnTo>
                    <a:lnTo>
                      <a:pt x="1660" y="4036"/>
                    </a:lnTo>
                    <a:lnTo>
                      <a:pt x="1660" y="4048"/>
                    </a:lnTo>
                    <a:lnTo>
                      <a:pt x="1660" y="4060"/>
                    </a:lnTo>
                    <a:lnTo>
                      <a:pt x="1672" y="4060"/>
                    </a:lnTo>
                    <a:lnTo>
                      <a:pt x="3116" y="3546"/>
                    </a:lnTo>
                    <a:lnTo>
                      <a:pt x="3331" y="3463"/>
                    </a:lnTo>
                    <a:lnTo>
                      <a:pt x="3343" y="3463"/>
                    </a:lnTo>
                    <a:lnTo>
                      <a:pt x="3343" y="3439"/>
                    </a:lnTo>
                    <a:lnTo>
                      <a:pt x="3045" y="2281"/>
                    </a:lnTo>
                    <a:lnTo>
                      <a:pt x="2567" y="442"/>
                    </a:lnTo>
                    <a:lnTo>
                      <a:pt x="2460" y="12"/>
                    </a:lnTo>
                    <a:lnTo>
                      <a:pt x="244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28"/>
              <p:cNvSpPr/>
              <p:nvPr/>
            </p:nvSpPr>
            <p:spPr>
              <a:xfrm>
                <a:off x="7906895" y="1303114"/>
                <a:ext cx="80369" cy="115195"/>
              </a:xfrm>
              <a:custGeom>
                <a:avLst/>
                <a:gdLst/>
                <a:ahLst/>
                <a:cxnLst/>
                <a:rect l="l" t="t" r="r" b="b"/>
                <a:pathLst>
                  <a:path w="1350" h="1935" extrusionOk="0">
                    <a:moveTo>
                      <a:pt x="12" y="0"/>
                    </a:moveTo>
                    <a:lnTo>
                      <a:pt x="0" y="12"/>
                    </a:lnTo>
                    <a:lnTo>
                      <a:pt x="0" y="24"/>
                    </a:lnTo>
                    <a:lnTo>
                      <a:pt x="12" y="36"/>
                    </a:lnTo>
                    <a:lnTo>
                      <a:pt x="156" y="84"/>
                    </a:lnTo>
                    <a:lnTo>
                      <a:pt x="299" y="132"/>
                    </a:lnTo>
                    <a:lnTo>
                      <a:pt x="430" y="203"/>
                    </a:lnTo>
                    <a:lnTo>
                      <a:pt x="562" y="275"/>
                    </a:lnTo>
                    <a:lnTo>
                      <a:pt x="681" y="370"/>
                    </a:lnTo>
                    <a:lnTo>
                      <a:pt x="800" y="466"/>
                    </a:lnTo>
                    <a:lnTo>
                      <a:pt x="896" y="573"/>
                    </a:lnTo>
                    <a:lnTo>
                      <a:pt x="991" y="693"/>
                    </a:lnTo>
                    <a:lnTo>
                      <a:pt x="1087" y="836"/>
                    </a:lnTo>
                    <a:lnTo>
                      <a:pt x="1159" y="979"/>
                    </a:lnTo>
                    <a:lnTo>
                      <a:pt x="1218" y="1123"/>
                    </a:lnTo>
                    <a:lnTo>
                      <a:pt x="1266" y="1278"/>
                    </a:lnTo>
                    <a:lnTo>
                      <a:pt x="1290" y="1433"/>
                    </a:lnTo>
                    <a:lnTo>
                      <a:pt x="1314" y="1600"/>
                    </a:lnTo>
                    <a:lnTo>
                      <a:pt x="1314" y="1755"/>
                    </a:lnTo>
                    <a:lnTo>
                      <a:pt x="1302" y="1923"/>
                    </a:lnTo>
                    <a:lnTo>
                      <a:pt x="1302" y="1934"/>
                    </a:lnTo>
                    <a:lnTo>
                      <a:pt x="1326" y="1934"/>
                    </a:lnTo>
                    <a:lnTo>
                      <a:pt x="1338" y="1923"/>
                    </a:lnTo>
                    <a:lnTo>
                      <a:pt x="1350" y="1791"/>
                    </a:lnTo>
                    <a:lnTo>
                      <a:pt x="1350" y="1660"/>
                    </a:lnTo>
                    <a:lnTo>
                      <a:pt x="1338" y="1540"/>
                    </a:lnTo>
                    <a:lnTo>
                      <a:pt x="1326" y="1421"/>
                    </a:lnTo>
                    <a:lnTo>
                      <a:pt x="1302" y="1290"/>
                    </a:lnTo>
                    <a:lnTo>
                      <a:pt x="1266" y="1170"/>
                    </a:lnTo>
                    <a:lnTo>
                      <a:pt x="1230" y="1063"/>
                    </a:lnTo>
                    <a:lnTo>
                      <a:pt x="1182" y="943"/>
                    </a:lnTo>
                    <a:lnTo>
                      <a:pt x="1123" y="836"/>
                    </a:lnTo>
                    <a:lnTo>
                      <a:pt x="1051" y="729"/>
                    </a:lnTo>
                    <a:lnTo>
                      <a:pt x="979" y="633"/>
                    </a:lnTo>
                    <a:lnTo>
                      <a:pt x="908" y="538"/>
                    </a:lnTo>
                    <a:lnTo>
                      <a:pt x="824" y="442"/>
                    </a:lnTo>
                    <a:lnTo>
                      <a:pt x="729" y="358"/>
                    </a:lnTo>
                    <a:lnTo>
                      <a:pt x="621" y="275"/>
                    </a:lnTo>
                    <a:lnTo>
                      <a:pt x="526" y="215"/>
                    </a:lnTo>
                    <a:lnTo>
                      <a:pt x="406" y="144"/>
                    </a:lnTo>
                    <a:lnTo>
                      <a:pt x="275" y="84"/>
                    </a:lnTo>
                    <a:lnTo>
                      <a:pt x="156" y="36"/>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28"/>
              <p:cNvSpPr/>
              <p:nvPr/>
            </p:nvSpPr>
            <p:spPr>
              <a:xfrm>
                <a:off x="8692298" y="3018935"/>
                <a:ext cx="497632" cy="257359"/>
              </a:xfrm>
              <a:custGeom>
                <a:avLst/>
                <a:gdLst/>
                <a:ahLst/>
                <a:cxnLst/>
                <a:rect l="l" t="t" r="r" b="b"/>
                <a:pathLst>
                  <a:path w="8359" h="4323" extrusionOk="0">
                    <a:moveTo>
                      <a:pt x="383" y="0"/>
                    </a:moveTo>
                    <a:lnTo>
                      <a:pt x="1" y="4299"/>
                    </a:lnTo>
                    <a:lnTo>
                      <a:pt x="8358" y="4322"/>
                    </a:lnTo>
                    <a:lnTo>
                      <a:pt x="8358" y="4239"/>
                    </a:lnTo>
                    <a:lnTo>
                      <a:pt x="8335" y="4131"/>
                    </a:lnTo>
                    <a:lnTo>
                      <a:pt x="8311" y="4000"/>
                    </a:lnTo>
                    <a:lnTo>
                      <a:pt x="8263" y="3845"/>
                    </a:lnTo>
                    <a:lnTo>
                      <a:pt x="8203" y="3666"/>
                    </a:lnTo>
                    <a:lnTo>
                      <a:pt x="8120" y="3475"/>
                    </a:lnTo>
                    <a:lnTo>
                      <a:pt x="8012" y="3272"/>
                    </a:lnTo>
                    <a:lnTo>
                      <a:pt x="7881" y="3057"/>
                    </a:lnTo>
                    <a:lnTo>
                      <a:pt x="7797" y="2961"/>
                    </a:lnTo>
                    <a:lnTo>
                      <a:pt x="7702" y="2854"/>
                    </a:lnTo>
                    <a:lnTo>
                      <a:pt x="7606" y="2758"/>
                    </a:lnTo>
                    <a:lnTo>
                      <a:pt x="7499" y="2651"/>
                    </a:lnTo>
                    <a:lnTo>
                      <a:pt x="7379" y="2555"/>
                    </a:lnTo>
                    <a:lnTo>
                      <a:pt x="7260" y="2472"/>
                    </a:lnTo>
                    <a:lnTo>
                      <a:pt x="7117" y="2376"/>
                    </a:lnTo>
                    <a:lnTo>
                      <a:pt x="6961" y="2305"/>
                    </a:lnTo>
                    <a:lnTo>
                      <a:pt x="6806" y="2221"/>
                    </a:lnTo>
                    <a:lnTo>
                      <a:pt x="6639" y="2149"/>
                    </a:lnTo>
                    <a:lnTo>
                      <a:pt x="6448" y="2090"/>
                    </a:lnTo>
                    <a:lnTo>
                      <a:pt x="6257" y="2030"/>
                    </a:lnTo>
                    <a:lnTo>
                      <a:pt x="6042" y="1982"/>
                    </a:lnTo>
                    <a:lnTo>
                      <a:pt x="5815" y="1946"/>
                    </a:lnTo>
                    <a:lnTo>
                      <a:pt x="5970" y="167"/>
                    </a:lnTo>
                    <a:lnTo>
                      <a:pt x="3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28"/>
              <p:cNvSpPr/>
              <p:nvPr/>
            </p:nvSpPr>
            <p:spPr>
              <a:xfrm>
                <a:off x="9042703" y="3140439"/>
                <a:ext cx="72570" cy="38458"/>
              </a:xfrm>
              <a:custGeom>
                <a:avLst/>
                <a:gdLst/>
                <a:ahLst/>
                <a:cxnLst/>
                <a:rect l="l" t="t" r="r" b="b"/>
                <a:pathLst>
                  <a:path w="1219" h="646" extrusionOk="0">
                    <a:moveTo>
                      <a:pt x="1195" y="1"/>
                    </a:moveTo>
                    <a:lnTo>
                      <a:pt x="896" y="132"/>
                    </a:lnTo>
                    <a:lnTo>
                      <a:pt x="586" y="276"/>
                    </a:lnTo>
                    <a:lnTo>
                      <a:pt x="299" y="443"/>
                    </a:lnTo>
                    <a:lnTo>
                      <a:pt x="13" y="610"/>
                    </a:lnTo>
                    <a:lnTo>
                      <a:pt x="1" y="622"/>
                    </a:lnTo>
                    <a:lnTo>
                      <a:pt x="1" y="634"/>
                    </a:lnTo>
                    <a:lnTo>
                      <a:pt x="13" y="646"/>
                    </a:lnTo>
                    <a:lnTo>
                      <a:pt x="25" y="646"/>
                    </a:lnTo>
                    <a:lnTo>
                      <a:pt x="311" y="479"/>
                    </a:lnTo>
                    <a:lnTo>
                      <a:pt x="610" y="311"/>
                    </a:lnTo>
                    <a:lnTo>
                      <a:pt x="908" y="168"/>
                    </a:lnTo>
                    <a:lnTo>
                      <a:pt x="1207" y="37"/>
                    </a:lnTo>
                    <a:lnTo>
                      <a:pt x="1219" y="25"/>
                    </a:lnTo>
                    <a:lnTo>
                      <a:pt x="1219" y="13"/>
                    </a:lnTo>
                    <a:lnTo>
                      <a:pt x="12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28"/>
              <p:cNvSpPr/>
              <p:nvPr/>
            </p:nvSpPr>
            <p:spPr>
              <a:xfrm>
                <a:off x="9017878" y="3129783"/>
                <a:ext cx="64712" cy="39172"/>
              </a:xfrm>
              <a:custGeom>
                <a:avLst/>
                <a:gdLst/>
                <a:ahLst/>
                <a:cxnLst/>
                <a:rect l="l" t="t" r="r" b="b"/>
                <a:pathLst>
                  <a:path w="1087" h="658" extrusionOk="0">
                    <a:moveTo>
                      <a:pt x="1063" y="1"/>
                    </a:moveTo>
                    <a:lnTo>
                      <a:pt x="0" y="622"/>
                    </a:lnTo>
                    <a:lnTo>
                      <a:pt x="0" y="634"/>
                    </a:lnTo>
                    <a:lnTo>
                      <a:pt x="0" y="646"/>
                    </a:lnTo>
                    <a:lnTo>
                      <a:pt x="12" y="658"/>
                    </a:lnTo>
                    <a:lnTo>
                      <a:pt x="24" y="658"/>
                    </a:lnTo>
                    <a:lnTo>
                      <a:pt x="1087" y="25"/>
                    </a:lnTo>
                    <a:lnTo>
                      <a:pt x="1087" y="13"/>
                    </a:lnTo>
                    <a:lnTo>
                      <a:pt x="108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28"/>
              <p:cNvSpPr/>
              <p:nvPr/>
            </p:nvSpPr>
            <p:spPr>
              <a:xfrm>
                <a:off x="8180563" y="3004707"/>
                <a:ext cx="494060" cy="277957"/>
              </a:xfrm>
              <a:custGeom>
                <a:avLst/>
                <a:gdLst/>
                <a:ahLst/>
                <a:cxnLst/>
                <a:rect l="l" t="t" r="r" b="b"/>
                <a:pathLst>
                  <a:path w="8299" h="4669" extrusionOk="0">
                    <a:moveTo>
                      <a:pt x="5839" y="1"/>
                    </a:moveTo>
                    <a:lnTo>
                      <a:pt x="227" y="96"/>
                    </a:lnTo>
                    <a:lnTo>
                      <a:pt x="0" y="4669"/>
                    </a:lnTo>
                    <a:lnTo>
                      <a:pt x="8298" y="4669"/>
                    </a:lnTo>
                    <a:lnTo>
                      <a:pt x="8286" y="4573"/>
                    </a:lnTo>
                    <a:lnTo>
                      <a:pt x="8274" y="4478"/>
                    </a:lnTo>
                    <a:lnTo>
                      <a:pt x="8239" y="4347"/>
                    </a:lnTo>
                    <a:lnTo>
                      <a:pt x="8203" y="4191"/>
                    </a:lnTo>
                    <a:lnTo>
                      <a:pt x="8143" y="4012"/>
                    </a:lnTo>
                    <a:lnTo>
                      <a:pt x="8059" y="3809"/>
                    </a:lnTo>
                    <a:lnTo>
                      <a:pt x="7952" y="3606"/>
                    </a:lnTo>
                    <a:lnTo>
                      <a:pt x="7809" y="3403"/>
                    </a:lnTo>
                    <a:lnTo>
                      <a:pt x="7725" y="3296"/>
                    </a:lnTo>
                    <a:lnTo>
                      <a:pt x="7642" y="3200"/>
                    </a:lnTo>
                    <a:lnTo>
                      <a:pt x="7534" y="3093"/>
                    </a:lnTo>
                    <a:lnTo>
                      <a:pt x="7427" y="2997"/>
                    </a:lnTo>
                    <a:lnTo>
                      <a:pt x="7319" y="2902"/>
                    </a:lnTo>
                    <a:lnTo>
                      <a:pt x="7188" y="2818"/>
                    </a:lnTo>
                    <a:lnTo>
                      <a:pt x="7045" y="2723"/>
                    </a:lnTo>
                    <a:lnTo>
                      <a:pt x="6901" y="2639"/>
                    </a:lnTo>
                    <a:lnTo>
                      <a:pt x="6734" y="2568"/>
                    </a:lnTo>
                    <a:lnTo>
                      <a:pt x="6567" y="2496"/>
                    </a:lnTo>
                    <a:lnTo>
                      <a:pt x="6376" y="2436"/>
                    </a:lnTo>
                    <a:lnTo>
                      <a:pt x="6185" y="2376"/>
                    </a:lnTo>
                    <a:lnTo>
                      <a:pt x="5970" y="2329"/>
                    </a:lnTo>
                    <a:lnTo>
                      <a:pt x="5743" y="2293"/>
                    </a:lnTo>
                    <a:lnTo>
                      <a:pt x="58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28"/>
              <p:cNvSpPr/>
              <p:nvPr/>
            </p:nvSpPr>
            <p:spPr>
              <a:xfrm>
                <a:off x="8526681" y="3146869"/>
                <a:ext cx="72570" cy="38458"/>
              </a:xfrm>
              <a:custGeom>
                <a:avLst/>
                <a:gdLst/>
                <a:ahLst/>
                <a:cxnLst/>
                <a:rect l="l" t="t" r="r" b="b"/>
                <a:pathLst>
                  <a:path w="1219" h="646" extrusionOk="0">
                    <a:moveTo>
                      <a:pt x="1207" y="0"/>
                    </a:moveTo>
                    <a:lnTo>
                      <a:pt x="896" y="132"/>
                    </a:lnTo>
                    <a:lnTo>
                      <a:pt x="598" y="275"/>
                    </a:lnTo>
                    <a:lnTo>
                      <a:pt x="299" y="442"/>
                    </a:lnTo>
                    <a:lnTo>
                      <a:pt x="13" y="609"/>
                    </a:lnTo>
                    <a:lnTo>
                      <a:pt x="1" y="621"/>
                    </a:lnTo>
                    <a:lnTo>
                      <a:pt x="13" y="633"/>
                    </a:lnTo>
                    <a:lnTo>
                      <a:pt x="13" y="645"/>
                    </a:lnTo>
                    <a:lnTo>
                      <a:pt x="37" y="645"/>
                    </a:lnTo>
                    <a:lnTo>
                      <a:pt x="323" y="466"/>
                    </a:lnTo>
                    <a:lnTo>
                      <a:pt x="610" y="311"/>
                    </a:lnTo>
                    <a:lnTo>
                      <a:pt x="908" y="168"/>
                    </a:lnTo>
                    <a:lnTo>
                      <a:pt x="1219" y="24"/>
                    </a:lnTo>
                    <a:lnTo>
                      <a:pt x="121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28"/>
              <p:cNvSpPr/>
              <p:nvPr/>
            </p:nvSpPr>
            <p:spPr>
              <a:xfrm>
                <a:off x="8501796" y="3135498"/>
                <a:ext cx="65486" cy="39827"/>
              </a:xfrm>
              <a:custGeom>
                <a:avLst/>
                <a:gdLst/>
                <a:ahLst/>
                <a:cxnLst/>
                <a:rect l="l" t="t" r="r" b="b"/>
                <a:pathLst>
                  <a:path w="1100" h="669" extrusionOk="0">
                    <a:moveTo>
                      <a:pt x="1075" y="0"/>
                    </a:moveTo>
                    <a:lnTo>
                      <a:pt x="13" y="633"/>
                    </a:lnTo>
                    <a:lnTo>
                      <a:pt x="1" y="645"/>
                    </a:lnTo>
                    <a:lnTo>
                      <a:pt x="1" y="657"/>
                    </a:lnTo>
                    <a:lnTo>
                      <a:pt x="13" y="669"/>
                    </a:lnTo>
                    <a:lnTo>
                      <a:pt x="25" y="669"/>
                    </a:lnTo>
                    <a:lnTo>
                      <a:pt x="1087" y="36"/>
                    </a:lnTo>
                    <a:lnTo>
                      <a:pt x="1099" y="24"/>
                    </a:lnTo>
                    <a:lnTo>
                      <a:pt x="1099" y="12"/>
                    </a:lnTo>
                    <a:lnTo>
                      <a:pt x="108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28"/>
              <p:cNvSpPr/>
              <p:nvPr/>
            </p:nvSpPr>
            <p:spPr>
              <a:xfrm>
                <a:off x="8324808" y="2075001"/>
                <a:ext cx="835241" cy="1013660"/>
              </a:xfrm>
              <a:custGeom>
                <a:avLst/>
                <a:gdLst/>
                <a:ahLst/>
                <a:cxnLst/>
                <a:rect l="l" t="t" r="r" b="b"/>
                <a:pathLst>
                  <a:path w="14030" h="17027" extrusionOk="0">
                    <a:moveTo>
                      <a:pt x="1386" y="1"/>
                    </a:moveTo>
                    <a:lnTo>
                      <a:pt x="1" y="13"/>
                    </a:lnTo>
                    <a:lnTo>
                      <a:pt x="992" y="6424"/>
                    </a:lnTo>
                    <a:lnTo>
                      <a:pt x="6938" y="6520"/>
                    </a:lnTo>
                    <a:lnTo>
                      <a:pt x="5493" y="16859"/>
                    </a:lnTo>
                    <a:lnTo>
                      <a:pt x="12406" y="17026"/>
                    </a:lnTo>
                    <a:lnTo>
                      <a:pt x="13123" y="11260"/>
                    </a:lnTo>
                    <a:lnTo>
                      <a:pt x="13660" y="6890"/>
                    </a:lnTo>
                    <a:lnTo>
                      <a:pt x="13863" y="5147"/>
                    </a:lnTo>
                    <a:lnTo>
                      <a:pt x="13982" y="4024"/>
                    </a:lnTo>
                    <a:lnTo>
                      <a:pt x="14018" y="3654"/>
                    </a:lnTo>
                    <a:lnTo>
                      <a:pt x="14030" y="3296"/>
                    </a:lnTo>
                    <a:lnTo>
                      <a:pt x="14030" y="2950"/>
                    </a:lnTo>
                    <a:lnTo>
                      <a:pt x="14006" y="2603"/>
                    </a:lnTo>
                    <a:lnTo>
                      <a:pt x="13958" y="2281"/>
                    </a:lnTo>
                    <a:lnTo>
                      <a:pt x="13922" y="2126"/>
                    </a:lnTo>
                    <a:lnTo>
                      <a:pt x="13887" y="1971"/>
                    </a:lnTo>
                    <a:lnTo>
                      <a:pt x="13839" y="1827"/>
                    </a:lnTo>
                    <a:lnTo>
                      <a:pt x="13791" y="1684"/>
                    </a:lnTo>
                    <a:lnTo>
                      <a:pt x="13731" y="1541"/>
                    </a:lnTo>
                    <a:lnTo>
                      <a:pt x="13660" y="1409"/>
                    </a:lnTo>
                    <a:lnTo>
                      <a:pt x="13588" y="1278"/>
                    </a:lnTo>
                    <a:lnTo>
                      <a:pt x="13493" y="1147"/>
                    </a:lnTo>
                    <a:lnTo>
                      <a:pt x="13397" y="1027"/>
                    </a:lnTo>
                    <a:lnTo>
                      <a:pt x="13302" y="920"/>
                    </a:lnTo>
                    <a:lnTo>
                      <a:pt x="13182" y="812"/>
                    </a:lnTo>
                    <a:lnTo>
                      <a:pt x="13063" y="717"/>
                    </a:lnTo>
                    <a:lnTo>
                      <a:pt x="12931" y="621"/>
                    </a:lnTo>
                    <a:lnTo>
                      <a:pt x="12788" y="538"/>
                    </a:lnTo>
                    <a:lnTo>
                      <a:pt x="12633" y="454"/>
                    </a:lnTo>
                    <a:lnTo>
                      <a:pt x="12466" y="383"/>
                    </a:lnTo>
                    <a:lnTo>
                      <a:pt x="12287" y="323"/>
                    </a:lnTo>
                    <a:lnTo>
                      <a:pt x="12096" y="263"/>
                    </a:lnTo>
                    <a:lnTo>
                      <a:pt x="11893" y="216"/>
                    </a:lnTo>
                    <a:lnTo>
                      <a:pt x="11678" y="180"/>
                    </a:lnTo>
                    <a:lnTo>
                      <a:pt x="11451" y="144"/>
                    </a:lnTo>
                    <a:lnTo>
                      <a:pt x="11212" y="120"/>
                    </a:lnTo>
                    <a:lnTo>
                      <a:pt x="10663" y="96"/>
                    </a:lnTo>
                    <a:lnTo>
                      <a:pt x="9982" y="60"/>
                    </a:lnTo>
                    <a:lnTo>
                      <a:pt x="8359" y="24"/>
                    </a:lnTo>
                    <a:lnTo>
                      <a:pt x="65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28"/>
              <p:cNvSpPr/>
              <p:nvPr/>
            </p:nvSpPr>
            <p:spPr>
              <a:xfrm>
                <a:off x="7807358" y="2069346"/>
                <a:ext cx="744275" cy="999432"/>
              </a:xfrm>
              <a:custGeom>
                <a:avLst/>
                <a:gdLst/>
                <a:ahLst/>
                <a:cxnLst/>
                <a:rect l="l" t="t" r="r" b="b"/>
                <a:pathLst>
                  <a:path w="12502" h="16788" extrusionOk="0">
                    <a:moveTo>
                      <a:pt x="3165" y="0"/>
                    </a:moveTo>
                    <a:lnTo>
                      <a:pt x="1171" y="24"/>
                    </a:lnTo>
                    <a:lnTo>
                      <a:pt x="395" y="36"/>
                    </a:lnTo>
                    <a:lnTo>
                      <a:pt x="311" y="561"/>
                    </a:lnTo>
                    <a:lnTo>
                      <a:pt x="228" y="1134"/>
                    </a:lnTo>
                    <a:lnTo>
                      <a:pt x="132" y="1827"/>
                    </a:lnTo>
                    <a:lnTo>
                      <a:pt x="61" y="2579"/>
                    </a:lnTo>
                    <a:lnTo>
                      <a:pt x="25" y="2949"/>
                    </a:lnTo>
                    <a:lnTo>
                      <a:pt x="1" y="3319"/>
                    </a:lnTo>
                    <a:lnTo>
                      <a:pt x="1" y="3677"/>
                    </a:lnTo>
                    <a:lnTo>
                      <a:pt x="1" y="4000"/>
                    </a:lnTo>
                    <a:lnTo>
                      <a:pt x="25" y="4298"/>
                    </a:lnTo>
                    <a:lnTo>
                      <a:pt x="61" y="4561"/>
                    </a:lnTo>
                    <a:lnTo>
                      <a:pt x="96" y="4752"/>
                    </a:lnTo>
                    <a:lnTo>
                      <a:pt x="156" y="4943"/>
                    </a:lnTo>
                    <a:lnTo>
                      <a:pt x="240" y="5134"/>
                    </a:lnTo>
                    <a:lnTo>
                      <a:pt x="323" y="5313"/>
                    </a:lnTo>
                    <a:lnTo>
                      <a:pt x="443" y="5528"/>
                    </a:lnTo>
                    <a:lnTo>
                      <a:pt x="562" y="5719"/>
                    </a:lnTo>
                    <a:lnTo>
                      <a:pt x="705" y="5910"/>
                    </a:lnTo>
                    <a:lnTo>
                      <a:pt x="861" y="6077"/>
                    </a:lnTo>
                    <a:lnTo>
                      <a:pt x="1028" y="6244"/>
                    </a:lnTo>
                    <a:lnTo>
                      <a:pt x="1207" y="6388"/>
                    </a:lnTo>
                    <a:lnTo>
                      <a:pt x="1386" y="6531"/>
                    </a:lnTo>
                    <a:lnTo>
                      <a:pt x="1589" y="6650"/>
                    </a:lnTo>
                    <a:lnTo>
                      <a:pt x="1780" y="6758"/>
                    </a:lnTo>
                    <a:lnTo>
                      <a:pt x="1995" y="6865"/>
                    </a:lnTo>
                    <a:lnTo>
                      <a:pt x="2210" y="6937"/>
                    </a:lnTo>
                    <a:lnTo>
                      <a:pt x="2437" y="7009"/>
                    </a:lnTo>
                    <a:lnTo>
                      <a:pt x="2663" y="7068"/>
                    </a:lnTo>
                    <a:lnTo>
                      <a:pt x="2890" y="7104"/>
                    </a:lnTo>
                    <a:lnTo>
                      <a:pt x="3129" y="7128"/>
                    </a:lnTo>
                    <a:lnTo>
                      <a:pt x="3368" y="7128"/>
                    </a:lnTo>
                    <a:lnTo>
                      <a:pt x="5529" y="7116"/>
                    </a:lnTo>
                    <a:lnTo>
                      <a:pt x="5851" y="16787"/>
                    </a:lnTo>
                    <a:lnTo>
                      <a:pt x="12490" y="16656"/>
                    </a:lnTo>
                    <a:lnTo>
                      <a:pt x="12490" y="3642"/>
                    </a:lnTo>
                    <a:lnTo>
                      <a:pt x="12502" y="3486"/>
                    </a:lnTo>
                    <a:lnTo>
                      <a:pt x="12490" y="3319"/>
                    </a:lnTo>
                    <a:lnTo>
                      <a:pt x="12478" y="3104"/>
                    </a:lnTo>
                    <a:lnTo>
                      <a:pt x="12442" y="2842"/>
                    </a:lnTo>
                    <a:lnTo>
                      <a:pt x="12382" y="2555"/>
                    </a:lnTo>
                    <a:lnTo>
                      <a:pt x="12334" y="2400"/>
                    </a:lnTo>
                    <a:lnTo>
                      <a:pt x="12287" y="2245"/>
                    </a:lnTo>
                    <a:lnTo>
                      <a:pt x="12227" y="2078"/>
                    </a:lnTo>
                    <a:lnTo>
                      <a:pt x="12155" y="1910"/>
                    </a:lnTo>
                    <a:lnTo>
                      <a:pt x="12072" y="1755"/>
                    </a:lnTo>
                    <a:lnTo>
                      <a:pt x="11976" y="1588"/>
                    </a:lnTo>
                    <a:lnTo>
                      <a:pt x="11869" y="1433"/>
                    </a:lnTo>
                    <a:lnTo>
                      <a:pt x="11749" y="1278"/>
                    </a:lnTo>
                    <a:lnTo>
                      <a:pt x="11606" y="1122"/>
                    </a:lnTo>
                    <a:lnTo>
                      <a:pt x="11451" y="979"/>
                    </a:lnTo>
                    <a:lnTo>
                      <a:pt x="11284" y="836"/>
                    </a:lnTo>
                    <a:lnTo>
                      <a:pt x="11105" y="705"/>
                    </a:lnTo>
                    <a:lnTo>
                      <a:pt x="10890" y="573"/>
                    </a:lnTo>
                    <a:lnTo>
                      <a:pt x="10675" y="466"/>
                    </a:lnTo>
                    <a:lnTo>
                      <a:pt x="10424" y="370"/>
                    </a:lnTo>
                    <a:lnTo>
                      <a:pt x="10161" y="275"/>
                    </a:lnTo>
                    <a:lnTo>
                      <a:pt x="9887" y="203"/>
                    </a:lnTo>
                    <a:lnTo>
                      <a:pt x="9576" y="143"/>
                    </a:lnTo>
                    <a:lnTo>
                      <a:pt x="9242" y="108"/>
                    </a:lnTo>
                    <a:lnTo>
                      <a:pt x="8896" y="84"/>
                    </a:lnTo>
                    <a:lnTo>
                      <a:pt x="7392" y="36"/>
                    </a:lnTo>
                    <a:lnTo>
                      <a:pt x="5899" y="12"/>
                    </a:lnTo>
                    <a:lnTo>
                      <a:pt x="44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28"/>
              <p:cNvSpPr/>
              <p:nvPr/>
            </p:nvSpPr>
            <p:spPr>
              <a:xfrm>
                <a:off x="8154964" y="2074287"/>
                <a:ext cx="399523" cy="995860"/>
              </a:xfrm>
              <a:custGeom>
                <a:avLst/>
                <a:gdLst/>
                <a:ahLst/>
                <a:cxnLst/>
                <a:rect l="l" t="t" r="r" b="b"/>
                <a:pathLst>
                  <a:path w="6711" h="16728" extrusionOk="0">
                    <a:moveTo>
                      <a:pt x="2973" y="1"/>
                    </a:moveTo>
                    <a:lnTo>
                      <a:pt x="2579" y="13"/>
                    </a:lnTo>
                    <a:lnTo>
                      <a:pt x="2567" y="25"/>
                    </a:lnTo>
                    <a:lnTo>
                      <a:pt x="2567" y="36"/>
                    </a:lnTo>
                    <a:lnTo>
                      <a:pt x="2567" y="48"/>
                    </a:lnTo>
                    <a:lnTo>
                      <a:pt x="2579" y="48"/>
                    </a:lnTo>
                    <a:lnTo>
                      <a:pt x="2949" y="36"/>
                    </a:lnTo>
                    <a:lnTo>
                      <a:pt x="3308" y="60"/>
                    </a:lnTo>
                    <a:lnTo>
                      <a:pt x="3678" y="96"/>
                    </a:lnTo>
                    <a:lnTo>
                      <a:pt x="3857" y="120"/>
                    </a:lnTo>
                    <a:lnTo>
                      <a:pt x="4036" y="156"/>
                    </a:lnTo>
                    <a:lnTo>
                      <a:pt x="4203" y="204"/>
                    </a:lnTo>
                    <a:lnTo>
                      <a:pt x="4382" y="251"/>
                    </a:lnTo>
                    <a:lnTo>
                      <a:pt x="4549" y="311"/>
                    </a:lnTo>
                    <a:lnTo>
                      <a:pt x="4728" y="383"/>
                    </a:lnTo>
                    <a:lnTo>
                      <a:pt x="4884" y="454"/>
                    </a:lnTo>
                    <a:lnTo>
                      <a:pt x="5051" y="538"/>
                    </a:lnTo>
                    <a:lnTo>
                      <a:pt x="5206" y="633"/>
                    </a:lnTo>
                    <a:lnTo>
                      <a:pt x="5361" y="741"/>
                    </a:lnTo>
                    <a:lnTo>
                      <a:pt x="5552" y="884"/>
                    </a:lnTo>
                    <a:lnTo>
                      <a:pt x="5743" y="1063"/>
                    </a:lnTo>
                    <a:lnTo>
                      <a:pt x="5910" y="1242"/>
                    </a:lnTo>
                    <a:lnTo>
                      <a:pt x="6066" y="1445"/>
                    </a:lnTo>
                    <a:lnTo>
                      <a:pt x="6197" y="1648"/>
                    </a:lnTo>
                    <a:lnTo>
                      <a:pt x="6304" y="1875"/>
                    </a:lnTo>
                    <a:lnTo>
                      <a:pt x="6400" y="2102"/>
                    </a:lnTo>
                    <a:lnTo>
                      <a:pt x="6436" y="2233"/>
                    </a:lnTo>
                    <a:lnTo>
                      <a:pt x="6460" y="2353"/>
                    </a:lnTo>
                    <a:lnTo>
                      <a:pt x="6495" y="2615"/>
                    </a:lnTo>
                    <a:lnTo>
                      <a:pt x="6531" y="2890"/>
                    </a:lnTo>
                    <a:lnTo>
                      <a:pt x="6567" y="3439"/>
                    </a:lnTo>
                    <a:lnTo>
                      <a:pt x="6615" y="4275"/>
                    </a:lnTo>
                    <a:lnTo>
                      <a:pt x="6639" y="5111"/>
                    </a:lnTo>
                    <a:lnTo>
                      <a:pt x="6663" y="6138"/>
                    </a:lnTo>
                    <a:lnTo>
                      <a:pt x="6675" y="7176"/>
                    </a:lnTo>
                    <a:lnTo>
                      <a:pt x="6687" y="9409"/>
                    </a:lnTo>
                    <a:lnTo>
                      <a:pt x="6675" y="11666"/>
                    </a:lnTo>
                    <a:lnTo>
                      <a:pt x="6651" y="13695"/>
                    </a:lnTo>
                    <a:lnTo>
                      <a:pt x="6639" y="15355"/>
                    </a:lnTo>
                    <a:lnTo>
                      <a:pt x="6639" y="16429"/>
                    </a:lnTo>
                    <a:lnTo>
                      <a:pt x="6639" y="16561"/>
                    </a:lnTo>
                    <a:lnTo>
                      <a:pt x="6639" y="16561"/>
                    </a:lnTo>
                    <a:lnTo>
                      <a:pt x="5994" y="16573"/>
                    </a:lnTo>
                    <a:lnTo>
                      <a:pt x="4406" y="16609"/>
                    </a:lnTo>
                    <a:lnTo>
                      <a:pt x="2496" y="16644"/>
                    </a:lnTo>
                    <a:lnTo>
                      <a:pt x="836" y="16668"/>
                    </a:lnTo>
                    <a:lnTo>
                      <a:pt x="287" y="16680"/>
                    </a:lnTo>
                    <a:lnTo>
                      <a:pt x="96" y="16680"/>
                    </a:lnTo>
                    <a:lnTo>
                      <a:pt x="24" y="16692"/>
                    </a:lnTo>
                    <a:lnTo>
                      <a:pt x="0" y="16692"/>
                    </a:lnTo>
                    <a:lnTo>
                      <a:pt x="0" y="16704"/>
                    </a:lnTo>
                    <a:lnTo>
                      <a:pt x="0" y="16716"/>
                    </a:lnTo>
                    <a:lnTo>
                      <a:pt x="12" y="16728"/>
                    </a:lnTo>
                    <a:lnTo>
                      <a:pt x="681" y="16716"/>
                    </a:lnTo>
                    <a:lnTo>
                      <a:pt x="2257" y="16680"/>
                    </a:lnTo>
                    <a:lnTo>
                      <a:pt x="4179" y="16644"/>
                    </a:lnTo>
                    <a:lnTo>
                      <a:pt x="5839" y="16609"/>
                    </a:lnTo>
                    <a:lnTo>
                      <a:pt x="6376" y="16597"/>
                    </a:lnTo>
                    <a:lnTo>
                      <a:pt x="6507" y="16609"/>
                    </a:lnTo>
                    <a:lnTo>
                      <a:pt x="6579" y="16609"/>
                    </a:lnTo>
                    <a:lnTo>
                      <a:pt x="6639" y="16597"/>
                    </a:lnTo>
                    <a:lnTo>
                      <a:pt x="6651" y="16597"/>
                    </a:lnTo>
                    <a:lnTo>
                      <a:pt x="6663" y="16585"/>
                    </a:lnTo>
                    <a:lnTo>
                      <a:pt x="6675" y="16573"/>
                    </a:lnTo>
                    <a:lnTo>
                      <a:pt x="6675" y="15665"/>
                    </a:lnTo>
                    <a:lnTo>
                      <a:pt x="6687" y="14113"/>
                    </a:lnTo>
                    <a:lnTo>
                      <a:pt x="6710" y="12119"/>
                    </a:lnTo>
                    <a:lnTo>
                      <a:pt x="6710" y="9875"/>
                    </a:lnTo>
                    <a:lnTo>
                      <a:pt x="6710" y="7606"/>
                    </a:lnTo>
                    <a:lnTo>
                      <a:pt x="6698" y="6544"/>
                    </a:lnTo>
                    <a:lnTo>
                      <a:pt x="6687" y="5481"/>
                    </a:lnTo>
                    <a:lnTo>
                      <a:pt x="6663" y="4585"/>
                    </a:lnTo>
                    <a:lnTo>
                      <a:pt x="6615" y="3702"/>
                    </a:lnTo>
                    <a:lnTo>
                      <a:pt x="6579" y="3093"/>
                    </a:lnTo>
                    <a:lnTo>
                      <a:pt x="6555" y="2795"/>
                    </a:lnTo>
                    <a:lnTo>
                      <a:pt x="6519" y="2484"/>
                    </a:lnTo>
                    <a:lnTo>
                      <a:pt x="6484" y="2293"/>
                    </a:lnTo>
                    <a:lnTo>
                      <a:pt x="6424" y="2090"/>
                    </a:lnTo>
                    <a:lnTo>
                      <a:pt x="6352" y="1899"/>
                    </a:lnTo>
                    <a:lnTo>
                      <a:pt x="6269" y="1720"/>
                    </a:lnTo>
                    <a:lnTo>
                      <a:pt x="6173" y="1541"/>
                    </a:lnTo>
                    <a:lnTo>
                      <a:pt x="6054" y="1374"/>
                    </a:lnTo>
                    <a:lnTo>
                      <a:pt x="5934" y="1218"/>
                    </a:lnTo>
                    <a:lnTo>
                      <a:pt x="5791" y="1063"/>
                    </a:lnTo>
                    <a:lnTo>
                      <a:pt x="5672" y="944"/>
                    </a:lnTo>
                    <a:lnTo>
                      <a:pt x="5540" y="836"/>
                    </a:lnTo>
                    <a:lnTo>
                      <a:pt x="5409" y="729"/>
                    </a:lnTo>
                    <a:lnTo>
                      <a:pt x="5266" y="633"/>
                    </a:lnTo>
                    <a:lnTo>
                      <a:pt x="5122" y="550"/>
                    </a:lnTo>
                    <a:lnTo>
                      <a:pt x="4979" y="466"/>
                    </a:lnTo>
                    <a:lnTo>
                      <a:pt x="4824" y="395"/>
                    </a:lnTo>
                    <a:lnTo>
                      <a:pt x="4669" y="323"/>
                    </a:lnTo>
                    <a:lnTo>
                      <a:pt x="4514" y="263"/>
                    </a:lnTo>
                    <a:lnTo>
                      <a:pt x="4358" y="216"/>
                    </a:lnTo>
                    <a:lnTo>
                      <a:pt x="4024" y="120"/>
                    </a:lnTo>
                    <a:lnTo>
                      <a:pt x="3690" y="60"/>
                    </a:lnTo>
                    <a:lnTo>
                      <a:pt x="3355" y="25"/>
                    </a:lnTo>
                    <a:lnTo>
                      <a:pt x="3164" y="13"/>
                    </a:lnTo>
                    <a:lnTo>
                      <a:pt x="297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8"/>
              <p:cNvSpPr/>
              <p:nvPr/>
            </p:nvSpPr>
            <p:spPr>
              <a:xfrm>
                <a:off x="8126508" y="2261931"/>
                <a:ext cx="12145" cy="277302"/>
              </a:xfrm>
              <a:custGeom>
                <a:avLst/>
                <a:gdLst/>
                <a:ahLst/>
                <a:cxnLst/>
                <a:rect l="l" t="t" r="r" b="b"/>
                <a:pathLst>
                  <a:path w="204" h="4658" extrusionOk="0">
                    <a:moveTo>
                      <a:pt x="13" y="1"/>
                    </a:moveTo>
                    <a:lnTo>
                      <a:pt x="1" y="13"/>
                    </a:lnTo>
                    <a:lnTo>
                      <a:pt x="25" y="920"/>
                    </a:lnTo>
                    <a:lnTo>
                      <a:pt x="60" y="1827"/>
                    </a:lnTo>
                    <a:lnTo>
                      <a:pt x="144" y="3630"/>
                    </a:lnTo>
                    <a:lnTo>
                      <a:pt x="168" y="4633"/>
                    </a:lnTo>
                    <a:lnTo>
                      <a:pt x="180" y="4657"/>
                    </a:lnTo>
                    <a:lnTo>
                      <a:pt x="204" y="4657"/>
                    </a:lnTo>
                    <a:lnTo>
                      <a:pt x="204" y="4633"/>
                    </a:lnTo>
                    <a:lnTo>
                      <a:pt x="180" y="3738"/>
                    </a:lnTo>
                    <a:lnTo>
                      <a:pt x="144" y="2830"/>
                    </a:lnTo>
                    <a:lnTo>
                      <a:pt x="72" y="1027"/>
                    </a:lnTo>
                    <a:lnTo>
                      <a:pt x="37" y="13"/>
                    </a:lnTo>
                    <a:lnTo>
                      <a:pt x="3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28"/>
              <p:cNvSpPr/>
              <p:nvPr/>
            </p:nvSpPr>
            <p:spPr>
              <a:xfrm>
                <a:off x="8662473" y="3078646"/>
                <a:ext cx="399523" cy="12859"/>
              </a:xfrm>
              <a:custGeom>
                <a:avLst/>
                <a:gdLst/>
                <a:ahLst/>
                <a:cxnLst/>
                <a:rect l="l" t="t" r="r" b="b"/>
                <a:pathLst>
                  <a:path w="6711" h="216" extrusionOk="0">
                    <a:moveTo>
                      <a:pt x="0" y="0"/>
                    </a:moveTo>
                    <a:lnTo>
                      <a:pt x="0" y="12"/>
                    </a:lnTo>
                    <a:lnTo>
                      <a:pt x="0" y="24"/>
                    </a:lnTo>
                    <a:lnTo>
                      <a:pt x="12" y="36"/>
                    </a:lnTo>
                    <a:lnTo>
                      <a:pt x="2615" y="108"/>
                    </a:lnTo>
                    <a:lnTo>
                      <a:pt x="5230" y="179"/>
                    </a:lnTo>
                    <a:lnTo>
                      <a:pt x="6698" y="215"/>
                    </a:lnTo>
                    <a:lnTo>
                      <a:pt x="6710" y="215"/>
                    </a:lnTo>
                    <a:lnTo>
                      <a:pt x="6710" y="203"/>
                    </a:lnTo>
                    <a:lnTo>
                      <a:pt x="6710" y="191"/>
                    </a:lnTo>
                    <a:lnTo>
                      <a:pt x="6698" y="179"/>
                    </a:lnTo>
                    <a:lnTo>
                      <a:pt x="4096" y="108"/>
                    </a:lnTo>
                    <a:lnTo>
                      <a:pt x="1481" y="36"/>
                    </a:lnTo>
                    <a:lnTo>
                      <a:pt x="12" y="0"/>
                    </a:lnTo>
                    <a:close/>
                  </a:path>
                </a:pathLst>
              </a:custGeom>
              <a:solidFill>
                <a:srgbClr val="B9C0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28"/>
              <p:cNvSpPr/>
              <p:nvPr/>
            </p:nvSpPr>
            <p:spPr>
              <a:xfrm>
                <a:off x="8739209" y="1504271"/>
                <a:ext cx="281529" cy="191218"/>
              </a:xfrm>
              <a:custGeom>
                <a:avLst/>
                <a:gdLst/>
                <a:ahLst/>
                <a:cxnLst/>
                <a:rect l="l" t="t" r="r" b="b"/>
                <a:pathLst>
                  <a:path w="4729" h="3212" extrusionOk="0">
                    <a:moveTo>
                      <a:pt x="1756" y="0"/>
                    </a:moveTo>
                    <a:lnTo>
                      <a:pt x="1" y="1158"/>
                    </a:lnTo>
                    <a:lnTo>
                      <a:pt x="908" y="2197"/>
                    </a:lnTo>
                    <a:lnTo>
                      <a:pt x="1529" y="2901"/>
                    </a:lnTo>
                    <a:lnTo>
                      <a:pt x="1792" y="3212"/>
                    </a:lnTo>
                    <a:lnTo>
                      <a:pt x="1827" y="3188"/>
                    </a:lnTo>
                    <a:lnTo>
                      <a:pt x="1911" y="3104"/>
                    </a:lnTo>
                    <a:lnTo>
                      <a:pt x="2245" y="2818"/>
                    </a:lnTo>
                    <a:lnTo>
                      <a:pt x="3248" y="1958"/>
                    </a:lnTo>
                    <a:lnTo>
                      <a:pt x="4729" y="717"/>
                    </a:lnTo>
                    <a:lnTo>
                      <a:pt x="1756" y="0"/>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8"/>
              <p:cNvSpPr/>
              <p:nvPr/>
            </p:nvSpPr>
            <p:spPr>
              <a:xfrm>
                <a:off x="8839461" y="1350025"/>
                <a:ext cx="211162" cy="70427"/>
              </a:xfrm>
              <a:custGeom>
                <a:avLst/>
                <a:gdLst/>
                <a:ahLst/>
                <a:cxnLst/>
                <a:rect l="l" t="t" r="r" b="b"/>
                <a:pathLst>
                  <a:path w="3547" h="1183" extrusionOk="0">
                    <a:moveTo>
                      <a:pt x="1552" y="0"/>
                    </a:moveTo>
                    <a:lnTo>
                      <a:pt x="1325" y="24"/>
                    </a:lnTo>
                    <a:lnTo>
                      <a:pt x="1099" y="48"/>
                    </a:lnTo>
                    <a:lnTo>
                      <a:pt x="872" y="84"/>
                    </a:lnTo>
                    <a:lnTo>
                      <a:pt x="645" y="132"/>
                    </a:lnTo>
                    <a:lnTo>
                      <a:pt x="430" y="191"/>
                    </a:lnTo>
                    <a:lnTo>
                      <a:pt x="215" y="263"/>
                    </a:lnTo>
                    <a:lnTo>
                      <a:pt x="0" y="347"/>
                    </a:lnTo>
                    <a:lnTo>
                      <a:pt x="72" y="884"/>
                    </a:lnTo>
                    <a:lnTo>
                      <a:pt x="1696" y="1182"/>
                    </a:lnTo>
                    <a:lnTo>
                      <a:pt x="3451" y="741"/>
                    </a:lnTo>
                    <a:lnTo>
                      <a:pt x="3546" y="347"/>
                    </a:lnTo>
                    <a:lnTo>
                      <a:pt x="3331" y="275"/>
                    </a:lnTo>
                    <a:lnTo>
                      <a:pt x="3116" y="203"/>
                    </a:lnTo>
                    <a:lnTo>
                      <a:pt x="2902" y="144"/>
                    </a:lnTo>
                    <a:lnTo>
                      <a:pt x="2675" y="84"/>
                    </a:lnTo>
                    <a:lnTo>
                      <a:pt x="2460" y="48"/>
                    </a:lnTo>
                    <a:lnTo>
                      <a:pt x="2233" y="24"/>
                    </a:lnTo>
                    <a:lnTo>
                      <a:pt x="20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8"/>
              <p:cNvSpPr/>
              <p:nvPr/>
            </p:nvSpPr>
            <p:spPr>
              <a:xfrm>
                <a:off x="8838032" y="1372052"/>
                <a:ext cx="212591" cy="263729"/>
              </a:xfrm>
              <a:custGeom>
                <a:avLst/>
                <a:gdLst/>
                <a:ahLst/>
                <a:cxnLst/>
                <a:rect l="l" t="t" r="r" b="b"/>
                <a:pathLst>
                  <a:path w="3571" h="4430" extrusionOk="0">
                    <a:moveTo>
                      <a:pt x="0" y="0"/>
                    </a:moveTo>
                    <a:lnTo>
                      <a:pt x="0" y="3594"/>
                    </a:lnTo>
                    <a:lnTo>
                      <a:pt x="12" y="3666"/>
                    </a:lnTo>
                    <a:lnTo>
                      <a:pt x="24" y="3749"/>
                    </a:lnTo>
                    <a:lnTo>
                      <a:pt x="48" y="3821"/>
                    </a:lnTo>
                    <a:lnTo>
                      <a:pt x="84" y="3881"/>
                    </a:lnTo>
                    <a:lnTo>
                      <a:pt x="132" y="3940"/>
                    </a:lnTo>
                    <a:lnTo>
                      <a:pt x="179" y="4000"/>
                    </a:lnTo>
                    <a:lnTo>
                      <a:pt x="239" y="4048"/>
                    </a:lnTo>
                    <a:lnTo>
                      <a:pt x="311" y="4084"/>
                    </a:lnTo>
                    <a:lnTo>
                      <a:pt x="490" y="4167"/>
                    </a:lnTo>
                    <a:lnTo>
                      <a:pt x="669" y="4239"/>
                    </a:lnTo>
                    <a:lnTo>
                      <a:pt x="860" y="4299"/>
                    </a:lnTo>
                    <a:lnTo>
                      <a:pt x="1039" y="4346"/>
                    </a:lnTo>
                    <a:lnTo>
                      <a:pt x="1218" y="4382"/>
                    </a:lnTo>
                    <a:lnTo>
                      <a:pt x="1409" y="4418"/>
                    </a:lnTo>
                    <a:lnTo>
                      <a:pt x="1588" y="4430"/>
                    </a:lnTo>
                    <a:lnTo>
                      <a:pt x="1958" y="4430"/>
                    </a:lnTo>
                    <a:lnTo>
                      <a:pt x="2137" y="4406"/>
                    </a:lnTo>
                    <a:lnTo>
                      <a:pt x="2329" y="4382"/>
                    </a:lnTo>
                    <a:lnTo>
                      <a:pt x="2508" y="4346"/>
                    </a:lnTo>
                    <a:lnTo>
                      <a:pt x="2699" y="4299"/>
                    </a:lnTo>
                    <a:lnTo>
                      <a:pt x="2878" y="4239"/>
                    </a:lnTo>
                    <a:lnTo>
                      <a:pt x="3069" y="4167"/>
                    </a:lnTo>
                    <a:lnTo>
                      <a:pt x="3248" y="4084"/>
                    </a:lnTo>
                    <a:lnTo>
                      <a:pt x="3320" y="4048"/>
                    </a:lnTo>
                    <a:lnTo>
                      <a:pt x="3391" y="4000"/>
                    </a:lnTo>
                    <a:lnTo>
                      <a:pt x="3439" y="3940"/>
                    </a:lnTo>
                    <a:lnTo>
                      <a:pt x="3487" y="3881"/>
                    </a:lnTo>
                    <a:lnTo>
                      <a:pt x="3522" y="3809"/>
                    </a:lnTo>
                    <a:lnTo>
                      <a:pt x="3546" y="3737"/>
                    </a:lnTo>
                    <a:lnTo>
                      <a:pt x="3570" y="3666"/>
                    </a:lnTo>
                    <a:lnTo>
                      <a:pt x="3570" y="3582"/>
                    </a:lnTo>
                    <a:lnTo>
                      <a:pt x="3570" y="0"/>
                    </a:lnTo>
                    <a:lnTo>
                      <a:pt x="3343" y="120"/>
                    </a:lnTo>
                    <a:lnTo>
                      <a:pt x="3105" y="227"/>
                    </a:lnTo>
                    <a:lnTo>
                      <a:pt x="2878" y="311"/>
                    </a:lnTo>
                    <a:lnTo>
                      <a:pt x="2651" y="382"/>
                    </a:lnTo>
                    <a:lnTo>
                      <a:pt x="2424" y="442"/>
                    </a:lnTo>
                    <a:lnTo>
                      <a:pt x="2197" y="478"/>
                    </a:lnTo>
                    <a:lnTo>
                      <a:pt x="1970" y="502"/>
                    </a:lnTo>
                    <a:lnTo>
                      <a:pt x="1743" y="514"/>
                    </a:lnTo>
                    <a:lnTo>
                      <a:pt x="1517" y="502"/>
                    </a:lnTo>
                    <a:lnTo>
                      <a:pt x="1302" y="478"/>
                    </a:lnTo>
                    <a:lnTo>
                      <a:pt x="1087" y="442"/>
                    </a:lnTo>
                    <a:lnTo>
                      <a:pt x="860" y="382"/>
                    </a:lnTo>
                    <a:lnTo>
                      <a:pt x="645" y="311"/>
                    </a:lnTo>
                    <a:lnTo>
                      <a:pt x="430" y="227"/>
                    </a:lnTo>
                    <a:lnTo>
                      <a:pt x="215" y="120"/>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8"/>
              <p:cNvSpPr/>
              <p:nvPr/>
            </p:nvSpPr>
            <p:spPr>
              <a:xfrm>
                <a:off x="8776179" y="1420391"/>
                <a:ext cx="164250" cy="152879"/>
              </a:xfrm>
              <a:custGeom>
                <a:avLst/>
                <a:gdLst/>
                <a:ahLst/>
                <a:cxnLst/>
                <a:rect l="l" t="t" r="r" b="b"/>
                <a:pathLst>
                  <a:path w="2759" h="2568" extrusionOk="0">
                    <a:moveTo>
                      <a:pt x="1254" y="0"/>
                    </a:moveTo>
                    <a:lnTo>
                      <a:pt x="1027" y="24"/>
                    </a:lnTo>
                    <a:lnTo>
                      <a:pt x="920" y="36"/>
                    </a:lnTo>
                    <a:lnTo>
                      <a:pt x="812" y="60"/>
                    </a:lnTo>
                    <a:lnTo>
                      <a:pt x="717" y="108"/>
                    </a:lnTo>
                    <a:lnTo>
                      <a:pt x="621" y="156"/>
                    </a:lnTo>
                    <a:lnTo>
                      <a:pt x="514" y="227"/>
                    </a:lnTo>
                    <a:lnTo>
                      <a:pt x="430" y="311"/>
                    </a:lnTo>
                    <a:lnTo>
                      <a:pt x="359" y="406"/>
                    </a:lnTo>
                    <a:lnTo>
                      <a:pt x="287" y="514"/>
                    </a:lnTo>
                    <a:lnTo>
                      <a:pt x="227" y="633"/>
                    </a:lnTo>
                    <a:lnTo>
                      <a:pt x="180" y="752"/>
                    </a:lnTo>
                    <a:lnTo>
                      <a:pt x="108" y="991"/>
                    </a:lnTo>
                    <a:lnTo>
                      <a:pt x="48" y="1242"/>
                    </a:lnTo>
                    <a:lnTo>
                      <a:pt x="24" y="1385"/>
                    </a:lnTo>
                    <a:lnTo>
                      <a:pt x="13" y="1540"/>
                    </a:lnTo>
                    <a:lnTo>
                      <a:pt x="1" y="1696"/>
                    </a:lnTo>
                    <a:lnTo>
                      <a:pt x="1" y="1863"/>
                    </a:lnTo>
                    <a:lnTo>
                      <a:pt x="13" y="2042"/>
                    </a:lnTo>
                    <a:lnTo>
                      <a:pt x="36" y="2245"/>
                    </a:lnTo>
                    <a:lnTo>
                      <a:pt x="60" y="2293"/>
                    </a:lnTo>
                    <a:lnTo>
                      <a:pt x="84" y="2340"/>
                    </a:lnTo>
                    <a:lnTo>
                      <a:pt x="120" y="2400"/>
                    </a:lnTo>
                    <a:lnTo>
                      <a:pt x="180" y="2460"/>
                    </a:lnTo>
                    <a:lnTo>
                      <a:pt x="263" y="2508"/>
                    </a:lnTo>
                    <a:lnTo>
                      <a:pt x="359" y="2543"/>
                    </a:lnTo>
                    <a:lnTo>
                      <a:pt x="418" y="2555"/>
                    </a:lnTo>
                    <a:lnTo>
                      <a:pt x="478" y="2567"/>
                    </a:lnTo>
                    <a:lnTo>
                      <a:pt x="609" y="2567"/>
                    </a:lnTo>
                    <a:lnTo>
                      <a:pt x="717" y="2555"/>
                    </a:lnTo>
                    <a:lnTo>
                      <a:pt x="812" y="2543"/>
                    </a:lnTo>
                    <a:lnTo>
                      <a:pt x="884" y="2520"/>
                    </a:lnTo>
                    <a:lnTo>
                      <a:pt x="992" y="2484"/>
                    </a:lnTo>
                    <a:lnTo>
                      <a:pt x="1027" y="2460"/>
                    </a:lnTo>
                    <a:lnTo>
                      <a:pt x="1147" y="2317"/>
                    </a:lnTo>
                    <a:lnTo>
                      <a:pt x="1254" y="2149"/>
                    </a:lnTo>
                    <a:lnTo>
                      <a:pt x="1350" y="1982"/>
                    </a:lnTo>
                    <a:lnTo>
                      <a:pt x="1409" y="1803"/>
                    </a:lnTo>
                    <a:lnTo>
                      <a:pt x="1445" y="1612"/>
                    </a:lnTo>
                    <a:lnTo>
                      <a:pt x="1469" y="1421"/>
                    </a:lnTo>
                    <a:lnTo>
                      <a:pt x="1469" y="1230"/>
                    </a:lnTo>
                    <a:lnTo>
                      <a:pt x="1433" y="1027"/>
                    </a:lnTo>
                    <a:lnTo>
                      <a:pt x="1600" y="1039"/>
                    </a:lnTo>
                    <a:lnTo>
                      <a:pt x="1768" y="1027"/>
                    </a:lnTo>
                    <a:lnTo>
                      <a:pt x="1923" y="991"/>
                    </a:lnTo>
                    <a:lnTo>
                      <a:pt x="2078" y="944"/>
                    </a:lnTo>
                    <a:lnTo>
                      <a:pt x="2233" y="872"/>
                    </a:lnTo>
                    <a:lnTo>
                      <a:pt x="2377" y="788"/>
                    </a:lnTo>
                    <a:lnTo>
                      <a:pt x="2508" y="693"/>
                    </a:lnTo>
                    <a:lnTo>
                      <a:pt x="2627" y="573"/>
                    </a:lnTo>
                    <a:lnTo>
                      <a:pt x="2663" y="514"/>
                    </a:lnTo>
                    <a:lnTo>
                      <a:pt x="2699" y="454"/>
                    </a:lnTo>
                    <a:lnTo>
                      <a:pt x="2735" y="394"/>
                    </a:lnTo>
                    <a:lnTo>
                      <a:pt x="2759" y="335"/>
                    </a:lnTo>
                    <a:lnTo>
                      <a:pt x="2759" y="263"/>
                    </a:lnTo>
                    <a:lnTo>
                      <a:pt x="2759" y="203"/>
                    </a:lnTo>
                    <a:lnTo>
                      <a:pt x="2735" y="144"/>
                    </a:lnTo>
                    <a:lnTo>
                      <a:pt x="2699" y="96"/>
                    </a:lnTo>
                    <a:lnTo>
                      <a:pt x="2639" y="60"/>
                    </a:lnTo>
                    <a:lnTo>
                      <a:pt x="2580" y="36"/>
                    </a:lnTo>
                    <a:lnTo>
                      <a:pt x="2508" y="24"/>
                    </a:lnTo>
                    <a:lnTo>
                      <a:pt x="2436" y="24"/>
                    </a:lnTo>
                    <a:lnTo>
                      <a:pt x="1481" y="0"/>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8"/>
              <p:cNvSpPr/>
              <p:nvPr/>
            </p:nvSpPr>
            <p:spPr>
              <a:xfrm>
                <a:off x="9022819" y="1418962"/>
                <a:ext cx="93168" cy="103825"/>
              </a:xfrm>
              <a:custGeom>
                <a:avLst/>
                <a:gdLst/>
                <a:ahLst/>
                <a:cxnLst/>
                <a:rect l="l" t="t" r="r" b="b"/>
                <a:pathLst>
                  <a:path w="1565" h="1744" extrusionOk="0">
                    <a:moveTo>
                      <a:pt x="610" y="0"/>
                    </a:moveTo>
                    <a:lnTo>
                      <a:pt x="502" y="24"/>
                    </a:lnTo>
                    <a:lnTo>
                      <a:pt x="395" y="48"/>
                    </a:lnTo>
                    <a:lnTo>
                      <a:pt x="299" y="96"/>
                    </a:lnTo>
                    <a:lnTo>
                      <a:pt x="204" y="144"/>
                    </a:lnTo>
                    <a:lnTo>
                      <a:pt x="108" y="215"/>
                    </a:lnTo>
                    <a:lnTo>
                      <a:pt x="36" y="299"/>
                    </a:lnTo>
                    <a:lnTo>
                      <a:pt x="1" y="335"/>
                    </a:lnTo>
                    <a:lnTo>
                      <a:pt x="1" y="382"/>
                    </a:lnTo>
                    <a:lnTo>
                      <a:pt x="1" y="418"/>
                    </a:lnTo>
                    <a:lnTo>
                      <a:pt x="36" y="466"/>
                    </a:lnTo>
                    <a:lnTo>
                      <a:pt x="72" y="490"/>
                    </a:lnTo>
                    <a:lnTo>
                      <a:pt x="120" y="502"/>
                    </a:lnTo>
                    <a:lnTo>
                      <a:pt x="156" y="490"/>
                    </a:lnTo>
                    <a:lnTo>
                      <a:pt x="204" y="466"/>
                    </a:lnTo>
                    <a:lnTo>
                      <a:pt x="251" y="406"/>
                    </a:lnTo>
                    <a:lnTo>
                      <a:pt x="311" y="359"/>
                    </a:lnTo>
                    <a:lnTo>
                      <a:pt x="371" y="323"/>
                    </a:lnTo>
                    <a:lnTo>
                      <a:pt x="430" y="287"/>
                    </a:lnTo>
                    <a:lnTo>
                      <a:pt x="502" y="263"/>
                    </a:lnTo>
                    <a:lnTo>
                      <a:pt x="562" y="251"/>
                    </a:lnTo>
                    <a:lnTo>
                      <a:pt x="633" y="239"/>
                    </a:lnTo>
                    <a:lnTo>
                      <a:pt x="777" y="239"/>
                    </a:lnTo>
                    <a:lnTo>
                      <a:pt x="848" y="251"/>
                    </a:lnTo>
                    <a:lnTo>
                      <a:pt x="920" y="275"/>
                    </a:lnTo>
                    <a:lnTo>
                      <a:pt x="980" y="299"/>
                    </a:lnTo>
                    <a:lnTo>
                      <a:pt x="1039" y="335"/>
                    </a:lnTo>
                    <a:lnTo>
                      <a:pt x="1099" y="382"/>
                    </a:lnTo>
                    <a:lnTo>
                      <a:pt x="1147" y="430"/>
                    </a:lnTo>
                    <a:lnTo>
                      <a:pt x="1195" y="478"/>
                    </a:lnTo>
                    <a:lnTo>
                      <a:pt x="1230" y="538"/>
                    </a:lnTo>
                    <a:lnTo>
                      <a:pt x="1266" y="609"/>
                    </a:lnTo>
                    <a:lnTo>
                      <a:pt x="1290" y="669"/>
                    </a:lnTo>
                    <a:lnTo>
                      <a:pt x="1314" y="741"/>
                    </a:lnTo>
                    <a:lnTo>
                      <a:pt x="1326" y="800"/>
                    </a:lnTo>
                    <a:lnTo>
                      <a:pt x="1326" y="872"/>
                    </a:lnTo>
                    <a:lnTo>
                      <a:pt x="1314" y="1003"/>
                    </a:lnTo>
                    <a:lnTo>
                      <a:pt x="1266" y="1135"/>
                    </a:lnTo>
                    <a:lnTo>
                      <a:pt x="1230" y="1194"/>
                    </a:lnTo>
                    <a:lnTo>
                      <a:pt x="1195" y="1254"/>
                    </a:lnTo>
                    <a:lnTo>
                      <a:pt x="1159" y="1302"/>
                    </a:lnTo>
                    <a:lnTo>
                      <a:pt x="1111" y="1362"/>
                    </a:lnTo>
                    <a:lnTo>
                      <a:pt x="1051" y="1397"/>
                    </a:lnTo>
                    <a:lnTo>
                      <a:pt x="992" y="1433"/>
                    </a:lnTo>
                    <a:lnTo>
                      <a:pt x="908" y="1469"/>
                    </a:lnTo>
                    <a:lnTo>
                      <a:pt x="824" y="1493"/>
                    </a:lnTo>
                    <a:lnTo>
                      <a:pt x="741" y="1505"/>
                    </a:lnTo>
                    <a:lnTo>
                      <a:pt x="657" y="1505"/>
                    </a:lnTo>
                    <a:lnTo>
                      <a:pt x="574" y="1493"/>
                    </a:lnTo>
                    <a:lnTo>
                      <a:pt x="490" y="1469"/>
                    </a:lnTo>
                    <a:lnTo>
                      <a:pt x="407" y="1445"/>
                    </a:lnTo>
                    <a:lnTo>
                      <a:pt x="335" y="1397"/>
                    </a:lnTo>
                    <a:lnTo>
                      <a:pt x="287" y="1385"/>
                    </a:lnTo>
                    <a:lnTo>
                      <a:pt x="239" y="1385"/>
                    </a:lnTo>
                    <a:lnTo>
                      <a:pt x="204" y="1409"/>
                    </a:lnTo>
                    <a:lnTo>
                      <a:pt x="180" y="1445"/>
                    </a:lnTo>
                    <a:lnTo>
                      <a:pt x="156" y="1481"/>
                    </a:lnTo>
                    <a:lnTo>
                      <a:pt x="156" y="1529"/>
                    </a:lnTo>
                    <a:lnTo>
                      <a:pt x="180" y="1576"/>
                    </a:lnTo>
                    <a:lnTo>
                      <a:pt x="216" y="1612"/>
                    </a:lnTo>
                    <a:lnTo>
                      <a:pt x="299" y="1660"/>
                    </a:lnTo>
                    <a:lnTo>
                      <a:pt x="395" y="1696"/>
                    </a:lnTo>
                    <a:lnTo>
                      <a:pt x="490" y="1720"/>
                    </a:lnTo>
                    <a:lnTo>
                      <a:pt x="598" y="1744"/>
                    </a:lnTo>
                    <a:lnTo>
                      <a:pt x="801" y="1744"/>
                    </a:lnTo>
                    <a:lnTo>
                      <a:pt x="896" y="1720"/>
                    </a:lnTo>
                    <a:lnTo>
                      <a:pt x="992" y="1696"/>
                    </a:lnTo>
                    <a:lnTo>
                      <a:pt x="1087" y="1648"/>
                    </a:lnTo>
                    <a:lnTo>
                      <a:pt x="1171" y="1600"/>
                    </a:lnTo>
                    <a:lnTo>
                      <a:pt x="1254" y="1541"/>
                    </a:lnTo>
                    <a:lnTo>
                      <a:pt x="1326" y="1481"/>
                    </a:lnTo>
                    <a:lnTo>
                      <a:pt x="1386" y="1397"/>
                    </a:lnTo>
                    <a:lnTo>
                      <a:pt x="1445" y="1326"/>
                    </a:lnTo>
                    <a:lnTo>
                      <a:pt x="1481" y="1230"/>
                    </a:lnTo>
                    <a:lnTo>
                      <a:pt x="1517" y="1135"/>
                    </a:lnTo>
                    <a:lnTo>
                      <a:pt x="1553" y="1051"/>
                    </a:lnTo>
                    <a:lnTo>
                      <a:pt x="1565" y="956"/>
                    </a:lnTo>
                    <a:lnTo>
                      <a:pt x="1565" y="860"/>
                    </a:lnTo>
                    <a:lnTo>
                      <a:pt x="1553" y="765"/>
                    </a:lnTo>
                    <a:lnTo>
                      <a:pt x="1541" y="669"/>
                    </a:lnTo>
                    <a:lnTo>
                      <a:pt x="1517" y="585"/>
                    </a:lnTo>
                    <a:lnTo>
                      <a:pt x="1481" y="502"/>
                    </a:lnTo>
                    <a:lnTo>
                      <a:pt x="1433" y="418"/>
                    </a:lnTo>
                    <a:lnTo>
                      <a:pt x="1386" y="335"/>
                    </a:lnTo>
                    <a:lnTo>
                      <a:pt x="1326" y="263"/>
                    </a:lnTo>
                    <a:lnTo>
                      <a:pt x="1254" y="203"/>
                    </a:lnTo>
                    <a:lnTo>
                      <a:pt x="1183" y="144"/>
                    </a:lnTo>
                    <a:lnTo>
                      <a:pt x="1099" y="96"/>
                    </a:lnTo>
                    <a:lnTo>
                      <a:pt x="1015" y="60"/>
                    </a:lnTo>
                    <a:lnTo>
                      <a:pt x="920" y="24"/>
                    </a:lnTo>
                    <a:lnTo>
                      <a:pt x="836" y="12"/>
                    </a:lnTo>
                    <a:lnTo>
                      <a:pt x="7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8"/>
              <p:cNvSpPr/>
              <p:nvPr/>
            </p:nvSpPr>
            <p:spPr>
              <a:xfrm>
                <a:off x="9023534" y="1451645"/>
                <a:ext cx="52686" cy="49114"/>
              </a:xfrm>
              <a:custGeom>
                <a:avLst/>
                <a:gdLst/>
                <a:ahLst/>
                <a:cxnLst/>
                <a:rect l="l" t="t" r="r" b="b"/>
                <a:pathLst>
                  <a:path w="885" h="825" extrusionOk="0">
                    <a:moveTo>
                      <a:pt x="514" y="1"/>
                    </a:moveTo>
                    <a:lnTo>
                      <a:pt x="466" y="13"/>
                    </a:lnTo>
                    <a:lnTo>
                      <a:pt x="466" y="25"/>
                    </a:lnTo>
                    <a:lnTo>
                      <a:pt x="406" y="25"/>
                    </a:lnTo>
                    <a:lnTo>
                      <a:pt x="335" y="36"/>
                    </a:lnTo>
                    <a:lnTo>
                      <a:pt x="275" y="60"/>
                    </a:lnTo>
                    <a:lnTo>
                      <a:pt x="215" y="84"/>
                    </a:lnTo>
                    <a:lnTo>
                      <a:pt x="168" y="120"/>
                    </a:lnTo>
                    <a:lnTo>
                      <a:pt x="120" y="156"/>
                    </a:lnTo>
                    <a:lnTo>
                      <a:pt x="72" y="204"/>
                    </a:lnTo>
                    <a:lnTo>
                      <a:pt x="36" y="263"/>
                    </a:lnTo>
                    <a:lnTo>
                      <a:pt x="12" y="323"/>
                    </a:lnTo>
                    <a:lnTo>
                      <a:pt x="1" y="383"/>
                    </a:lnTo>
                    <a:lnTo>
                      <a:pt x="1" y="442"/>
                    </a:lnTo>
                    <a:lnTo>
                      <a:pt x="1" y="514"/>
                    </a:lnTo>
                    <a:lnTo>
                      <a:pt x="12" y="574"/>
                    </a:lnTo>
                    <a:lnTo>
                      <a:pt x="36" y="633"/>
                    </a:lnTo>
                    <a:lnTo>
                      <a:pt x="72" y="681"/>
                    </a:lnTo>
                    <a:lnTo>
                      <a:pt x="120" y="729"/>
                    </a:lnTo>
                    <a:lnTo>
                      <a:pt x="168" y="777"/>
                    </a:lnTo>
                    <a:lnTo>
                      <a:pt x="227" y="801"/>
                    </a:lnTo>
                    <a:lnTo>
                      <a:pt x="299" y="824"/>
                    </a:lnTo>
                    <a:lnTo>
                      <a:pt x="430" y="824"/>
                    </a:lnTo>
                    <a:lnTo>
                      <a:pt x="502" y="813"/>
                    </a:lnTo>
                    <a:lnTo>
                      <a:pt x="562" y="789"/>
                    </a:lnTo>
                    <a:lnTo>
                      <a:pt x="633" y="765"/>
                    </a:lnTo>
                    <a:lnTo>
                      <a:pt x="705" y="717"/>
                    </a:lnTo>
                    <a:lnTo>
                      <a:pt x="777" y="645"/>
                    </a:lnTo>
                    <a:lnTo>
                      <a:pt x="824" y="574"/>
                    </a:lnTo>
                    <a:lnTo>
                      <a:pt x="872" y="478"/>
                    </a:lnTo>
                    <a:lnTo>
                      <a:pt x="884" y="395"/>
                    </a:lnTo>
                    <a:lnTo>
                      <a:pt x="884" y="299"/>
                    </a:lnTo>
                    <a:lnTo>
                      <a:pt x="860" y="204"/>
                    </a:lnTo>
                    <a:lnTo>
                      <a:pt x="812" y="120"/>
                    </a:lnTo>
                    <a:lnTo>
                      <a:pt x="741" y="60"/>
                    </a:lnTo>
                    <a:lnTo>
                      <a:pt x="657" y="13"/>
                    </a:lnTo>
                    <a:lnTo>
                      <a:pt x="562" y="1"/>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8"/>
              <p:cNvSpPr/>
              <p:nvPr/>
            </p:nvSpPr>
            <p:spPr>
              <a:xfrm>
                <a:off x="9023534" y="1451645"/>
                <a:ext cx="52686" cy="49114"/>
              </a:xfrm>
              <a:custGeom>
                <a:avLst/>
                <a:gdLst/>
                <a:ahLst/>
                <a:cxnLst/>
                <a:rect l="l" t="t" r="r" b="b"/>
                <a:pathLst>
                  <a:path w="885" h="825" fill="none" extrusionOk="0">
                    <a:moveTo>
                      <a:pt x="466" y="25"/>
                    </a:moveTo>
                    <a:lnTo>
                      <a:pt x="466" y="25"/>
                    </a:lnTo>
                    <a:lnTo>
                      <a:pt x="406" y="25"/>
                    </a:lnTo>
                    <a:lnTo>
                      <a:pt x="335" y="36"/>
                    </a:lnTo>
                    <a:lnTo>
                      <a:pt x="275" y="60"/>
                    </a:lnTo>
                    <a:lnTo>
                      <a:pt x="215" y="84"/>
                    </a:lnTo>
                    <a:lnTo>
                      <a:pt x="168" y="120"/>
                    </a:lnTo>
                    <a:lnTo>
                      <a:pt x="120" y="156"/>
                    </a:lnTo>
                    <a:lnTo>
                      <a:pt x="72" y="204"/>
                    </a:lnTo>
                    <a:lnTo>
                      <a:pt x="36" y="263"/>
                    </a:lnTo>
                    <a:lnTo>
                      <a:pt x="36" y="263"/>
                    </a:lnTo>
                    <a:lnTo>
                      <a:pt x="12" y="323"/>
                    </a:lnTo>
                    <a:lnTo>
                      <a:pt x="1" y="383"/>
                    </a:lnTo>
                    <a:lnTo>
                      <a:pt x="1" y="442"/>
                    </a:lnTo>
                    <a:lnTo>
                      <a:pt x="1" y="514"/>
                    </a:lnTo>
                    <a:lnTo>
                      <a:pt x="12" y="574"/>
                    </a:lnTo>
                    <a:lnTo>
                      <a:pt x="36" y="633"/>
                    </a:lnTo>
                    <a:lnTo>
                      <a:pt x="72" y="681"/>
                    </a:lnTo>
                    <a:lnTo>
                      <a:pt x="120" y="729"/>
                    </a:lnTo>
                    <a:lnTo>
                      <a:pt x="120" y="729"/>
                    </a:lnTo>
                    <a:lnTo>
                      <a:pt x="168" y="777"/>
                    </a:lnTo>
                    <a:lnTo>
                      <a:pt x="227" y="801"/>
                    </a:lnTo>
                    <a:lnTo>
                      <a:pt x="299" y="824"/>
                    </a:lnTo>
                    <a:lnTo>
                      <a:pt x="359" y="824"/>
                    </a:lnTo>
                    <a:lnTo>
                      <a:pt x="430" y="824"/>
                    </a:lnTo>
                    <a:lnTo>
                      <a:pt x="502" y="813"/>
                    </a:lnTo>
                    <a:lnTo>
                      <a:pt x="562" y="789"/>
                    </a:lnTo>
                    <a:lnTo>
                      <a:pt x="633" y="765"/>
                    </a:lnTo>
                    <a:lnTo>
                      <a:pt x="633" y="765"/>
                    </a:lnTo>
                    <a:lnTo>
                      <a:pt x="705" y="717"/>
                    </a:lnTo>
                    <a:lnTo>
                      <a:pt x="777" y="645"/>
                    </a:lnTo>
                    <a:lnTo>
                      <a:pt x="824" y="574"/>
                    </a:lnTo>
                    <a:lnTo>
                      <a:pt x="872" y="478"/>
                    </a:lnTo>
                    <a:lnTo>
                      <a:pt x="872" y="478"/>
                    </a:lnTo>
                    <a:lnTo>
                      <a:pt x="884" y="395"/>
                    </a:lnTo>
                    <a:lnTo>
                      <a:pt x="884" y="299"/>
                    </a:lnTo>
                    <a:lnTo>
                      <a:pt x="860" y="204"/>
                    </a:lnTo>
                    <a:lnTo>
                      <a:pt x="812" y="120"/>
                    </a:lnTo>
                    <a:lnTo>
                      <a:pt x="812" y="120"/>
                    </a:lnTo>
                    <a:lnTo>
                      <a:pt x="741" y="60"/>
                    </a:lnTo>
                    <a:lnTo>
                      <a:pt x="657" y="13"/>
                    </a:lnTo>
                    <a:lnTo>
                      <a:pt x="562" y="1"/>
                    </a:lnTo>
                    <a:lnTo>
                      <a:pt x="514" y="1"/>
                    </a:lnTo>
                    <a:lnTo>
                      <a:pt x="466"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8"/>
              <p:cNvSpPr/>
              <p:nvPr/>
            </p:nvSpPr>
            <p:spPr>
              <a:xfrm>
                <a:off x="9027820" y="1530525"/>
                <a:ext cx="53341" cy="49829"/>
              </a:xfrm>
              <a:custGeom>
                <a:avLst/>
                <a:gdLst/>
                <a:ahLst/>
                <a:cxnLst/>
                <a:rect l="l" t="t" r="r" b="b"/>
                <a:pathLst>
                  <a:path w="896" h="837" extrusionOk="0">
                    <a:moveTo>
                      <a:pt x="573" y="1"/>
                    </a:moveTo>
                    <a:lnTo>
                      <a:pt x="526" y="13"/>
                    </a:lnTo>
                    <a:lnTo>
                      <a:pt x="478" y="13"/>
                    </a:lnTo>
                    <a:lnTo>
                      <a:pt x="478" y="25"/>
                    </a:lnTo>
                    <a:lnTo>
                      <a:pt x="406" y="25"/>
                    </a:lnTo>
                    <a:lnTo>
                      <a:pt x="346" y="37"/>
                    </a:lnTo>
                    <a:lnTo>
                      <a:pt x="287" y="61"/>
                    </a:lnTo>
                    <a:lnTo>
                      <a:pt x="227" y="84"/>
                    </a:lnTo>
                    <a:lnTo>
                      <a:pt x="179" y="120"/>
                    </a:lnTo>
                    <a:lnTo>
                      <a:pt x="132" y="168"/>
                    </a:lnTo>
                    <a:lnTo>
                      <a:pt x="84" y="216"/>
                    </a:lnTo>
                    <a:lnTo>
                      <a:pt x="48" y="264"/>
                    </a:lnTo>
                    <a:lnTo>
                      <a:pt x="24" y="323"/>
                    </a:lnTo>
                    <a:lnTo>
                      <a:pt x="12" y="395"/>
                    </a:lnTo>
                    <a:lnTo>
                      <a:pt x="0" y="455"/>
                    </a:lnTo>
                    <a:lnTo>
                      <a:pt x="12" y="514"/>
                    </a:lnTo>
                    <a:lnTo>
                      <a:pt x="24" y="574"/>
                    </a:lnTo>
                    <a:lnTo>
                      <a:pt x="48" y="634"/>
                    </a:lnTo>
                    <a:lnTo>
                      <a:pt x="84" y="693"/>
                    </a:lnTo>
                    <a:lnTo>
                      <a:pt x="120" y="741"/>
                    </a:lnTo>
                    <a:lnTo>
                      <a:pt x="179" y="777"/>
                    </a:lnTo>
                    <a:lnTo>
                      <a:pt x="239" y="813"/>
                    </a:lnTo>
                    <a:lnTo>
                      <a:pt x="311" y="825"/>
                    </a:lnTo>
                    <a:lnTo>
                      <a:pt x="370" y="837"/>
                    </a:lnTo>
                    <a:lnTo>
                      <a:pt x="442" y="837"/>
                    </a:lnTo>
                    <a:lnTo>
                      <a:pt x="514" y="825"/>
                    </a:lnTo>
                    <a:lnTo>
                      <a:pt x="573" y="801"/>
                    </a:lnTo>
                    <a:lnTo>
                      <a:pt x="633" y="765"/>
                    </a:lnTo>
                    <a:lnTo>
                      <a:pt x="717" y="717"/>
                    </a:lnTo>
                    <a:lnTo>
                      <a:pt x="788" y="658"/>
                    </a:lnTo>
                    <a:lnTo>
                      <a:pt x="836" y="574"/>
                    </a:lnTo>
                    <a:lnTo>
                      <a:pt x="872" y="490"/>
                    </a:lnTo>
                    <a:lnTo>
                      <a:pt x="896" y="395"/>
                    </a:lnTo>
                    <a:lnTo>
                      <a:pt x="896" y="299"/>
                    </a:lnTo>
                    <a:lnTo>
                      <a:pt x="860" y="216"/>
                    </a:lnTo>
                    <a:lnTo>
                      <a:pt x="812" y="132"/>
                    </a:lnTo>
                    <a:lnTo>
                      <a:pt x="752" y="73"/>
                    </a:lnTo>
                    <a:lnTo>
                      <a:pt x="669" y="25"/>
                    </a:lnTo>
                    <a:lnTo>
                      <a:pt x="573" y="1"/>
                    </a:lnTo>
                    <a:close/>
                  </a:path>
                </a:pathLst>
              </a:custGeom>
              <a:solidFill>
                <a:srgbClr val="F3B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8"/>
              <p:cNvSpPr/>
              <p:nvPr/>
            </p:nvSpPr>
            <p:spPr>
              <a:xfrm>
                <a:off x="9027820" y="1530525"/>
                <a:ext cx="53341" cy="49829"/>
              </a:xfrm>
              <a:custGeom>
                <a:avLst/>
                <a:gdLst/>
                <a:ahLst/>
                <a:cxnLst/>
                <a:rect l="l" t="t" r="r" b="b"/>
                <a:pathLst>
                  <a:path w="896" h="837" fill="none" extrusionOk="0">
                    <a:moveTo>
                      <a:pt x="478" y="25"/>
                    </a:moveTo>
                    <a:lnTo>
                      <a:pt x="478" y="25"/>
                    </a:lnTo>
                    <a:lnTo>
                      <a:pt x="406" y="25"/>
                    </a:lnTo>
                    <a:lnTo>
                      <a:pt x="346" y="37"/>
                    </a:lnTo>
                    <a:lnTo>
                      <a:pt x="287" y="61"/>
                    </a:lnTo>
                    <a:lnTo>
                      <a:pt x="227" y="84"/>
                    </a:lnTo>
                    <a:lnTo>
                      <a:pt x="179" y="120"/>
                    </a:lnTo>
                    <a:lnTo>
                      <a:pt x="132" y="168"/>
                    </a:lnTo>
                    <a:lnTo>
                      <a:pt x="84" y="216"/>
                    </a:lnTo>
                    <a:lnTo>
                      <a:pt x="48" y="264"/>
                    </a:lnTo>
                    <a:lnTo>
                      <a:pt x="48" y="264"/>
                    </a:lnTo>
                    <a:lnTo>
                      <a:pt x="24" y="323"/>
                    </a:lnTo>
                    <a:lnTo>
                      <a:pt x="12" y="395"/>
                    </a:lnTo>
                    <a:lnTo>
                      <a:pt x="0" y="455"/>
                    </a:lnTo>
                    <a:lnTo>
                      <a:pt x="12" y="514"/>
                    </a:lnTo>
                    <a:lnTo>
                      <a:pt x="24" y="574"/>
                    </a:lnTo>
                    <a:lnTo>
                      <a:pt x="48" y="634"/>
                    </a:lnTo>
                    <a:lnTo>
                      <a:pt x="84" y="693"/>
                    </a:lnTo>
                    <a:lnTo>
                      <a:pt x="120" y="741"/>
                    </a:lnTo>
                    <a:lnTo>
                      <a:pt x="120" y="741"/>
                    </a:lnTo>
                    <a:lnTo>
                      <a:pt x="179" y="777"/>
                    </a:lnTo>
                    <a:lnTo>
                      <a:pt x="239" y="813"/>
                    </a:lnTo>
                    <a:lnTo>
                      <a:pt x="311" y="825"/>
                    </a:lnTo>
                    <a:lnTo>
                      <a:pt x="370" y="837"/>
                    </a:lnTo>
                    <a:lnTo>
                      <a:pt x="442" y="837"/>
                    </a:lnTo>
                    <a:lnTo>
                      <a:pt x="514" y="825"/>
                    </a:lnTo>
                    <a:lnTo>
                      <a:pt x="573" y="801"/>
                    </a:lnTo>
                    <a:lnTo>
                      <a:pt x="633" y="765"/>
                    </a:lnTo>
                    <a:lnTo>
                      <a:pt x="633" y="765"/>
                    </a:lnTo>
                    <a:lnTo>
                      <a:pt x="717" y="717"/>
                    </a:lnTo>
                    <a:lnTo>
                      <a:pt x="788" y="658"/>
                    </a:lnTo>
                    <a:lnTo>
                      <a:pt x="836" y="574"/>
                    </a:lnTo>
                    <a:lnTo>
                      <a:pt x="872" y="490"/>
                    </a:lnTo>
                    <a:lnTo>
                      <a:pt x="872" y="490"/>
                    </a:lnTo>
                    <a:lnTo>
                      <a:pt x="896" y="395"/>
                    </a:lnTo>
                    <a:lnTo>
                      <a:pt x="896" y="299"/>
                    </a:lnTo>
                    <a:lnTo>
                      <a:pt x="860" y="216"/>
                    </a:lnTo>
                    <a:lnTo>
                      <a:pt x="812" y="132"/>
                    </a:lnTo>
                    <a:lnTo>
                      <a:pt x="812" y="132"/>
                    </a:lnTo>
                    <a:lnTo>
                      <a:pt x="752" y="73"/>
                    </a:lnTo>
                    <a:lnTo>
                      <a:pt x="669" y="25"/>
                    </a:lnTo>
                    <a:lnTo>
                      <a:pt x="573" y="1"/>
                    </a:lnTo>
                    <a:lnTo>
                      <a:pt x="526" y="13"/>
                    </a:lnTo>
                    <a:lnTo>
                      <a:pt x="478" y="1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8"/>
              <p:cNvSpPr/>
              <p:nvPr/>
            </p:nvSpPr>
            <p:spPr>
              <a:xfrm>
                <a:off x="8837318" y="1371337"/>
                <a:ext cx="214734" cy="32743"/>
              </a:xfrm>
              <a:custGeom>
                <a:avLst/>
                <a:gdLst/>
                <a:ahLst/>
                <a:cxnLst/>
                <a:rect l="l" t="t" r="r" b="b"/>
                <a:pathLst>
                  <a:path w="3607" h="550" extrusionOk="0">
                    <a:moveTo>
                      <a:pt x="0" y="0"/>
                    </a:moveTo>
                    <a:lnTo>
                      <a:pt x="0" y="24"/>
                    </a:lnTo>
                    <a:lnTo>
                      <a:pt x="0" y="36"/>
                    </a:lnTo>
                    <a:lnTo>
                      <a:pt x="168" y="132"/>
                    </a:lnTo>
                    <a:lnTo>
                      <a:pt x="323" y="215"/>
                    </a:lnTo>
                    <a:lnTo>
                      <a:pt x="502" y="299"/>
                    </a:lnTo>
                    <a:lnTo>
                      <a:pt x="669" y="359"/>
                    </a:lnTo>
                    <a:lnTo>
                      <a:pt x="848" y="418"/>
                    </a:lnTo>
                    <a:lnTo>
                      <a:pt x="1027" y="466"/>
                    </a:lnTo>
                    <a:lnTo>
                      <a:pt x="1206" y="502"/>
                    </a:lnTo>
                    <a:lnTo>
                      <a:pt x="1397" y="526"/>
                    </a:lnTo>
                    <a:lnTo>
                      <a:pt x="1576" y="538"/>
                    </a:lnTo>
                    <a:lnTo>
                      <a:pt x="1767" y="550"/>
                    </a:lnTo>
                    <a:lnTo>
                      <a:pt x="1958" y="538"/>
                    </a:lnTo>
                    <a:lnTo>
                      <a:pt x="2138" y="526"/>
                    </a:lnTo>
                    <a:lnTo>
                      <a:pt x="2329" y="514"/>
                    </a:lnTo>
                    <a:lnTo>
                      <a:pt x="2508" y="478"/>
                    </a:lnTo>
                    <a:lnTo>
                      <a:pt x="2699" y="442"/>
                    </a:lnTo>
                    <a:lnTo>
                      <a:pt x="2878" y="394"/>
                    </a:lnTo>
                    <a:lnTo>
                      <a:pt x="3069" y="335"/>
                    </a:lnTo>
                    <a:lnTo>
                      <a:pt x="3248" y="251"/>
                    </a:lnTo>
                    <a:lnTo>
                      <a:pt x="3427" y="168"/>
                    </a:lnTo>
                    <a:lnTo>
                      <a:pt x="3594" y="60"/>
                    </a:lnTo>
                    <a:lnTo>
                      <a:pt x="3606" y="48"/>
                    </a:lnTo>
                    <a:lnTo>
                      <a:pt x="3606" y="36"/>
                    </a:lnTo>
                    <a:lnTo>
                      <a:pt x="3594" y="24"/>
                    </a:lnTo>
                    <a:lnTo>
                      <a:pt x="3582" y="24"/>
                    </a:lnTo>
                    <a:lnTo>
                      <a:pt x="3427" y="120"/>
                    </a:lnTo>
                    <a:lnTo>
                      <a:pt x="3272" y="203"/>
                    </a:lnTo>
                    <a:lnTo>
                      <a:pt x="3105" y="275"/>
                    </a:lnTo>
                    <a:lnTo>
                      <a:pt x="2938" y="335"/>
                    </a:lnTo>
                    <a:lnTo>
                      <a:pt x="2758" y="383"/>
                    </a:lnTo>
                    <a:lnTo>
                      <a:pt x="2591" y="430"/>
                    </a:lnTo>
                    <a:lnTo>
                      <a:pt x="2412" y="454"/>
                    </a:lnTo>
                    <a:lnTo>
                      <a:pt x="2233" y="478"/>
                    </a:lnTo>
                    <a:lnTo>
                      <a:pt x="2054" y="502"/>
                    </a:lnTo>
                    <a:lnTo>
                      <a:pt x="1505" y="502"/>
                    </a:lnTo>
                    <a:lnTo>
                      <a:pt x="1326" y="478"/>
                    </a:lnTo>
                    <a:lnTo>
                      <a:pt x="1147" y="454"/>
                    </a:lnTo>
                    <a:lnTo>
                      <a:pt x="967" y="418"/>
                    </a:lnTo>
                    <a:lnTo>
                      <a:pt x="800" y="371"/>
                    </a:lnTo>
                    <a:lnTo>
                      <a:pt x="597" y="299"/>
                    </a:lnTo>
                    <a:lnTo>
                      <a:pt x="394" y="215"/>
                    </a:lnTo>
                    <a:lnTo>
                      <a:pt x="203" y="108"/>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5" name="Google Shape;875;p28"/>
            <p:cNvGrpSpPr/>
            <p:nvPr/>
          </p:nvGrpSpPr>
          <p:grpSpPr>
            <a:xfrm>
              <a:off x="5059524" y="1871342"/>
              <a:ext cx="1575037" cy="2512245"/>
              <a:chOff x="5853625" y="615575"/>
              <a:chExt cx="2272453" cy="3624650"/>
            </a:xfrm>
          </p:grpSpPr>
          <p:sp>
            <p:nvSpPr>
              <p:cNvPr id="876" name="Google Shape;876;p28"/>
              <p:cNvSpPr/>
              <p:nvPr/>
            </p:nvSpPr>
            <p:spPr>
              <a:xfrm>
                <a:off x="5853625" y="4038325"/>
                <a:ext cx="20991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877" name="Google Shape;877;p28"/>
              <p:cNvSpPr/>
              <p:nvPr/>
            </p:nvSpPr>
            <p:spPr>
              <a:xfrm>
                <a:off x="6465111" y="2885779"/>
                <a:ext cx="1062824" cy="894705"/>
              </a:xfrm>
              <a:custGeom>
                <a:avLst/>
                <a:gdLst/>
                <a:ahLst/>
                <a:cxnLst/>
                <a:rect l="l" t="t" r="r" b="b"/>
                <a:pathLst>
                  <a:path w="12454" h="10484" extrusionOk="0">
                    <a:moveTo>
                      <a:pt x="8824" y="0"/>
                    </a:moveTo>
                    <a:lnTo>
                      <a:pt x="1" y="5480"/>
                    </a:lnTo>
                    <a:lnTo>
                      <a:pt x="168" y="5731"/>
                    </a:lnTo>
                    <a:lnTo>
                      <a:pt x="598" y="6304"/>
                    </a:lnTo>
                    <a:lnTo>
                      <a:pt x="1851" y="8024"/>
                    </a:lnTo>
                    <a:lnTo>
                      <a:pt x="3678" y="10483"/>
                    </a:lnTo>
                    <a:lnTo>
                      <a:pt x="10508" y="5516"/>
                    </a:lnTo>
                    <a:lnTo>
                      <a:pt x="12454" y="203"/>
                    </a:lnTo>
                    <a:lnTo>
                      <a:pt x="8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8"/>
              <p:cNvSpPr/>
              <p:nvPr/>
            </p:nvSpPr>
            <p:spPr>
              <a:xfrm>
                <a:off x="6607799" y="615575"/>
                <a:ext cx="556417" cy="537130"/>
              </a:xfrm>
              <a:custGeom>
                <a:avLst/>
                <a:gdLst/>
                <a:ahLst/>
                <a:cxnLst/>
                <a:rect l="l" t="t" r="r" b="b"/>
                <a:pathLst>
                  <a:path w="6520" h="6294" extrusionOk="0">
                    <a:moveTo>
                      <a:pt x="3391" y="1"/>
                    </a:moveTo>
                    <a:lnTo>
                      <a:pt x="3164" y="13"/>
                    </a:lnTo>
                    <a:lnTo>
                      <a:pt x="2949" y="37"/>
                    </a:lnTo>
                    <a:lnTo>
                      <a:pt x="2723" y="85"/>
                    </a:lnTo>
                    <a:lnTo>
                      <a:pt x="2508" y="144"/>
                    </a:lnTo>
                    <a:lnTo>
                      <a:pt x="2293" y="228"/>
                    </a:lnTo>
                    <a:lnTo>
                      <a:pt x="2090" y="311"/>
                    </a:lnTo>
                    <a:lnTo>
                      <a:pt x="1887" y="419"/>
                    </a:lnTo>
                    <a:lnTo>
                      <a:pt x="1696" y="538"/>
                    </a:lnTo>
                    <a:lnTo>
                      <a:pt x="1505" y="670"/>
                    </a:lnTo>
                    <a:lnTo>
                      <a:pt x="1338" y="813"/>
                    </a:lnTo>
                    <a:lnTo>
                      <a:pt x="1170" y="956"/>
                    </a:lnTo>
                    <a:lnTo>
                      <a:pt x="1003" y="1123"/>
                    </a:lnTo>
                    <a:lnTo>
                      <a:pt x="860" y="1290"/>
                    </a:lnTo>
                    <a:lnTo>
                      <a:pt x="717" y="1470"/>
                    </a:lnTo>
                    <a:lnTo>
                      <a:pt x="585" y="1661"/>
                    </a:lnTo>
                    <a:lnTo>
                      <a:pt x="478" y="1852"/>
                    </a:lnTo>
                    <a:lnTo>
                      <a:pt x="370" y="2055"/>
                    </a:lnTo>
                    <a:lnTo>
                      <a:pt x="275" y="2269"/>
                    </a:lnTo>
                    <a:lnTo>
                      <a:pt x="191" y="2472"/>
                    </a:lnTo>
                    <a:lnTo>
                      <a:pt x="108" y="2747"/>
                    </a:lnTo>
                    <a:lnTo>
                      <a:pt x="48" y="3034"/>
                    </a:lnTo>
                    <a:lnTo>
                      <a:pt x="12" y="3320"/>
                    </a:lnTo>
                    <a:lnTo>
                      <a:pt x="0" y="3607"/>
                    </a:lnTo>
                    <a:lnTo>
                      <a:pt x="0" y="3893"/>
                    </a:lnTo>
                    <a:lnTo>
                      <a:pt x="36" y="4168"/>
                    </a:lnTo>
                    <a:lnTo>
                      <a:pt x="96" y="4454"/>
                    </a:lnTo>
                    <a:lnTo>
                      <a:pt x="179" y="4717"/>
                    </a:lnTo>
                    <a:lnTo>
                      <a:pt x="227" y="4860"/>
                    </a:lnTo>
                    <a:lnTo>
                      <a:pt x="287" y="4980"/>
                    </a:lnTo>
                    <a:lnTo>
                      <a:pt x="359" y="5111"/>
                    </a:lnTo>
                    <a:lnTo>
                      <a:pt x="430" y="5230"/>
                    </a:lnTo>
                    <a:lnTo>
                      <a:pt x="514" y="5350"/>
                    </a:lnTo>
                    <a:lnTo>
                      <a:pt x="597" y="5469"/>
                    </a:lnTo>
                    <a:lnTo>
                      <a:pt x="693" y="5577"/>
                    </a:lnTo>
                    <a:lnTo>
                      <a:pt x="788" y="5684"/>
                    </a:lnTo>
                    <a:lnTo>
                      <a:pt x="884" y="5780"/>
                    </a:lnTo>
                    <a:lnTo>
                      <a:pt x="991" y="5875"/>
                    </a:lnTo>
                    <a:lnTo>
                      <a:pt x="1111" y="5959"/>
                    </a:lnTo>
                    <a:lnTo>
                      <a:pt x="1230" y="6042"/>
                    </a:lnTo>
                    <a:lnTo>
                      <a:pt x="1349" y="6114"/>
                    </a:lnTo>
                    <a:lnTo>
                      <a:pt x="1481" y="6186"/>
                    </a:lnTo>
                    <a:lnTo>
                      <a:pt x="1600" y="6233"/>
                    </a:lnTo>
                    <a:lnTo>
                      <a:pt x="1744" y="6293"/>
                    </a:lnTo>
                    <a:lnTo>
                      <a:pt x="5684" y="5577"/>
                    </a:lnTo>
                    <a:lnTo>
                      <a:pt x="5803" y="5457"/>
                    </a:lnTo>
                    <a:lnTo>
                      <a:pt x="5910" y="5338"/>
                    </a:lnTo>
                    <a:lnTo>
                      <a:pt x="6006" y="5207"/>
                    </a:lnTo>
                    <a:lnTo>
                      <a:pt x="6090" y="5075"/>
                    </a:lnTo>
                    <a:lnTo>
                      <a:pt x="6173" y="4920"/>
                    </a:lnTo>
                    <a:lnTo>
                      <a:pt x="6245" y="4777"/>
                    </a:lnTo>
                    <a:lnTo>
                      <a:pt x="6304" y="4622"/>
                    </a:lnTo>
                    <a:lnTo>
                      <a:pt x="6352" y="4466"/>
                    </a:lnTo>
                    <a:lnTo>
                      <a:pt x="6400" y="4311"/>
                    </a:lnTo>
                    <a:lnTo>
                      <a:pt x="6436" y="4144"/>
                    </a:lnTo>
                    <a:lnTo>
                      <a:pt x="6472" y="3977"/>
                    </a:lnTo>
                    <a:lnTo>
                      <a:pt x="6495" y="3810"/>
                    </a:lnTo>
                    <a:lnTo>
                      <a:pt x="6519" y="3475"/>
                    </a:lnTo>
                    <a:lnTo>
                      <a:pt x="6507" y="3141"/>
                    </a:lnTo>
                    <a:lnTo>
                      <a:pt x="6495" y="2890"/>
                    </a:lnTo>
                    <a:lnTo>
                      <a:pt x="6460" y="2640"/>
                    </a:lnTo>
                    <a:lnTo>
                      <a:pt x="6412" y="2389"/>
                    </a:lnTo>
                    <a:lnTo>
                      <a:pt x="6352" y="2150"/>
                    </a:lnTo>
                    <a:lnTo>
                      <a:pt x="6269" y="1911"/>
                    </a:lnTo>
                    <a:lnTo>
                      <a:pt x="6173" y="1684"/>
                    </a:lnTo>
                    <a:lnTo>
                      <a:pt x="6066" y="1458"/>
                    </a:lnTo>
                    <a:lnTo>
                      <a:pt x="5934" y="1243"/>
                    </a:lnTo>
                    <a:lnTo>
                      <a:pt x="5803" y="1064"/>
                    </a:lnTo>
                    <a:lnTo>
                      <a:pt x="5648" y="896"/>
                    </a:lnTo>
                    <a:lnTo>
                      <a:pt x="5481" y="741"/>
                    </a:lnTo>
                    <a:lnTo>
                      <a:pt x="5313" y="610"/>
                    </a:lnTo>
                    <a:lnTo>
                      <a:pt x="5122" y="479"/>
                    </a:lnTo>
                    <a:lnTo>
                      <a:pt x="4931" y="371"/>
                    </a:lnTo>
                    <a:lnTo>
                      <a:pt x="4728" y="264"/>
                    </a:lnTo>
                    <a:lnTo>
                      <a:pt x="4513" y="180"/>
                    </a:lnTo>
                    <a:lnTo>
                      <a:pt x="4299" y="120"/>
                    </a:lnTo>
                    <a:lnTo>
                      <a:pt x="4072" y="61"/>
                    </a:lnTo>
                    <a:lnTo>
                      <a:pt x="3845" y="25"/>
                    </a:lnTo>
                    <a:lnTo>
                      <a:pt x="363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8"/>
              <p:cNvSpPr/>
              <p:nvPr/>
            </p:nvSpPr>
            <p:spPr>
              <a:xfrm>
                <a:off x="6735125" y="1107729"/>
                <a:ext cx="230418" cy="268053"/>
              </a:xfrm>
              <a:custGeom>
                <a:avLst/>
                <a:gdLst/>
                <a:ahLst/>
                <a:cxnLst/>
                <a:rect l="l" t="t" r="r" b="b"/>
                <a:pathLst>
                  <a:path w="2700" h="3141" extrusionOk="0">
                    <a:moveTo>
                      <a:pt x="1" y="1"/>
                    </a:moveTo>
                    <a:lnTo>
                      <a:pt x="1" y="3141"/>
                    </a:lnTo>
                    <a:lnTo>
                      <a:pt x="2699" y="3141"/>
                    </a:lnTo>
                    <a:lnTo>
                      <a:pt x="2699" y="789"/>
                    </a:lnTo>
                    <a:lnTo>
                      <a:pt x="1" y="1"/>
                    </a:lnTo>
                    <a:close/>
                  </a:path>
                </a:pathLst>
              </a:custGeom>
              <a:solidFill>
                <a:srgbClr val="A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8"/>
              <p:cNvSpPr/>
              <p:nvPr/>
            </p:nvSpPr>
            <p:spPr>
              <a:xfrm>
                <a:off x="6694418" y="675739"/>
                <a:ext cx="436173" cy="562476"/>
              </a:xfrm>
              <a:custGeom>
                <a:avLst/>
                <a:gdLst/>
                <a:ahLst/>
                <a:cxnLst/>
                <a:rect l="l" t="t" r="r" b="b"/>
                <a:pathLst>
                  <a:path w="5111" h="6591" extrusionOk="0">
                    <a:moveTo>
                      <a:pt x="2305" y="0"/>
                    </a:moveTo>
                    <a:lnTo>
                      <a:pt x="2030" y="36"/>
                    </a:lnTo>
                    <a:lnTo>
                      <a:pt x="1767" y="72"/>
                    </a:lnTo>
                    <a:lnTo>
                      <a:pt x="1517" y="144"/>
                    </a:lnTo>
                    <a:lnTo>
                      <a:pt x="1290" y="215"/>
                    </a:lnTo>
                    <a:lnTo>
                      <a:pt x="1075" y="311"/>
                    </a:lnTo>
                    <a:lnTo>
                      <a:pt x="872" y="418"/>
                    </a:lnTo>
                    <a:lnTo>
                      <a:pt x="693" y="550"/>
                    </a:lnTo>
                    <a:lnTo>
                      <a:pt x="537" y="681"/>
                    </a:lnTo>
                    <a:lnTo>
                      <a:pt x="394" y="836"/>
                    </a:lnTo>
                    <a:lnTo>
                      <a:pt x="275" y="1015"/>
                    </a:lnTo>
                    <a:lnTo>
                      <a:pt x="167" y="1194"/>
                    </a:lnTo>
                    <a:lnTo>
                      <a:pt x="96" y="1397"/>
                    </a:lnTo>
                    <a:lnTo>
                      <a:pt x="36" y="1612"/>
                    </a:lnTo>
                    <a:lnTo>
                      <a:pt x="0" y="1839"/>
                    </a:lnTo>
                    <a:lnTo>
                      <a:pt x="0" y="2090"/>
                    </a:lnTo>
                    <a:lnTo>
                      <a:pt x="12" y="2341"/>
                    </a:lnTo>
                    <a:lnTo>
                      <a:pt x="179" y="3702"/>
                    </a:lnTo>
                    <a:lnTo>
                      <a:pt x="179" y="3821"/>
                    </a:lnTo>
                    <a:lnTo>
                      <a:pt x="191" y="3976"/>
                    </a:lnTo>
                    <a:lnTo>
                      <a:pt x="215" y="4167"/>
                    </a:lnTo>
                    <a:lnTo>
                      <a:pt x="251" y="4382"/>
                    </a:lnTo>
                    <a:lnTo>
                      <a:pt x="323" y="4633"/>
                    </a:lnTo>
                    <a:lnTo>
                      <a:pt x="406" y="4896"/>
                    </a:lnTo>
                    <a:lnTo>
                      <a:pt x="466" y="5039"/>
                    </a:lnTo>
                    <a:lnTo>
                      <a:pt x="537" y="5170"/>
                    </a:lnTo>
                    <a:lnTo>
                      <a:pt x="609" y="5313"/>
                    </a:lnTo>
                    <a:lnTo>
                      <a:pt x="693" y="5445"/>
                    </a:lnTo>
                    <a:lnTo>
                      <a:pt x="800" y="5576"/>
                    </a:lnTo>
                    <a:lnTo>
                      <a:pt x="908" y="5707"/>
                    </a:lnTo>
                    <a:lnTo>
                      <a:pt x="1027" y="5839"/>
                    </a:lnTo>
                    <a:lnTo>
                      <a:pt x="1170" y="5958"/>
                    </a:lnTo>
                    <a:lnTo>
                      <a:pt x="1314" y="6066"/>
                    </a:lnTo>
                    <a:lnTo>
                      <a:pt x="1481" y="6173"/>
                    </a:lnTo>
                    <a:lnTo>
                      <a:pt x="1660" y="6269"/>
                    </a:lnTo>
                    <a:lnTo>
                      <a:pt x="1851" y="6352"/>
                    </a:lnTo>
                    <a:lnTo>
                      <a:pt x="2066" y="6424"/>
                    </a:lnTo>
                    <a:lnTo>
                      <a:pt x="2293" y="6495"/>
                    </a:lnTo>
                    <a:lnTo>
                      <a:pt x="2531" y="6543"/>
                    </a:lnTo>
                    <a:lnTo>
                      <a:pt x="2794" y="6579"/>
                    </a:lnTo>
                    <a:lnTo>
                      <a:pt x="3081" y="6591"/>
                    </a:lnTo>
                    <a:lnTo>
                      <a:pt x="3379" y="6591"/>
                    </a:lnTo>
                    <a:lnTo>
                      <a:pt x="3451" y="6579"/>
                    </a:lnTo>
                    <a:lnTo>
                      <a:pt x="3654" y="6519"/>
                    </a:lnTo>
                    <a:lnTo>
                      <a:pt x="3785" y="6472"/>
                    </a:lnTo>
                    <a:lnTo>
                      <a:pt x="3928" y="6412"/>
                    </a:lnTo>
                    <a:lnTo>
                      <a:pt x="4084" y="6328"/>
                    </a:lnTo>
                    <a:lnTo>
                      <a:pt x="4251" y="6221"/>
                    </a:lnTo>
                    <a:lnTo>
                      <a:pt x="4406" y="6090"/>
                    </a:lnTo>
                    <a:lnTo>
                      <a:pt x="4561" y="5946"/>
                    </a:lnTo>
                    <a:lnTo>
                      <a:pt x="4704" y="5767"/>
                    </a:lnTo>
                    <a:lnTo>
                      <a:pt x="4776" y="5660"/>
                    </a:lnTo>
                    <a:lnTo>
                      <a:pt x="4836" y="5552"/>
                    </a:lnTo>
                    <a:lnTo>
                      <a:pt x="4895" y="5445"/>
                    </a:lnTo>
                    <a:lnTo>
                      <a:pt x="4955" y="5313"/>
                    </a:lnTo>
                    <a:lnTo>
                      <a:pt x="5003" y="5182"/>
                    </a:lnTo>
                    <a:lnTo>
                      <a:pt x="5039" y="5051"/>
                    </a:lnTo>
                    <a:lnTo>
                      <a:pt x="5075" y="4896"/>
                    </a:lnTo>
                    <a:lnTo>
                      <a:pt x="5098" y="4740"/>
                    </a:lnTo>
                    <a:lnTo>
                      <a:pt x="5110" y="4573"/>
                    </a:lnTo>
                    <a:lnTo>
                      <a:pt x="5110" y="4406"/>
                    </a:lnTo>
                    <a:lnTo>
                      <a:pt x="5110" y="3893"/>
                    </a:lnTo>
                    <a:lnTo>
                      <a:pt x="5098" y="3332"/>
                    </a:lnTo>
                    <a:lnTo>
                      <a:pt x="5051" y="2651"/>
                    </a:lnTo>
                    <a:lnTo>
                      <a:pt x="4979" y="1827"/>
                    </a:lnTo>
                    <a:lnTo>
                      <a:pt x="4943" y="1588"/>
                    </a:lnTo>
                    <a:lnTo>
                      <a:pt x="4883" y="1373"/>
                    </a:lnTo>
                    <a:lnTo>
                      <a:pt x="4812" y="1170"/>
                    </a:lnTo>
                    <a:lnTo>
                      <a:pt x="4716" y="979"/>
                    </a:lnTo>
                    <a:lnTo>
                      <a:pt x="4609" y="812"/>
                    </a:lnTo>
                    <a:lnTo>
                      <a:pt x="4489" y="669"/>
                    </a:lnTo>
                    <a:lnTo>
                      <a:pt x="4346" y="526"/>
                    </a:lnTo>
                    <a:lnTo>
                      <a:pt x="4191" y="406"/>
                    </a:lnTo>
                    <a:lnTo>
                      <a:pt x="4012" y="311"/>
                    </a:lnTo>
                    <a:lnTo>
                      <a:pt x="3821" y="215"/>
                    </a:lnTo>
                    <a:lnTo>
                      <a:pt x="3630" y="144"/>
                    </a:lnTo>
                    <a:lnTo>
                      <a:pt x="3415" y="84"/>
                    </a:lnTo>
                    <a:lnTo>
                      <a:pt x="3188" y="48"/>
                    </a:lnTo>
                    <a:lnTo>
                      <a:pt x="2949" y="12"/>
                    </a:lnTo>
                    <a:lnTo>
                      <a:pt x="2699" y="0"/>
                    </a:lnTo>
                    <a:close/>
                  </a:path>
                </a:pathLst>
              </a:custGeom>
              <a:solidFill>
                <a:srgbClr val="A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8"/>
              <p:cNvSpPr/>
              <p:nvPr/>
            </p:nvSpPr>
            <p:spPr>
              <a:xfrm>
                <a:off x="6694418" y="675739"/>
                <a:ext cx="436173" cy="562476"/>
              </a:xfrm>
              <a:custGeom>
                <a:avLst/>
                <a:gdLst/>
                <a:ahLst/>
                <a:cxnLst/>
                <a:rect l="l" t="t" r="r" b="b"/>
                <a:pathLst>
                  <a:path w="5111" h="6591" fill="none" extrusionOk="0">
                    <a:moveTo>
                      <a:pt x="3379" y="6591"/>
                    </a:moveTo>
                    <a:lnTo>
                      <a:pt x="3379" y="6591"/>
                    </a:lnTo>
                    <a:lnTo>
                      <a:pt x="3451" y="6579"/>
                    </a:lnTo>
                    <a:lnTo>
                      <a:pt x="3654" y="6519"/>
                    </a:lnTo>
                    <a:lnTo>
                      <a:pt x="3785" y="6472"/>
                    </a:lnTo>
                    <a:lnTo>
                      <a:pt x="3928" y="6412"/>
                    </a:lnTo>
                    <a:lnTo>
                      <a:pt x="4084" y="6328"/>
                    </a:lnTo>
                    <a:lnTo>
                      <a:pt x="4251" y="6221"/>
                    </a:lnTo>
                    <a:lnTo>
                      <a:pt x="4406" y="6090"/>
                    </a:lnTo>
                    <a:lnTo>
                      <a:pt x="4561" y="5946"/>
                    </a:lnTo>
                    <a:lnTo>
                      <a:pt x="4704" y="5767"/>
                    </a:lnTo>
                    <a:lnTo>
                      <a:pt x="4776" y="5660"/>
                    </a:lnTo>
                    <a:lnTo>
                      <a:pt x="4836" y="5552"/>
                    </a:lnTo>
                    <a:lnTo>
                      <a:pt x="4895" y="5445"/>
                    </a:lnTo>
                    <a:lnTo>
                      <a:pt x="4955" y="5313"/>
                    </a:lnTo>
                    <a:lnTo>
                      <a:pt x="5003" y="5182"/>
                    </a:lnTo>
                    <a:lnTo>
                      <a:pt x="5039" y="5051"/>
                    </a:lnTo>
                    <a:lnTo>
                      <a:pt x="5075" y="4896"/>
                    </a:lnTo>
                    <a:lnTo>
                      <a:pt x="5098" y="4740"/>
                    </a:lnTo>
                    <a:lnTo>
                      <a:pt x="5110" y="4573"/>
                    </a:lnTo>
                    <a:lnTo>
                      <a:pt x="5110" y="4406"/>
                    </a:lnTo>
                    <a:lnTo>
                      <a:pt x="5110" y="4406"/>
                    </a:lnTo>
                    <a:lnTo>
                      <a:pt x="5110" y="3893"/>
                    </a:lnTo>
                    <a:lnTo>
                      <a:pt x="5098" y="3332"/>
                    </a:lnTo>
                    <a:lnTo>
                      <a:pt x="5051" y="2651"/>
                    </a:lnTo>
                    <a:lnTo>
                      <a:pt x="4979" y="1827"/>
                    </a:lnTo>
                    <a:lnTo>
                      <a:pt x="4979" y="1827"/>
                    </a:lnTo>
                    <a:lnTo>
                      <a:pt x="4943" y="1588"/>
                    </a:lnTo>
                    <a:lnTo>
                      <a:pt x="4883" y="1373"/>
                    </a:lnTo>
                    <a:lnTo>
                      <a:pt x="4812" y="1170"/>
                    </a:lnTo>
                    <a:lnTo>
                      <a:pt x="4716" y="979"/>
                    </a:lnTo>
                    <a:lnTo>
                      <a:pt x="4609" y="812"/>
                    </a:lnTo>
                    <a:lnTo>
                      <a:pt x="4489" y="669"/>
                    </a:lnTo>
                    <a:lnTo>
                      <a:pt x="4346" y="526"/>
                    </a:lnTo>
                    <a:lnTo>
                      <a:pt x="4191" y="406"/>
                    </a:lnTo>
                    <a:lnTo>
                      <a:pt x="4012" y="311"/>
                    </a:lnTo>
                    <a:lnTo>
                      <a:pt x="3821" y="215"/>
                    </a:lnTo>
                    <a:lnTo>
                      <a:pt x="3630" y="144"/>
                    </a:lnTo>
                    <a:lnTo>
                      <a:pt x="3415" y="84"/>
                    </a:lnTo>
                    <a:lnTo>
                      <a:pt x="3188" y="48"/>
                    </a:lnTo>
                    <a:lnTo>
                      <a:pt x="2949" y="12"/>
                    </a:lnTo>
                    <a:lnTo>
                      <a:pt x="2699" y="0"/>
                    </a:lnTo>
                    <a:lnTo>
                      <a:pt x="2448" y="0"/>
                    </a:lnTo>
                    <a:lnTo>
                      <a:pt x="2305" y="0"/>
                    </a:lnTo>
                    <a:lnTo>
                      <a:pt x="2305" y="0"/>
                    </a:lnTo>
                    <a:lnTo>
                      <a:pt x="2030" y="36"/>
                    </a:lnTo>
                    <a:lnTo>
                      <a:pt x="1767" y="72"/>
                    </a:lnTo>
                    <a:lnTo>
                      <a:pt x="1517" y="144"/>
                    </a:lnTo>
                    <a:lnTo>
                      <a:pt x="1290" y="215"/>
                    </a:lnTo>
                    <a:lnTo>
                      <a:pt x="1075" y="311"/>
                    </a:lnTo>
                    <a:lnTo>
                      <a:pt x="872" y="418"/>
                    </a:lnTo>
                    <a:lnTo>
                      <a:pt x="693" y="550"/>
                    </a:lnTo>
                    <a:lnTo>
                      <a:pt x="537" y="681"/>
                    </a:lnTo>
                    <a:lnTo>
                      <a:pt x="394" y="836"/>
                    </a:lnTo>
                    <a:lnTo>
                      <a:pt x="275" y="1015"/>
                    </a:lnTo>
                    <a:lnTo>
                      <a:pt x="167" y="1194"/>
                    </a:lnTo>
                    <a:lnTo>
                      <a:pt x="96" y="1397"/>
                    </a:lnTo>
                    <a:lnTo>
                      <a:pt x="36" y="1612"/>
                    </a:lnTo>
                    <a:lnTo>
                      <a:pt x="0" y="1839"/>
                    </a:lnTo>
                    <a:lnTo>
                      <a:pt x="0" y="2090"/>
                    </a:lnTo>
                    <a:lnTo>
                      <a:pt x="12" y="2341"/>
                    </a:lnTo>
                    <a:lnTo>
                      <a:pt x="179" y="3702"/>
                    </a:lnTo>
                    <a:lnTo>
                      <a:pt x="179" y="3702"/>
                    </a:lnTo>
                    <a:lnTo>
                      <a:pt x="179" y="3821"/>
                    </a:lnTo>
                    <a:lnTo>
                      <a:pt x="191" y="3976"/>
                    </a:lnTo>
                    <a:lnTo>
                      <a:pt x="215" y="4167"/>
                    </a:lnTo>
                    <a:lnTo>
                      <a:pt x="251" y="4382"/>
                    </a:lnTo>
                    <a:lnTo>
                      <a:pt x="323" y="4633"/>
                    </a:lnTo>
                    <a:lnTo>
                      <a:pt x="406" y="4896"/>
                    </a:lnTo>
                    <a:lnTo>
                      <a:pt x="466" y="5039"/>
                    </a:lnTo>
                    <a:lnTo>
                      <a:pt x="537" y="5170"/>
                    </a:lnTo>
                    <a:lnTo>
                      <a:pt x="609" y="5313"/>
                    </a:lnTo>
                    <a:lnTo>
                      <a:pt x="693" y="5445"/>
                    </a:lnTo>
                    <a:lnTo>
                      <a:pt x="800" y="5576"/>
                    </a:lnTo>
                    <a:lnTo>
                      <a:pt x="908" y="5707"/>
                    </a:lnTo>
                    <a:lnTo>
                      <a:pt x="1027" y="5839"/>
                    </a:lnTo>
                    <a:lnTo>
                      <a:pt x="1170" y="5958"/>
                    </a:lnTo>
                    <a:lnTo>
                      <a:pt x="1314" y="6066"/>
                    </a:lnTo>
                    <a:lnTo>
                      <a:pt x="1481" y="6173"/>
                    </a:lnTo>
                    <a:lnTo>
                      <a:pt x="1660" y="6269"/>
                    </a:lnTo>
                    <a:lnTo>
                      <a:pt x="1851" y="6352"/>
                    </a:lnTo>
                    <a:lnTo>
                      <a:pt x="2066" y="6424"/>
                    </a:lnTo>
                    <a:lnTo>
                      <a:pt x="2293" y="6495"/>
                    </a:lnTo>
                    <a:lnTo>
                      <a:pt x="2531" y="6543"/>
                    </a:lnTo>
                    <a:lnTo>
                      <a:pt x="2794" y="6579"/>
                    </a:lnTo>
                    <a:lnTo>
                      <a:pt x="3081" y="6591"/>
                    </a:lnTo>
                    <a:lnTo>
                      <a:pt x="3379" y="65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8"/>
              <p:cNvSpPr/>
              <p:nvPr/>
            </p:nvSpPr>
            <p:spPr>
              <a:xfrm>
                <a:off x="7051053" y="939610"/>
                <a:ext cx="34648" cy="32685"/>
              </a:xfrm>
              <a:custGeom>
                <a:avLst/>
                <a:gdLst/>
                <a:ahLst/>
                <a:cxnLst/>
                <a:rect l="l" t="t" r="r" b="b"/>
                <a:pathLst>
                  <a:path w="406" h="383" extrusionOk="0">
                    <a:moveTo>
                      <a:pt x="191" y="1"/>
                    </a:moveTo>
                    <a:lnTo>
                      <a:pt x="155" y="13"/>
                    </a:lnTo>
                    <a:lnTo>
                      <a:pt x="108" y="25"/>
                    </a:lnTo>
                    <a:lnTo>
                      <a:pt x="84" y="37"/>
                    </a:lnTo>
                    <a:lnTo>
                      <a:pt x="48" y="72"/>
                    </a:lnTo>
                    <a:lnTo>
                      <a:pt x="24" y="96"/>
                    </a:lnTo>
                    <a:lnTo>
                      <a:pt x="12" y="132"/>
                    </a:lnTo>
                    <a:lnTo>
                      <a:pt x="0" y="168"/>
                    </a:lnTo>
                    <a:lnTo>
                      <a:pt x="0" y="204"/>
                    </a:lnTo>
                    <a:lnTo>
                      <a:pt x="0" y="251"/>
                    </a:lnTo>
                    <a:lnTo>
                      <a:pt x="12" y="287"/>
                    </a:lnTo>
                    <a:lnTo>
                      <a:pt x="36" y="311"/>
                    </a:lnTo>
                    <a:lnTo>
                      <a:pt x="60" y="347"/>
                    </a:lnTo>
                    <a:lnTo>
                      <a:pt x="96" y="359"/>
                    </a:lnTo>
                    <a:lnTo>
                      <a:pt x="131" y="383"/>
                    </a:lnTo>
                    <a:lnTo>
                      <a:pt x="251" y="383"/>
                    </a:lnTo>
                    <a:lnTo>
                      <a:pt x="299" y="371"/>
                    </a:lnTo>
                    <a:lnTo>
                      <a:pt x="322" y="347"/>
                    </a:lnTo>
                    <a:lnTo>
                      <a:pt x="358" y="323"/>
                    </a:lnTo>
                    <a:lnTo>
                      <a:pt x="382" y="287"/>
                    </a:lnTo>
                    <a:lnTo>
                      <a:pt x="394" y="251"/>
                    </a:lnTo>
                    <a:lnTo>
                      <a:pt x="406" y="216"/>
                    </a:lnTo>
                    <a:lnTo>
                      <a:pt x="406" y="180"/>
                    </a:lnTo>
                    <a:lnTo>
                      <a:pt x="406" y="144"/>
                    </a:lnTo>
                    <a:lnTo>
                      <a:pt x="394" y="108"/>
                    </a:lnTo>
                    <a:lnTo>
                      <a:pt x="370" y="72"/>
                    </a:lnTo>
                    <a:lnTo>
                      <a:pt x="346" y="48"/>
                    </a:lnTo>
                    <a:lnTo>
                      <a:pt x="310" y="25"/>
                    </a:lnTo>
                    <a:lnTo>
                      <a:pt x="275" y="13"/>
                    </a:lnTo>
                    <a:lnTo>
                      <a:pt x="2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8"/>
              <p:cNvSpPr/>
              <p:nvPr/>
            </p:nvSpPr>
            <p:spPr>
              <a:xfrm>
                <a:off x="6887969" y="950874"/>
                <a:ext cx="35757" cy="33709"/>
              </a:xfrm>
              <a:custGeom>
                <a:avLst/>
                <a:gdLst/>
                <a:ahLst/>
                <a:cxnLst/>
                <a:rect l="l" t="t" r="r" b="b"/>
                <a:pathLst>
                  <a:path w="419" h="395" extrusionOk="0">
                    <a:moveTo>
                      <a:pt x="192" y="0"/>
                    </a:moveTo>
                    <a:lnTo>
                      <a:pt x="156" y="12"/>
                    </a:lnTo>
                    <a:lnTo>
                      <a:pt x="120" y="24"/>
                    </a:lnTo>
                    <a:lnTo>
                      <a:pt x="84" y="48"/>
                    </a:lnTo>
                    <a:lnTo>
                      <a:pt x="60" y="72"/>
                    </a:lnTo>
                    <a:lnTo>
                      <a:pt x="37" y="96"/>
                    </a:lnTo>
                    <a:lnTo>
                      <a:pt x="13" y="131"/>
                    </a:lnTo>
                    <a:lnTo>
                      <a:pt x="1" y="167"/>
                    </a:lnTo>
                    <a:lnTo>
                      <a:pt x="1" y="215"/>
                    </a:lnTo>
                    <a:lnTo>
                      <a:pt x="13" y="251"/>
                    </a:lnTo>
                    <a:lnTo>
                      <a:pt x="25" y="287"/>
                    </a:lnTo>
                    <a:lnTo>
                      <a:pt x="48" y="310"/>
                    </a:lnTo>
                    <a:lnTo>
                      <a:pt x="72" y="346"/>
                    </a:lnTo>
                    <a:lnTo>
                      <a:pt x="108" y="370"/>
                    </a:lnTo>
                    <a:lnTo>
                      <a:pt x="144" y="382"/>
                    </a:lnTo>
                    <a:lnTo>
                      <a:pt x="180" y="394"/>
                    </a:lnTo>
                    <a:lnTo>
                      <a:pt x="216" y="394"/>
                    </a:lnTo>
                    <a:lnTo>
                      <a:pt x="263" y="382"/>
                    </a:lnTo>
                    <a:lnTo>
                      <a:pt x="299" y="370"/>
                    </a:lnTo>
                    <a:lnTo>
                      <a:pt x="335" y="346"/>
                    </a:lnTo>
                    <a:lnTo>
                      <a:pt x="359" y="322"/>
                    </a:lnTo>
                    <a:lnTo>
                      <a:pt x="383" y="287"/>
                    </a:lnTo>
                    <a:lnTo>
                      <a:pt x="407" y="251"/>
                    </a:lnTo>
                    <a:lnTo>
                      <a:pt x="407" y="215"/>
                    </a:lnTo>
                    <a:lnTo>
                      <a:pt x="419" y="179"/>
                    </a:lnTo>
                    <a:lnTo>
                      <a:pt x="407" y="143"/>
                    </a:lnTo>
                    <a:lnTo>
                      <a:pt x="395" y="108"/>
                    </a:lnTo>
                    <a:lnTo>
                      <a:pt x="371" y="72"/>
                    </a:lnTo>
                    <a:lnTo>
                      <a:pt x="347" y="48"/>
                    </a:lnTo>
                    <a:lnTo>
                      <a:pt x="311" y="24"/>
                    </a:lnTo>
                    <a:lnTo>
                      <a:pt x="275" y="12"/>
                    </a:lnTo>
                    <a:lnTo>
                      <a:pt x="24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8"/>
              <p:cNvSpPr/>
              <p:nvPr/>
            </p:nvSpPr>
            <p:spPr>
              <a:xfrm>
                <a:off x="6848286" y="903938"/>
                <a:ext cx="60165" cy="12374"/>
              </a:xfrm>
              <a:custGeom>
                <a:avLst/>
                <a:gdLst/>
                <a:ahLst/>
                <a:cxnLst/>
                <a:rect l="l" t="t" r="r" b="b"/>
                <a:pathLst>
                  <a:path w="705" h="145" extrusionOk="0">
                    <a:moveTo>
                      <a:pt x="346" y="1"/>
                    </a:moveTo>
                    <a:lnTo>
                      <a:pt x="251" y="13"/>
                    </a:lnTo>
                    <a:lnTo>
                      <a:pt x="167" y="37"/>
                    </a:lnTo>
                    <a:lnTo>
                      <a:pt x="84" y="72"/>
                    </a:lnTo>
                    <a:lnTo>
                      <a:pt x="0" y="108"/>
                    </a:lnTo>
                    <a:lnTo>
                      <a:pt x="0" y="120"/>
                    </a:lnTo>
                    <a:lnTo>
                      <a:pt x="0" y="132"/>
                    </a:lnTo>
                    <a:lnTo>
                      <a:pt x="12" y="144"/>
                    </a:lnTo>
                    <a:lnTo>
                      <a:pt x="24" y="144"/>
                    </a:lnTo>
                    <a:lnTo>
                      <a:pt x="96" y="96"/>
                    </a:lnTo>
                    <a:lnTo>
                      <a:pt x="179" y="72"/>
                    </a:lnTo>
                    <a:lnTo>
                      <a:pt x="263" y="49"/>
                    </a:lnTo>
                    <a:lnTo>
                      <a:pt x="346" y="37"/>
                    </a:lnTo>
                    <a:lnTo>
                      <a:pt x="430" y="37"/>
                    </a:lnTo>
                    <a:lnTo>
                      <a:pt x="513" y="49"/>
                    </a:lnTo>
                    <a:lnTo>
                      <a:pt x="597" y="72"/>
                    </a:lnTo>
                    <a:lnTo>
                      <a:pt x="669" y="108"/>
                    </a:lnTo>
                    <a:lnTo>
                      <a:pt x="693" y="108"/>
                    </a:lnTo>
                    <a:lnTo>
                      <a:pt x="705" y="96"/>
                    </a:lnTo>
                    <a:lnTo>
                      <a:pt x="693" y="84"/>
                    </a:lnTo>
                    <a:lnTo>
                      <a:pt x="609" y="49"/>
                    </a:lnTo>
                    <a:lnTo>
                      <a:pt x="525" y="25"/>
                    </a:lnTo>
                    <a:lnTo>
                      <a:pt x="430"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8"/>
              <p:cNvSpPr/>
              <p:nvPr/>
            </p:nvSpPr>
            <p:spPr>
              <a:xfrm>
                <a:off x="7030656" y="896854"/>
                <a:ext cx="59141" cy="12289"/>
              </a:xfrm>
              <a:custGeom>
                <a:avLst/>
                <a:gdLst/>
                <a:ahLst/>
                <a:cxnLst/>
                <a:rect l="l" t="t" r="r" b="b"/>
                <a:pathLst>
                  <a:path w="693" h="144" extrusionOk="0">
                    <a:moveTo>
                      <a:pt x="347" y="0"/>
                    </a:moveTo>
                    <a:lnTo>
                      <a:pt x="251" y="12"/>
                    </a:lnTo>
                    <a:lnTo>
                      <a:pt x="167" y="36"/>
                    </a:lnTo>
                    <a:lnTo>
                      <a:pt x="84" y="72"/>
                    </a:lnTo>
                    <a:lnTo>
                      <a:pt x="0" y="108"/>
                    </a:lnTo>
                    <a:lnTo>
                      <a:pt x="0" y="120"/>
                    </a:lnTo>
                    <a:lnTo>
                      <a:pt x="0" y="132"/>
                    </a:lnTo>
                    <a:lnTo>
                      <a:pt x="12" y="144"/>
                    </a:lnTo>
                    <a:lnTo>
                      <a:pt x="24" y="144"/>
                    </a:lnTo>
                    <a:lnTo>
                      <a:pt x="96" y="96"/>
                    </a:lnTo>
                    <a:lnTo>
                      <a:pt x="179" y="72"/>
                    </a:lnTo>
                    <a:lnTo>
                      <a:pt x="263" y="48"/>
                    </a:lnTo>
                    <a:lnTo>
                      <a:pt x="347" y="36"/>
                    </a:lnTo>
                    <a:lnTo>
                      <a:pt x="430" y="36"/>
                    </a:lnTo>
                    <a:lnTo>
                      <a:pt x="514" y="48"/>
                    </a:lnTo>
                    <a:lnTo>
                      <a:pt x="597" y="72"/>
                    </a:lnTo>
                    <a:lnTo>
                      <a:pt x="669" y="108"/>
                    </a:lnTo>
                    <a:lnTo>
                      <a:pt x="693" y="108"/>
                    </a:lnTo>
                    <a:lnTo>
                      <a:pt x="693" y="96"/>
                    </a:lnTo>
                    <a:lnTo>
                      <a:pt x="693" y="84"/>
                    </a:lnTo>
                    <a:lnTo>
                      <a:pt x="609" y="48"/>
                    </a:lnTo>
                    <a:lnTo>
                      <a:pt x="526" y="24"/>
                    </a:lnTo>
                    <a:lnTo>
                      <a:pt x="43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8"/>
              <p:cNvSpPr/>
              <p:nvPr/>
            </p:nvSpPr>
            <p:spPr>
              <a:xfrm>
                <a:off x="7027584" y="840786"/>
                <a:ext cx="46937" cy="2133"/>
              </a:xfrm>
              <a:custGeom>
                <a:avLst/>
                <a:gdLst/>
                <a:ahLst/>
                <a:cxnLst/>
                <a:rect l="l" t="t" r="r" b="b"/>
                <a:pathLst>
                  <a:path w="550" h="25" fill="none" extrusionOk="0">
                    <a:moveTo>
                      <a:pt x="0" y="24"/>
                    </a:moveTo>
                    <a:lnTo>
                      <a:pt x="0" y="24"/>
                    </a:lnTo>
                    <a:lnTo>
                      <a:pt x="132" y="1"/>
                    </a:lnTo>
                    <a:lnTo>
                      <a:pt x="275" y="1"/>
                    </a:lnTo>
                    <a:lnTo>
                      <a:pt x="406" y="1"/>
                    </a:lnTo>
                    <a:lnTo>
                      <a:pt x="550" y="24"/>
                    </a:lnTo>
                  </a:path>
                </a:pathLst>
              </a:custGeom>
              <a:solidFill>
                <a:srgbClr val="000000"/>
              </a:solidFill>
              <a:ln w="3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8"/>
              <p:cNvSpPr/>
              <p:nvPr/>
            </p:nvSpPr>
            <p:spPr>
              <a:xfrm>
                <a:off x="6850249" y="858110"/>
                <a:ext cx="47022" cy="2133"/>
              </a:xfrm>
              <a:custGeom>
                <a:avLst/>
                <a:gdLst/>
                <a:ahLst/>
                <a:cxnLst/>
                <a:rect l="l" t="t" r="r" b="b"/>
                <a:pathLst>
                  <a:path w="551" h="25" fill="none" extrusionOk="0">
                    <a:moveTo>
                      <a:pt x="1" y="24"/>
                    </a:moveTo>
                    <a:lnTo>
                      <a:pt x="1" y="24"/>
                    </a:lnTo>
                    <a:lnTo>
                      <a:pt x="132" y="12"/>
                    </a:lnTo>
                    <a:lnTo>
                      <a:pt x="276" y="1"/>
                    </a:lnTo>
                    <a:lnTo>
                      <a:pt x="407" y="12"/>
                    </a:lnTo>
                    <a:lnTo>
                      <a:pt x="550" y="24"/>
                    </a:lnTo>
                  </a:path>
                </a:pathLst>
              </a:custGeom>
              <a:solidFill>
                <a:srgbClr val="000000"/>
              </a:solidFill>
              <a:ln w="35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8"/>
              <p:cNvSpPr/>
              <p:nvPr/>
            </p:nvSpPr>
            <p:spPr>
              <a:xfrm>
                <a:off x="6648506" y="624792"/>
                <a:ext cx="383262" cy="376093"/>
              </a:xfrm>
              <a:custGeom>
                <a:avLst/>
                <a:gdLst/>
                <a:ahLst/>
                <a:cxnLst/>
                <a:rect l="l" t="t" r="r" b="b"/>
                <a:pathLst>
                  <a:path w="4491" h="4407" extrusionOk="0">
                    <a:moveTo>
                      <a:pt x="2759" y="0"/>
                    </a:moveTo>
                    <a:lnTo>
                      <a:pt x="2496" y="24"/>
                    </a:lnTo>
                    <a:lnTo>
                      <a:pt x="2365" y="48"/>
                    </a:lnTo>
                    <a:lnTo>
                      <a:pt x="2234" y="72"/>
                    </a:lnTo>
                    <a:lnTo>
                      <a:pt x="2102" y="108"/>
                    </a:lnTo>
                    <a:lnTo>
                      <a:pt x="1971" y="156"/>
                    </a:lnTo>
                    <a:lnTo>
                      <a:pt x="1840" y="215"/>
                    </a:lnTo>
                    <a:lnTo>
                      <a:pt x="1708" y="275"/>
                    </a:lnTo>
                    <a:lnTo>
                      <a:pt x="1577" y="347"/>
                    </a:lnTo>
                    <a:lnTo>
                      <a:pt x="1446" y="430"/>
                    </a:lnTo>
                    <a:lnTo>
                      <a:pt x="1326" y="526"/>
                    </a:lnTo>
                    <a:lnTo>
                      <a:pt x="1207" y="621"/>
                    </a:lnTo>
                    <a:lnTo>
                      <a:pt x="1099" y="717"/>
                    </a:lnTo>
                    <a:lnTo>
                      <a:pt x="992" y="824"/>
                    </a:lnTo>
                    <a:lnTo>
                      <a:pt x="813" y="1039"/>
                    </a:lnTo>
                    <a:lnTo>
                      <a:pt x="646" y="1266"/>
                    </a:lnTo>
                    <a:lnTo>
                      <a:pt x="514" y="1481"/>
                    </a:lnTo>
                    <a:lnTo>
                      <a:pt x="395" y="1708"/>
                    </a:lnTo>
                    <a:lnTo>
                      <a:pt x="287" y="1935"/>
                    </a:lnTo>
                    <a:lnTo>
                      <a:pt x="216" y="2150"/>
                    </a:lnTo>
                    <a:lnTo>
                      <a:pt x="144" y="2352"/>
                    </a:lnTo>
                    <a:lnTo>
                      <a:pt x="96" y="2544"/>
                    </a:lnTo>
                    <a:lnTo>
                      <a:pt x="37" y="2854"/>
                    </a:lnTo>
                    <a:lnTo>
                      <a:pt x="1" y="3069"/>
                    </a:lnTo>
                    <a:lnTo>
                      <a:pt x="1" y="3140"/>
                    </a:lnTo>
                    <a:lnTo>
                      <a:pt x="908" y="4394"/>
                    </a:lnTo>
                    <a:lnTo>
                      <a:pt x="980" y="4406"/>
                    </a:lnTo>
                    <a:lnTo>
                      <a:pt x="1040" y="4406"/>
                    </a:lnTo>
                    <a:lnTo>
                      <a:pt x="1099" y="4394"/>
                    </a:lnTo>
                    <a:lnTo>
                      <a:pt x="1159" y="4370"/>
                    </a:lnTo>
                    <a:lnTo>
                      <a:pt x="1278" y="4323"/>
                    </a:lnTo>
                    <a:lnTo>
                      <a:pt x="1386" y="4239"/>
                    </a:lnTo>
                    <a:lnTo>
                      <a:pt x="1505" y="4131"/>
                    </a:lnTo>
                    <a:lnTo>
                      <a:pt x="1613" y="4000"/>
                    </a:lnTo>
                    <a:lnTo>
                      <a:pt x="1840" y="3714"/>
                    </a:lnTo>
                    <a:lnTo>
                      <a:pt x="2078" y="3379"/>
                    </a:lnTo>
                    <a:lnTo>
                      <a:pt x="2222" y="3212"/>
                    </a:lnTo>
                    <a:lnTo>
                      <a:pt x="2377" y="3045"/>
                    </a:lnTo>
                    <a:lnTo>
                      <a:pt x="2544" y="2890"/>
                    </a:lnTo>
                    <a:lnTo>
                      <a:pt x="2735" y="2735"/>
                    </a:lnTo>
                    <a:lnTo>
                      <a:pt x="2938" y="2591"/>
                    </a:lnTo>
                    <a:lnTo>
                      <a:pt x="3165" y="2472"/>
                    </a:lnTo>
                    <a:lnTo>
                      <a:pt x="3284" y="2400"/>
                    </a:lnTo>
                    <a:lnTo>
                      <a:pt x="3416" y="2317"/>
                    </a:lnTo>
                    <a:lnTo>
                      <a:pt x="3523" y="2221"/>
                    </a:lnTo>
                    <a:lnTo>
                      <a:pt x="3642" y="2114"/>
                    </a:lnTo>
                    <a:lnTo>
                      <a:pt x="3750" y="1994"/>
                    </a:lnTo>
                    <a:lnTo>
                      <a:pt x="3845" y="1875"/>
                    </a:lnTo>
                    <a:lnTo>
                      <a:pt x="3941" y="1744"/>
                    </a:lnTo>
                    <a:lnTo>
                      <a:pt x="4025" y="1600"/>
                    </a:lnTo>
                    <a:lnTo>
                      <a:pt x="4108" y="1457"/>
                    </a:lnTo>
                    <a:lnTo>
                      <a:pt x="4192" y="1302"/>
                    </a:lnTo>
                    <a:lnTo>
                      <a:pt x="4323" y="1003"/>
                    </a:lnTo>
                    <a:lnTo>
                      <a:pt x="4419" y="693"/>
                    </a:lnTo>
                    <a:lnTo>
                      <a:pt x="4490" y="394"/>
                    </a:lnTo>
                    <a:lnTo>
                      <a:pt x="4419" y="359"/>
                    </a:lnTo>
                    <a:lnTo>
                      <a:pt x="4204" y="275"/>
                    </a:lnTo>
                    <a:lnTo>
                      <a:pt x="4060" y="215"/>
                    </a:lnTo>
                    <a:lnTo>
                      <a:pt x="3893" y="156"/>
                    </a:lnTo>
                    <a:lnTo>
                      <a:pt x="3690" y="108"/>
                    </a:lnTo>
                    <a:lnTo>
                      <a:pt x="3487" y="60"/>
                    </a:lnTo>
                    <a:lnTo>
                      <a:pt x="3248" y="24"/>
                    </a:lnTo>
                    <a:lnTo>
                      <a:pt x="301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8"/>
              <p:cNvSpPr/>
              <p:nvPr/>
            </p:nvSpPr>
            <p:spPr>
              <a:xfrm>
                <a:off x="6648506" y="966150"/>
                <a:ext cx="101981" cy="123316"/>
              </a:xfrm>
              <a:custGeom>
                <a:avLst/>
                <a:gdLst/>
                <a:ahLst/>
                <a:cxnLst/>
                <a:rect l="l" t="t" r="r" b="b"/>
                <a:pathLst>
                  <a:path w="1195" h="1445" extrusionOk="0">
                    <a:moveTo>
                      <a:pt x="646" y="0"/>
                    </a:moveTo>
                    <a:lnTo>
                      <a:pt x="550" y="12"/>
                    </a:lnTo>
                    <a:lnTo>
                      <a:pt x="455" y="24"/>
                    </a:lnTo>
                    <a:lnTo>
                      <a:pt x="371" y="60"/>
                    </a:lnTo>
                    <a:lnTo>
                      <a:pt x="287" y="108"/>
                    </a:lnTo>
                    <a:lnTo>
                      <a:pt x="204" y="179"/>
                    </a:lnTo>
                    <a:lnTo>
                      <a:pt x="144" y="251"/>
                    </a:lnTo>
                    <a:lnTo>
                      <a:pt x="84" y="334"/>
                    </a:lnTo>
                    <a:lnTo>
                      <a:pt x="49" y="430"/>
                    </a:lnTo>
                    <a:lnTo>
                      <a:pt x="13" y="525"/>
                    </a:lnTo>
                    <a:lnTo>
                      <a:pt x="1" y="633"/>
                    </a:lnTo>
                    <a:lnTo>
                      <a:pt x="1" y="728"/>
                    </a:lnTo>
                    <a:lnTo>
                      <a:pt x="13" y="836"/>
                    </a:lnTo>
                    <a:lnTo>
                      <a:pt x="49" y="931"/>
                    </a:lnTo>
                    <a:lnTo>
                      <a:pt x="84" y="1027"/>
                    </a:lnTo>
                    <a:lnTo>
                      <a:pt x="144" y="1111"/>
                    </a:lnTo>
                    <a:lnTo>
                      <a:pt x="204" y="1194"/>
                    </a:lnTo>
                    <a:lnTo>
                      <a:pt x="276" y="1254"/>
                    </a:lnTo>
                    <a:lnTo>
                      <a:pt x="347" y="1325"/>
                    </a:lnTo>
                    <a:lnTo>
                      <a:pt x="431" y="1373"/>
                    </a:lnTo>
                    <a:lnTo>
                      <a:pt x="526" y="1409"/>
                    </a:lnTo>
                    <a:lnTo>
                      <a:pt x="622" y="1433"/>
                    </a:lnTo>
                    <a:lnTo>
                      <a:pt x="717" y="1445"/>
                    </a:lnTo>
                    <a:lnTo>
                      <a:pt x="813" y="1445"/>
                    </a:lnTo>
                    <a:lnTo>
                      <a:pt x="908" y="1433"/>
                    </a:lnTo>
                    <a:lnTo>
                      <a:pt x="1004" y="1409"/>
                    </a:lnTo>
                    <a:lnTo>
                      <a:pt x="1099" y="1385"/>
                    </a:lnTo>
                    <a:lnTo>
                      <a:pt x="1195" y="1337"/>
                    </a:lnTo>
                    <a:lnTo>
                      <a:pt x="1099" y="131"/>
                    </a:lnTo>
                    <a:lnTo>
                      <a:pt x="1016" y="84"/>
                    </a:lnTo>
                    <a:lnTo>
                      <a:pt x="920" y="48"/>
                    </a:lnTo>
                    <a:lnTo>
                      <a:pt x="825" y="24"/>
                    </a:lnTo>
                    <a:lnTo>
                      <a:pt x="729" y="12"/>
                    </a:lnTo>
                    <a:lnTo>
                      <a:pt x="646" y="0"/>
                    </a:lnTo>
                    <a:close/>
                  </a:path>
                </a:pathLst>
              </a:custGeom>
              <a:solidFill>
                <a:srgbClr val="A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8"/>
              <p:cNvSpPr/>
              <p:nvPr/>
            </p:nvSpPr>
            <p:spPr>
              <a:xfrm>
                <a:off x="6677095" y="1005833"/>
                <a:ext cx="47961" cy="25602"/>
              </a:xfrm>
              <a:custGeom>
                <a:avLst/>
                <a:gdLst/>
                <a:ahLst/>
                <a:cxnLst/>
                <a:rect l="l" t="t" r="r" b="b"/>
                <a:pathLst>
                  <a:path w="562" h="300" fill="none" extrusionOk="0">
                    <a:moveTo>
                      <a:pt x="561" y="299"/>
                    </a:moveTo>
                    <a:lnTo>
                      <a:pt x="561" y="299"/>
                    </a:lnTo>
                    <a:lnTo>
                      <a:pt x="537" y="228"/>
                    </a:lnTo>
                    <a:lnTo>
                      <a:pt x="490" y="168"/>
                    </a:lnTo>
                    <a:lnTo>
                      <a:pt x="442" y="108"/>
                    </a:lnTo>
                    <a:lnTo>
                      <a:pt x="370" y="49"/>
                    </a:lnTo>
                    <a:lnTo>
                      <a:pt x="287" y="13"/>
                    </a:lnTo>
                    <a:lnTo>
                      <a:pt x="191" y="1"/>
                    </a:lnTo>
                    <a:lnTo>
                      <a:pt x="96" y="13"/>
                    </a:lnTo>
                    <a:lnTo>
                      <a:pt x="48" y="25"/>
                    </a:lnTo>
                    <a:lnTo>
                      <a:pt x="0" y="49"/>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8"/>
              <p:cNvSpPr/>
              <p:nvPr/>
            </p:nvSpPr>
            <p:spPr>
              <a:xfrm>
                <a:off x="6858441" y="1201517"/>
                <a:ext cx="122378" cy="39768"/>
              </a:xfrm>
              <a:custGeom>
                <a:avLst/>
                <a:gdLst/>
                <a:ahLst/>
                <a:cxnLst/>
                <a:rect l="l" t="t" r="r" b="b"/>
                <a:pathLst>
                  <a:path w="1434" h="466" fill="none" extrusionOk="0">
                    <a:moveTo>
                      <a:pt x="1433" y="454"/>
                    </a:moveTo>
                    <a:lnTo>
                      <a:pt x="1433" y="454"/>
                    </a:lnTo>
                    <a:lnTo>
                      <a:pt x="1242" y="466"/>
                    </a:lnTo>
                    <a:lnTo>
                      <a:pt x="1051" y="466"/>
                    </a:lnTo>
                    <a:lnTo>
                      <a:pt x="860" y="430"/>
                    </a:lnTo>
                    <a:lnTo>
                      <a:pt x="669" y="382"/>
                    </a:lnTo>
                    <a:lnTo>
                      <a:pt x="490" y="311"/>
                    </a:lnTo>
                    <a:lnTo>
                      <a:pt x="323" y="227"/>
                    </a:lnTo>
                    <a:lnTo>
                      <a:pt x="156" y="120"/>
                    </a:lnTo>
                    <a:lnTo>
                      <a:pt x="0" y="0"/>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8"/>
              <p:cNvSpPr/>
              <p:nvPr/>
            </p:nvSpPr>
            <p:spPr>
              <a:xfrm>
                <a:off x="6981757" y="947802"/>
                <a:ext cx="38744" cy="100957"/>
              </a:xfrm>
              <a:custGeom>
                <a:avLst/>
                <a:gdLst/>
                <a:ahLst/>
                <a:cxnLst/>
                <a:rect l="l" t="t" r="r" b="b"/>
                <a:pathLst>
                  <a:path w="454" h="1183" extrusionOk="0">
                    <a:moveTo>
                      <a:pt x="24" y="0"/>
                    </a:moveTo>
                    <a:lnTo>
                      <a:pt x="12" y="12"/>
                    </a:lnTo>
                    <a:lnTo>
                      <a:pt x="0" y="24"/>
                    </a:lnTo>
                    <a:lnTo>
                      <a:pt x="72" y="418"/>
                    </a:lnTo>
                    <a:lnTo>
                      <a:pt x="120" y="609"/>
                    </a:lnTo>
                    <a:lnTo>
                      <a:pt x="131" y="681"/>
                    </a:lnTo>
                    <a:lnTo>
                      <a:pt x="143" y="705"/>
                    </a:lnTo>
                    <a:lnTo>
                      <a:pt x="167" y="729"/>
                    </a:lnTo>
                    <a:lnTo>
                      <a:pt x="191" y="740"/>
                    </a:lnTo>
                    <a:lnTo>
                      <a:pt x="239" y="752"/>
                    </a:lnTo>
                    <a:lnTo>
                      <a:pt x="358" y="752"/>
                    </a:lnTo>
                    <a:lnTo>
                      <a:pt x="394" y="764"/>
                    </a:lnTo>
                    <a:lnTo>
                      <a:pt x="406" y="788"/>
                    </a:lnTo>
                    <a:lnTo>
                      <a:pt x="418" y="824"/>
                    </a:lnTo>
                    <a:lnTo>
                      <a:pt x="406" y="848"/>
                    </a:lnTo>
                    <a:lnTo>
                      <a:pt x="394" y="872"/>
                    </a:lnTo>
                    <a:lnTo>
                      <a:pt x="358" y="920"/>
                    </a:lnTo>
                    <a:lnTo>
                      <a:pt x="311" y="979"/>
                    </a:lnTo>
                    <a:lnTo>
                      <a:pt x="179" y="1146"/>
                    </a:lnTo>
                    <a:lnTo>
                      <a:pt x="179" y="1158"/>
                    </a:lnTo>
                    <a:lnTo>
                      <a:pt x="179" y="1170"/>
                    </a:lnTo>
                    <a:lnTo>
                      <a:pt x="191" y="1182"/>
                    </a:lnTo>
                    <a:lnTo>
                      <a:pt x="203" y="1170"/>
                    </a:lnTo>
                    <a:lnTo>
                      <a:pt x="334" y="1003"/>
                    </a:lnTo>
                    <a:lnTo>
                      <a:pt x="394" y="932"/>
                    </a:lnTo>
                    <a:lnTo>
                      <a:pt x="418" y="896"/>
                    </a:lnTo>
                    <a:lnTo>
                      <a:pt x="442" y="848"/>
                    </a:lnTo>
                    <a:lnTo>
                      <a:pt x="454" y="800"/>
                    </a:lnTo>
                    <a:lnTo>
                      <a:pt x="430" y="752"/>
                    </a:lnTo>
                    <a:lnTo>
                      <a:pt x="394" y="729"/>
                    </a:lnTo>
                    <a:lnTo>
                      <a:pt x="346" y="717"/>
                    </a:lnTo>
                    <a:lnTo>
                      <a:pt x="215" y="717"/>
                    </a:lnTo>
                    <a:lnTo>
                      <a:pt x="179" y="693"/>
                    </a:lnTo>
                    <a:lnTo>
                      <a:pt x="167" y="669"/>
                    </a:lnTo>
                    <a:lnTo>
                      <a:pt x="155" y="633"/>
                    </a:lnTo>
                    <a:lnTo>
                      <a:pt x="143" y="573"/>
                    </a:lnTo>
                    <a:lnTo>
                      <a:pt x="120" y="454"/>
                    </a:lnTo>
                    <a:lnTo>
                      <a:pt x="36" y="12"/>
                    </a:lnTo>
                    <a:lnTo>
                      <a:pt x="36"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8"/>
              <p:cNvSpPr/>
              <p:nvPr/>
            </p:nvSpPr>
            <p:spPr>
              <a:xfrm>
                <a:off x="6907341" y="1057805"/>
                <a:ext cx="79537" cy="63237"/>
              </a:xfrm>
              <a:custGeom>
                <a:avLst/>
                <a:gdLst/>
                <a:ahLst/>
                <a:cxnLst/>
                <a:rect l="l" t="t" r="r" b="b"/>
                <a:pathLst>
                  <a:path w="932" h="741" extrusionOk="0">
                    <a:moveTo>
                      <a:pt x="204" y="1"/>
                    </a:moveTo>
                    <a:lnTo>
                      <a:pt x="156" y="13"/>
                    </a:lnTo>
                    <a:lnTo>
                      <a:pt x="120" y="25"/>
                    </a:lnTo>
                    <a:lnTo>
                      <a:pt x="96" y="48"/>
                    </a:lnTo>
                    <a:lnTo>
                      <a:pt x="48" y="96"/>
                    </a:lnTo>
                    <a:lnTo>
                      <a:pt x="24" y="156"/>
                    </a:lnTo>
                    <a:lnTo>
                      <a:pt x="1" y="216"/>
                    </a:lnTo>
                    <a:lnTo>
                      <a:pt x="1" y="275"/>
                    </a:lnTo>
                    <a:lnTo>
                      <a:pt x="1" y="335"/>
                    </a:lnTo>
                    <a:lnTo>
                      <a:pt x="13" y="395"/>
                    </a:lnTo>
                    <a:lnTo>
                      <a:pt x="24" y="454"/>
                    </a:lnTo>
                    <a:lnTo>
                      <a:pt x="48" y="514"/>
                    </a:lnTo>
                    <a:lnTo>
                      <a:pt x="84" y="562"/>
                    </a:lnTo>
                    <a:lnTo>
                      <a:pt x="132" y="610"/>
                    </a:lnTo>
                    <a:lnTo>
                      <a:pt x="180" y="645"/>
                    </a:lnTo>
                    <a:lnTo>
                      <a:pt x="227" y="681"/>
                    </a:lnTo>
                    <a:lnTo>
                      <a:pt x="287" y="705"/>
                    </a:lnTo>
                    <a:lnTo>
                      <a:pt x="347" y="717"/>
                    </a:lnTo>
                    <a:lnTo>
                      <a:pt x="407" y="729"/>
                    </a:lnTo>
                    <a:lnTo>
                      <a:pt x="466" y="741"/>
                    </a:lnTo>
                    <a:lnTo>
                      <a:pt x="526" y="729"/>
                    </a:lnTo>
                    <a:lnTo>
                      <a:pt x="586" y="717"/>
                    </a:lnTo>
                    <a:lnTo>
                      <a:pt x="645" y="705"/>
                    </a:lnTo>
                    <a:lnTo>
                      <a:pt x="753" y="645"/>
                    </a:lnTo>
                    <a:lnTo>
                      <a:pt x="848" y="574"/>
                    </a:lnTo>
                    <a:lnTo>
                      <a:pt x="932" y="478"/>
                    </a:lnTo>
                    <a:lnTo>
                      <a:pt x="872" y="359"/>
                    </a:lnTo>
                    <a:lnTo>
                      <a:pt x="323" y="48"/>
                    </a:lnTo>
                    <a:lnTo>
                      <a:pt x="239" y="13"/>
                    </a:lnTo>
                    <a:lnTo>
                      <a:pt x="204" y="1"/>
                    </a:lnTo>
                    <a:close/>
                  </a:path>
                </a:pathLst>
              </a:custGeom>
              <a:solidFill>
                <a:srgbClr val="822D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6401960" y="673691"/>
                <a:ext cx="292546" cy="293570"/>
              </a:xfrm>
              <a:custGeom>
                <a:avLst/>
                <a:gdLst/>
                <a:ahLst/>
                <a:cxnLst/>
                <a:rect l="l" t="t" r="r" b="b"/>
                <a:pathLst>
                  <a:path w="3428" h="3440" extrusionOk="0">
                    <a:moveTo>
                      <a:pt x="1553" y="0"/>
                    </a:moveTo>
                    <a:lnTo>
                      <a:pt x="1433" y="12"/>
                    </a:lnTo>
                    <a:lnTo>
                      <a:pt x="1326" y="24"/>
                    </a:lnTo>
                    <a:lnTo>
                      <a:pt x="1206" y="48"/>
                    </a:lnTo>
                    <a:lnTo>
                      <a:pt x="1099" y="84"/>
                    </a:lnTo>
                    <a:lnTo>
                      <a:pt x="980" y="120"/>
                    </a:lnTo>
                    <a:lnTo>
                      <a:pt x="872" y="168"/>
                    </a:lnTo>
                    <a:lnTo>
                      <a:pt x="777" y="215"/>
                    </a:lnTo>
                    <a:lnTo>
                      <a:pt x="669" y="275"/>
                    </a:lnTo>
                    <a:lnTo>
                      <a:pt x="574" y="347"/>
                    </a:lnTo>
                    <a:lnTo>
                      <a:pt x="478" y="406"/>
                    </a:lnTo>
                    <a:lnTo>
                      <a:pt x="383" y="502"/>
                    </a:lnTo>
                    <a:lnTo>
                      <a:pt x="299" y="597"/>
                    </a:lnTo>
                    <a:lnTo>
                      <a:pt x="215" y="693"/>
                    </a:lnTo>
                    <a:lnTo>
                      <a:pt x="144" y="800"/>
                    </a:lnTo>
                    <a:lnTo>
                      <a:pt x="84" y="920"/>
                    </a:lnTo>
                    <a:lnTo>
                      <a:pt x="36" y="1039"/>
                    </a:lnTo>
                    <a:lnTo>
                      <a:pt x="12" y="1159"/>
                    </a:lnTo>
                    <a:lnTo>
                      <a:pt x="1" y="1290"/>
                    </a:lnTo>
                    <a:lnTo>
                      <a:pt x="1" y="1421"/>
                    </a:lnTo>
                    <a:lnTo>
                      <a:pt x="24" y="1541"/>
                    </a:lnTo>
                    <a:lnTo>
                      <a:pt x="72" y="1660"/>
                    </a:lnTo>
                    <a:lnTo>
                      <a:pt x="132" y="1779"/>
                    </a:lnTo>
                    <a:lnTo>
                      <a:pt x="215" y="1875"/>
                    </a:lnTo>
                    <a:lnTo>
                      <a:pt x="311" y="1959"/>
                    </a:lnTo>
                    <a:lnTo>
                      <a:pt x="418" y="2030"/>
                    </a:lnTo>
                    <a:lnTo>
                      <a:pt x="538" y="2066"/>
                    </a:lnTo>
                    <a:lnTo>
                      <a:pt x="406" y="2114"/>
                    </a:lnTo>
                    <a:lnTo>
                      <a:pt x="287" y="2173"/>
                    </a:lnTo>
                    <a:lnTo>
                      <a:pt x="180" y="2257"/>
                    </a:lnTo>
                    <a:lnTo>
                      <a:pt x="132" y="2305"/>
                    </a:lnTo>
                    <a:lnTo>
                      <a:pt x="84" y="2353"/>
                    </a:lnTo>
                    <a:lnTo>
                      <a:pt x="48" y="2412"/>
                    </a:lnTo>
                    <a:lnTo>
                      <a:pt x="24" y="2484"/>
                    </a:lnTo>
                    <a:lnTo>
                      <a:pt x="12" y="2544"/>
                    </a:lnTo>
                    <a:lnTo>
                      <a:pt x="1" y="2615"/>
                    </a:lnTo>
                    <a:lnTo>
                      <a:pt x="1" y="2687"/>
                    </a:lnTo>
                    <a:lnTo>
                      <a:pt x="12" y="2747"/>
                    </a:lnTo>
                    <a:lnTo>
                      <a:pt x="36" y="2806"/>
                    </a:lnTo>
                    <a:lnTo>
                      <a:pt x="60" y="2866"/>
                    </a:lnTo>
                    <a:lnTo>
                      <a:pt x="108" y="2926"/>
                    </a:lnTo>
                    <a:lnTo>
                      <a:pt x="156" y="2962"/>
                    </a:lnTo>
                    <a:lnTo>
                      <a:pt x="215" y="2997"/>
                    </a:lnTo>
                    <a:lnTo>
                      <a:pt x="287" y="3021"/>
                    </a:lnTo>
                    <a:lnTo>
                      <a:pt x="347" y="3033"/>
                    </a:lnTo>
                    <a:lnTo>
                      <a:pt x="418" y="3045"/>
                    </a:lnTo>
                    <a:lnTo>
                      <a:pt x="490" y="3045"/>
                    </a:lnTo>
                    <a:lnTo>
                      <a:pt x="562" y="3033"/>
                    </a:lnTo>
                    <a:lnTo>
                      <a:pt x="621" y="3009"/>
                    </a:lnTo>
                    <a:lnTo>
                      <a:pt x="681" y="2985"/>
                    </a:lnTo>
                    <a:lnTo>
                      <a:pt x="800" y="2914"/>
                    </a:lnTo>
                    <a:lnTo>
                      <a:pt x="908" y="2818"/>
                    </a:lnTo>
                    <a:lnTo>
                      <a:pt x="992" y="2711"/>
                    </a:lnTo>
                    <a:lnTo>
                      <a:pt x="944" y="2806"/>
                    </a:lnTo>
                    <a:lnTo>
                      <a:pt x="920" y="2902"/>
                    </a:lnTo>
                    <a:lnTo>
                      <a:pt x="920" y="2997"/>
                    </a:lnTo>
                    <a:lnTo>
                      <a:pt x="944" y="3105"/>
                    </a:lnTo>
                    <a:lnTo>
                      <a:pt x="980" y="3200"/>
                    </a:lnTo>
                    <a:lnTo>
                      <a:pt x="1039" y="3284"/>
                    </a:lnTo>
                    <a:lnTo>
                      <a:pt x="1123" y="3344"/>
                    </a:lnTo>
                    <a:lnTo>
                      <a:pt x="1206" y="3391"/>
                    </a:lnTo>
                    <a:lnTo>
                      <a:pt x="1314" y="3403"/>
                    </a:lnTo>
                    <a:lnTo>
                      <a:pt x="1409" y="3403"/>
                    </a:lnTo>
                    <a:lnTo>
                      <a:pt x="1505" y="3367"/>
                    </a:lnTo>
                    <a:lnTo>
                      <a:pt x="1600" y="3320"/>
                    </a:lnTo>
                    <a:lnTo>
                      <a:pt x="1672" y="3248"/>
                    </a:lnTo>
                    <a:lnTo>
                      <a:pt x="1732" y="3164"/>
                    </a:lnTo>
                    <a:lnTo>
                      <a:pt x="1768" y="3081"/>
                    </a:lnTo>
                    <a:lnTo>
                      <a:pt x="1791" y="2973"/>
                    </a:lnTo>
                    <a:lnTo>
                      <a:pt x="1780" y="3045"/>
                    </a:lnTo>
                    <a:lnTo>
                      <a:pt x="1791" y="3117"/>
                    </a:lnTo>
                    <a:lnTo>
                      <a:pt x="1815" y="3176"/>
                    </a:lnTo>
                    <a:lnTo>
                      <a:pt x="1851" y="3236"/>
                    </a:lnTo>
                    <a:lnTo>
                      <a:pt x="1887" y="3296"/>
                    </a:lnTo>
                    <a:lnTo>
                      <a:pt x="1947" y="3344"/>
                    </a:lnTo>
                    <a:lnTo>
                      <a:pt x="2006" y="3391"/>
                    </a:lnTo>
                    <a:lnTo>
                      <a:pt x="2066" y="3415"/>
                    </a:lnTo>
                    <a:lnTo>
                      <a:pt x="2138" y="3439"/>
                    </a:lnTo>
                    <a:lnTo>
                      <a:pt x="2281" y="3439"/>
                    </a:lnTo>
                    <a:lnTo>
                      <a:pt x="2341" y="3427"/>
                    </a:lnTo>
                    <a:lnTo>
                      <a:pt x="2412" y="3415"/>
                    </a:lnTo>
                    <a:lnTo>
                      <a:pt x="2484" y="3391"/>
                    </a:lnTo>
                    <a:lnTo>
                      <a:pt x="2544" y="3356"/>
                    </a:lnTo>
                    <a:lnTo>
                      <a:pt x="2603" y="3320"/>
                    </a:lnTo>
                    <a:lnTo>
                      <a:pt x="2711" y="3224"/>
                    </a:lnTo>
                    <a:lnTo>
                      <a:pt x="2806" y="3117"/>
                    </a:lnTo>
                    <a:lnTo>
                      <a:pt x="2878" y="2997"/>
                    </a:lnTo>
                    <a:lnTo>
                      <a:pt x="2938" y="2866"/>
                    </a:lnTo>
                    <a:lnTo>
                      <a:pt x="3427" y="1445"/>
                    </a:lnTo>
                    <a:lnTo>
                      <a:pt x="3391" y="1326"/>
                    </a:lnTo>
                    <a:lnTo>
                      <a:pt x="3356" y="1218"/>
                    </a:lnTo>
                    <a:lnTo>
                      <a:pt x="3320" y="1111"/>
                    </a:lnTo>
                    <a:lnTo>
                      <a:pt x="3272" y="1003"/>
                    </a:lnTo>
                    <a:lnTo>
                      <a:pt x="3212" y="896"/>
                    </a:lnTo>
                    <a:lnTo>
                      <a:pt x="3153" y="800"/>
                    </a:lnTo>
                    <a:lnTo>
                      <a:pt x="3081" y="705"/>
                    </a:lnTo>
                    <a:lnTo>
                      <a:pt x="3009" y="621"/>
                    </a:lnTo>
                    <a:lnTo>
                      <a:pt x="2926" y="526"/>
                    </a:lnTo>
                    <a:lnTo>
                      <a:pt x="2842" y="454"/>
                    </a:lnTo>
                    <a:lnTo>
                      <a:pt x="2747" y="383"/>
                    </a:lnTo>
                    <a:lnTo>
                      <a:pt x="2651" y="311"/>
                    </a:lnTo>
                    <a:lnTo>
                      <a:pt x="2556" y="239"/>
                    </a:lnTo>
                    <a:lnTo>
                      <a:pt x="2460" y="192"/>
                    </a:lnTo>
                    <a:lnTo>
                      <a:pt x="2353" y="144"/>
                    </a:lnTo>
                    <a:lnTo>
                      <a:pt x="2245" y="96"/>
                    </a:lnTo>
                    <a:lnTo>
                      <a:pt x="2126" y="60"/>
                    </a:lnTo>
                    <a:lnTo>
                      <a:pt x="2018" y="36"/>
                    </a:lnTo>
                    <a:lnTo>
                      <a:pt x="1899" y="12"/>
                    </a:lnTo>
                    <a:lnTo>
                      <a:pt x="179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28"/>
              <p:cNvSpPr/>
              <p:nvPr/>
            </p:nvSpPr>
            <p:spPr>
              <a:xfrm>
                <a:off x="6924665" y="1398139"/>
                <a:ext cx="934473" cy="674613"/>
              </a:xfrm>
              <a:custGeom>
                <a:avLst/>
                <a:gdLst/>
                <a:ahLst/>
                <a:cxnLst/>
                <a:rect l="l" t="t" r="r" b="b"/>
                <a:pathLst>
                  <a:path w="10950" h="7905" extrusionOk="0">
                    <a:moveTo>
                      <a:pt x="1994" y="1"/>
                    </a:moveTo>
                    <a:lnTo>
                      <a:pt x="1" y="3726"/>
                    </a:lnTo>
                    <a:lnTo>
                      <a:pt x="3224" y="7069"/>
                    </a:lnTo>
                    <a:lnTo>
                      <a:pt x="3427" y="7260"/>
                    </a:lnTo>
                    <a:lnTo>
                      <a:pt x="3642" y="7427"/>
                    </a:lnTo>
                    <a:lnTo>
                      <a:pt x="3881" y="7570"/>
                    </a:lnTo>
                    <a:lnTo>
                      <a:pt x="4120" y="7690"/>
                    </a:lnTo>
                    <a:lnTo>
                      <a:pt x="4382" y="7785"/>
                    </a:lnTo>
                    <a:lnTo>
                      <a:pt x="4645" y="7845"/>
                    </a:lnTo>
                    <a:lnTo>
                      <a:pt x="4908" y="7893"/>
                    </a:lnTo>
                    <a:lnTo>
                      <a:pt x="5194" y="7904"/>
                    </a:lnTo>
                    <a:lnTo>
                      <a:pt x="5361" y="7904"/>
                    </a:lnTo>
                    <a:lnTo>
                      <a:pt x="5529" y="7881"/>
                    </a:lnTo>
                    <a:lnTo>
                      <a:pt x="5696" y="7857"/>
                    </a:lnTo>
                    <a:lnTo>
                      <a:pt x="5863" y="7821"/>
                    </a:lnTo>
                    <a:lnTo>
                      <a:pt x="6030" y="7773"/>
                    </a:lnTo>
                    <a:lnTo>
                      <a:pt x="6185" y="7713"/>
                    </a:lnTo>
                    <a:lnTo>
                      <a:pt x="6340" y="7654"/>
                    </a:lnTo>
                    <a:lnTo>
                      <a:pt x="6496" y="7570"/>
                    </a:lnTo>
                    <a:lnTo>
                      <a:pt x="6639" y="7487"/>
                    </a:lnTo>
                    <a:lnTo>
                      <a:pt x="6770" y="7403"/>
                    </a:lnTo>
                    <a:lnTo>
                      <a:pt x="6914" y="7296"/>
                    </a:lnTo>
                    <a:lnTo>
                      <a:pt x="7033" y="7188"/>
                    </a:lnTo>
                    <a:lnTo>
                      <a:pt x="7152" y="7069"/>
                    </a:lnTo>
                    <a:lnTo>
                      <a:pt x="7272" y="6937"/>
                    </a:lnTo>
                    <a:lnTo>
                      <a:pt x="7379" y="6806"/>
                    </a:lnTo>
                    <a:lnTo>
                      <a:pt x="7475" y="6675"/>
                    </a:lnTo>
                    <a:lnTo>
                      <a:pt x="10949" y="1374"/>
                    </a:lnTo>
                    <a:lnTo>
                      <a:pt x="8597" y="1"/>
                    </a:lnTo>
                    <a:lnTo>
                      <a:pt x="6890" y="1911"/>
                    </a:lnTo>
                    <a:lnTo>
                      <a:pt x="5254" y="3726"/>
                    </a:lnTo>
                    <a:lnTo>
                      <a:pt x="199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8"/>
              <p:cNvSpPr/>
              <p:nvPr/>
            </p:nvSpPr>
            <p:spPr>
              <a:xfrm>
                <a:off x="7003092" y="3682510"/>
                <a:ext cx="701153" cy="491217"/>
              </a:xfrm>
              <a:custGeom>
                <a:avLst/>
                <a:gdLst/>
                <a:ahLst/>
                <a:cxnLst/>
                <a:rect l="l" t="t" r="r" b="b"/>
                <a:pathLst>
                  <a:path w="8216" h="5756" extrusionOk="0">
                    <a:moveTo>
                      <a:pt x="1183" y="1"/>
                    </a:moveTo>
                    <a:lnTo>
                      <a:pt x="1" y="4144"/>
                    </a:lnTo>
                    <a:lnTo>
                      <a:pt x="8203" y="5756"/>
                    </a:lnTo>
                    <a:lnTo>
                      <a:pt x="8203" y="5660"/>
                    </a:lnTo>
                    <a:lnTo>
                      <a:pt x="8215" y="5565"/>
                    </a:lnTo>
                    <a:lnTo>
                      <a:pt x="8215" y="5422"/>
                    </a:lnTo>
                    <a:lnTo>
                      <a:pt x="8203" y="5266"/>
                    </a:lnTo>
                    <a:lnTo>
                      <a:pt x="8168" y="5075"/>
                    </a:lnTo>
                    <a:lnTo>
                      <a:pt x="8132" y="4872"/>
                    </a:lnTo>
                    <a:lnTo>
                      <a:pt x="8060" y="4645"/>
                    </a:lnTo>
                    <a:lnTo>
                      <a:pt x="7965" y="4419"/>
                    </a:lnTo>
                    <a:lnTo>
                      <a:pt x="7905" y="4299"/>
                    </a:lnTo>
                    <a:lnTo>
                      <a:pt x="7833" y="4192"/>
                    </a:lnTo>
                    <a:lnTo>
                      <a:pt x="7750" y="4072"/>
                    </a:lnTo>
                    <a:lnTo>
                      <a:pt x="7666" y="3953"/>
                    </a:lnTo>
                    <a:lnTo>
                      <a:pt x="7571" y="3834"/>
                    </a:lnTo>
                    <a:lnTo>
                      <a:pt x="7463" y="3726"/>
                    </a:lnTo>
                    <a:lnTo>
                      <a:pt x="7344" y="3607"/>
                    </a:lnTo>
                    <a:lnTo>
                      <a:pt x="7212" y="3499"/>
                    </a:lnTo>
                    <a:lnTo>
                      <a:pt x="7069" y="3392"/>
                    </a:lnTo>
                    <a:lnTo>
                      <a:pt x="6914" y="3296"/>
                    </a:lnTo>
                    <a:lnTo>
                      <a:pt x="6747" y="3201"/>
                    </a:lnTo>
                    <a:lnTo>
                      <a:pt x="6556" y="3105"/>
                    </a:lnTo>
                    <a:lnTo>
                      <a:pt x="6365" y="3022"/>
                    </a:lnTo>
                    <a:lnTo>
                      <a:pt x="6150" y="2938"/>
                    </a:lnTo>
                    <a:lnTo>
                      <a:pt x="6639" y="1219"/>
                    </a:lnTo>
                    <a:lnTo>
                      <a:pt x="118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8"/>
              <p:cNvSpPr/>
              <p:nvPr/>
            </p:nvSpPr>
            <p:spPr>
              <a:xfrm>
                <a:off x="7521786" y="3961741"/>
                <a:ext cx="112137" cy="34733"/>
              </a:xfrm>
              <a:custGeom>
                <a:avLst/>
                <a:gdLst/>
                <a:ahLst/>
                <a:cxnLst/>
                <a:rect l="l" t="t" r="r" b="b"/>
                <a:pathLst>
                  <a:path w="1314" h="407" extrusionOk="0">
                    <a:moveTo>
                      <a:pt x="1302" y="0"/>
                    </a:moveTo>
                    <a:lnTo>
                      <a:pt x="967" y="72"/>
                    </a:lnTo>
                    <a:lnTo>
                      <a:pt x="645" y="156"/>
                    </a:lnTo>
                    <a:lnTo>
                      <a:pt x="334" y="263"/>
                    </a:lnTo>
                    <a:lnTo>
                      <a:pt x="12" y="371"/>
                    </a:lnTo>
                    <a:lnTo>
                      <a:pt x="0" y="382"/>
                    </a:lnTo>
                    <a:lnTo>
                      <a:pt x="0" y="394"/>
                    </a:lnTo>
                    <a:lnTo>
                      <a:pt x="12" y="406"/>
                    </a:lnTo>
                    <a:lnTo>
                      <a:pt x="24" y="406"/>
                    </a:lnTo>
                    <a:lnTo>
                      <a:pt x="346" y="299"/>
                    </a:lnTo>
                    <a:lnTo>
                      <a:pt x="657" y="191"/>
                    </a:lnTo>
                    <a:lnTo>
                      <a:pt x="979" y="108"/>
                    </a:lnTo>
                    <a:lnTo>
                      <a:pt x="1302" y="36"/>
                    </a:lnTo>
                    <a:lnTo>
                      <a:pt x="1313" y="24"/>
                    </a:lnTo>
                    <a:lnTo>
                      <a:pt x="1313" y="12"/>
                    </a:lnTo>
                    <a:lnTo>
                      <a:pt x="13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8"/>
              <p:cNvSpPr/>
              <p:nvPr/>
            </p:nvSpPr>
            <p:spPr>
              <a:xfrm>
                <a:off x="7489186" y="3937249"/>
                <a:ext cx="101981" cy="38830"/>
              </a:xfrm>
              <a:custGeom>
                <a:avLst/>
                <a:gdLst/>
                <a:ahLst/>
                <a:cxnLst/>
                <a:rect l="l" t="t" r="r" b="b"/>
                <a:pathLst>
                  <a:path w="1195" h="455" extrusionOk="0">
                    <a:moveTo>
                      <a:pt x="1182" y="1"/>
                    </a:moveTo>
                    <a:lnTo>
                      <a:pt x="12" y="419"/>
                    </a:lnTo>
                    <a:lnTo>
                      <a:pt x="0" y="431"/>
                    </a:lnTo>
                    <a:lnTo>
                      <a:pt x="0" y="443"/>
                    </a:lnTo>
                    <a:lnTo>
                      <a:pt x="12" y="455"/>
                    </a:lnTo>
                    <a:lnTo>
                      <a:pt x="24" y="455"/>
                    </a:lnTo>
                    <a:lnTo>
                      <a:pt x="1182" y="37"/>
                    </a:lnTo>
                    <a:lnTo>
                      <a:pt x="1194" y="25"/>
                    </a:lnTo>
                    <a:lnTo>
                      <a:pt x="1194" y="13"/>
                    </a:lnTo>
                    <a:lnTo>
                      <a:pt x="119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8"/>
              <p:cNvSpPr/>
              <p:nvPr/>
            </p:nvSpPr>
            <p:spPr>
              <a:xfrm>
                <a:off x="6239985" y="3319817"/>
                <a:ext cx="596100" cy="759185"/>
              </a:xfrm>
              <a:custGeom>
                <a:avLst/>
                <a:gdLst/>
                <a:ahLst/>
                <a:cxnLst/>
                <a:rect l="l" t="t" r="r" b="b"/>
                <a:pathLst>
                  <a:path w="6985" h="8896" extrusionOk="0">
                    <a:moveTo>
                      <a:pt x="3558" y="0"/>
                    </a:moveTo>
                    <a:lnTo>
                      <a:pt x="0" y="2436"/>
                    </a:lnTo>
                    <a:lnTo>
                      <a:pt x="5301" y="8895"/>
                    </a:lnTo>
                    <a:lnTo>
                      <a:pt x="5361" y="8836"/>
                    </a:lnTo>
                    <a:lnTo>
                      <a:pt x="5433" y="8764"/>
                    </a:lnTo>
                    <a:lnTo>
                      <a:pt x="5516" y="8657"/>
                    </a:lnTo>
                    <a:lnTo>
                      <a:pt x="5612" y="8525"/>
                    </a:lnTo>
                    <a:lnTo>
                      <a:pt x="5707" y="8358"/>
                    </a:lnTo>
                    <a:lnTo>
                      <a:pt x="5803" y="8179"/>
                    </a:lnTo>
                    <a:lnTo>
                      <a:pt x="5886" y="7964"/>
                    </a:lnTo>
                    <a:lnTo>
                      <a:pt x="5958" y="7725"/>
                    </a:lnTo>
                    <a:lnTo>
                      <a:pt x="5994" y="7594"/>
                    </a:lnTo>
                    <a:lnTo>
                      <a:pt x="6018" y="7463"/>
                    </a:lnTo>
                    <a:lnTo>
                      <a:pt x="6030" y="7319"/>
                    </a:lnTo>
                    <a:lnTo>
                      <a:pt x="6030" y="7176"/>
                    </a:lnTo>
                    <a:lnTo>
                      <a:pt x="6030" y="7021"/>
                    </a:lnTo>
                    <a:lnTo>
                      <a:pt x="6030" y="6866"/>
                    </a:lnTo>
                    <a:lnTo>
                      <a:pt x="6006" y="6710"/>
                    </a:lnTo>
                    <a:lnTo>
                      <a:pt x="5970" y="6531"/>
                    </a:lnTo>
                    <a:lnTo>
                      <a:pt x="5934" y="6364"/>
                    </a:lnTo>
                    <a:lnTo>
                      <a:pt x="5874" y="6185"/>
                    </a:lnTo>
                    <a:lnTo>
                      <a:pt x="5803" y="6006"/>
                    </a:lnTo>
                    <a:lnTo>
                      <a:pt x="5719" y="5815"/>
                    </a:lnTo>
                    <a:lnTo>
                      <a:pt x="5624" y="5624"/>
                    </a:lnTo>
                    <a:lnTo>
                      <a:pt x="5516" y="5421"/>
                    </a:lnTo>
                    <a:lnTo>
                      <a:pt x="6985" y="4418"/>
                    </a:lnTo>
                    <a:lnTo>
                      <a:pt x="35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8"/>
              <p:cNvSpPr/>
              <p:nvPr/>
            </p:nvSpPr>
            <p:spPr>
              <a:xfrm>
                <a:off x="6665830" y="3826222"/>
                <a:ext cx="108126" cy="47961"/>
              </a:xfrm>
              <a:custGeom>
                <a:avLst/>
                <a:gdLst/>
                <a:ahLst/>
                <a:cxnLst/>
                <a:rect l="l" t="t" r="r" b="b"/>
                <a:pathLst>
                  <a:path w="1267" h="562" extrusionOk="0">
                    <a:moveTo>
                      <a:pt x="13" y="0"/>
                    </a:moveTo>
                    <a:lnTo>
                      <a:pt x="1" y="12"/>
                    </a:lnTo>
                    <a:lnTo>
                      <a:pt x="1" y="24"/>
                    </a:lnTo>
                    <a:lnTo>
                      <a:pt x="13" y="36"/>
                    </a:lnTo>
                    <a:lnTo>
                      <a:pt x="335" y="144"/>
                    </a:lnTo>
                    <a:lnTo>
                      <a:pt x="634" y="275"/>
                    </a:lnTo>
                    <a:lnTo>
                      <a:pt x="944" y="406"/>
                    </a:lnTo>
                    <a:lnTo>
                      <a:pt x="1243" y="562"/>
                    </a:lnTo>
                    <a:lnTo>
                      <a:pt x="1255" y="562"/>
                    </a:lnTo>
                    <a:lnTo>
                      <a:pt x="1266" y="550"/>
                    </a:lnTo>
                    <a:lnTo>
                      <a:pt x="1266" y="538"/>
                    </a:lnTo>
                    <a:lnTo>
                      <a:pt x="1255" y="526"/>
                    </a:lnTo>
                    <a:lnTo>
                      <a:pt x="956" y="382"/>
                    </a:lnTo>
                    <a:lnTo>
                      <a:pt x="658" y="239"/>
                    </a:lnTo>
                    <a:lnTo>
                      <a:pt x="335" y="108"/>
                    </a:lnTo>
                    <a:lnTo>
                      <a:pt x="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8"/>
              <p:cNvSpPr/>
              <p:nvPr/>
            </p:nvSpPr>
            <p:spPr>
              <a:xfrm>
                <a:off x="6653626" y="3789526"/>
                <a:ext cx="101981" cy="38830"/>
              </a:xfrm>
              <a:custGeom>
                <a:avLst/>
                <a:gdLst/>
                <a:ahLst/>
                <a:cxnLst/>
                <a:rect l="l" t="t" r="r" b="b"/>
                <a:pathLst>
                  <a:path w="1195" h="455" extrusionOk="0">
                    <a:moveTo>
                      <a:pt x="13" y="1"/>
                    </a:moveTo>
                    <a:lnTo>
                      <a:pt x="1" y="13"/>
                    </a:lnTo>
                    <a:lnTo>
                      <a:pt x="13" y="24"/>
                    </a:lnTo>
                    <a:lnTo>
                      <a:pt x="13" y="36"/>
                    </a:lnTo>
                    <a:lnTo>
                      <a:pt x="1183" y="454"/>
                    </a:lnTo>
                    <a:lnTo>
                      <a:pt x="1195" y="454"/>
                    </a:lnTo>
                    <a:lnTo>
                      <a:pt x="1195" y="442"/>
                    </a:lnTo>
                    <a:lnTo>
                      <a:pt x="1195" y="430"/>
                    </a:lnTo>
                    <a:lnTo>
                      <a:pt x="1183" y="418"/>
                    </a:lnTo>
                    <a:lnTo>
                      <a:pt x="2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8"/>
              <p:cNvSpPr/>
              <p:nvPr/>
            </p:nvSpPr>
            <p:spPr>
              <a:xfrm>
                <a:off x="6465111" y="2885779"/>
                <a:ext cx="1062824" cy="894705"/>
              </a:xfrm>
              <a:custGeom>
                <a:avLst/>
                <a:gdLst/>
                <a:ahLst/>
                <a:cxnLst/>
                <a:rect l="l" t="t" r="r" b="b"/>
                <a:pathLst>
                  <a:path w="12454" h="10484" extrusionOk="0">
                    <a:moveTo>
                      <a:pt x="8824" y="0"/>
                    </a:moveTo>
                    <a:lnTo>
                      <a:pt x="1" y="5480"/>
                    </a:lnTo>
                    <a:lnTo>
                      <a:pt x="168" y="5731"/>
                    </a:lnTo>
                    <a:lnTo>
                      <a:pt x="598" y="6304"/>
                    </a:lnTo>
                    <a:lnTo>
                      <a:pt x="1851" y="8024"/>
                    </a:lnTo>
                    <a:lnTo>
                      <a:pt x="3678" y="10483"/>
                    </a:lnTo>
                    <a:lnTo>
                      <a:pt x="10508" y="5516"/>
                    </a:lnTo>
                    <a:lnTo>
                      <a:pt x="12454" y="203"/>
                    </a:lnTo>
                    <a:lnTo>
                      <a:pt x="8824"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8"/>
              <p:cNvSpPr/>
              <p:nvPr/>
            </p:nvSpPr>
            <p:spPr>
              <a:xfrm>
                <a:off x="6341881" y="2226531"/>
                <a:ext cx="1561039" cy="1657815"/>
              </a:xfrm>
              <a:custGeom>
                <a:avLst/>
                <a:gdLst/>
                <a:ahLst/>
                <a:cxnLst/>
                <a:rect l="l" t="t" r="r" b="b"/>
                <a:pathLst>
                  <a:path w="18292" h="19426" extrusionOk="0">
                    <a:moveTo>
                      <a:pt x="8107" y="0"/>
                    </a:moveTo>
                    <a:lnTo>
                      <a:pt x="1803" y="120"/>
                    </a:lnTo>
                    <a:lnTo>
                      <a:pt x="1564" y="550"/>
                    </a:lnTo>
                    <a:lnTo>
                      <a:pt x="1313" y="1015"/>
                    </a:lnTo>
                    <a:lnTo>
                      <a:pt x="1027" y="1600"/>
                    </a:lnTo>
                    <a:lnTo>
                      <a:pt x="716" y="2245"/>
                    </a:lnTo>
                    <a:lnTo>
                      <a:pt x="573" y="2579"/>
                    </a:lnTo>
                    <a:lnTo>
                      <a:pt x="430" y="2926"/>
                    </a:lnTo>
                    <a:lnTo>
                      <a:pt x="311" y="3248"/>
                    </a:lnTo>
                    <a:lnTo>
                      <a:pt x="203" y="3570"/>
                    </a:lnTo>
                    <a:lnTo>
                      <a:pt x="119" y="3869"/>
                    </a:lnTo>
                    <a:lnTo>
                      <a:pt x="60" y="4155"/>
                    </a:lnTo>
                    <a:lnTo>
                      <a:pt x="36" y="4334"/>
                    </a:lnTo>
                    <a:lnTo>
                      <a:pt x="12" y="4513"/>
                    </a:lnTo>
                    <a:lnTo>
                      <a:pt x="0" y="4681"/>
                    </a:lnTo>
                    <a:lnTo>
                      <a:pt x="0" y="4848"/>
                    </a:lnTo>
                    <a:lnTo>
                      <a:pt x="0" y="5015"/>
                    </a:lnTo>
                    <a:lnTo>
                      <a:pt x="24" y="5170"/>
                    </a:lnTo>
                    <a:lnTo>
                      <a:pt x="36" y="5325"/>
                    </a:lnTo>
                    <a:lnTo>
                      <a:pt x="60" y="5481"/>
                    </a:lnTo>
                    <a:lnTo>
                      <a:pt x="131" y="5767"/>
                    </a:lnTo>
                    <a:lnTo>
                      <a:pt x="227" y="6042"/>
                    </a:lnTo>
                    <a:lnTo>
                      <a:pt x="334" y="6304"/>
                    </a:lnTo>
                    <a:lnTo>
                      <a:pt x="466" y="6543"/>
                    </a:lnTo>
                    <a:lnTo>
                      <a:pt x="597" y="6746"/>
                    </a:lnTo>
                    <a:lnTo>
                      <a:pt x="740" y="6937"/>
                    </a:lnTo>
                    <a:lnTo>
                      <a:pt x="896" y="7116"/>
                    </a:lnTo>
                    <a:lnTo>
                      <a:pt x="1051" y="7295"/>
                    </a:lnTo>
                    <a:lnTo>
                      <a:pt x="1230" y="7451"/>
                    </a:lnTo>
                    <a:lnTo>
                      <a:pt x="1421" y="7594"/>
                    </a:lnTo>
                    <a:lnTo>
                      <a:pt x="1612" y="7737"/>
                    </a:lnTo>
                    <a:lnTo>
                      <a:pt x="1815" y="7857"/>
                    </a:lnTo>
                    <a:lnTo>
                      <a:pt x="2030" y="7964"/>
                    </a:lnTo>
                    <a:lnTo>
                      <a:pt x="2245" y="8060"/>
                    </a:lnTo>
                    <a:lnTo>
                      <a:pt x="2472" y="8131"/>
                    </a:lnTo>
                    <a:lnTo>
                      <a:pt x="2698" y="8203"/>
                    </a:lnTo>
                    <a:lnTo>
                      <a:pt x="2937" y="8251"/>
                    </a:lnTo>
                    <a:lnTo>
                      <a:pt x="3176" y="8286"/>
                    </a:lnTo>
                    <a:lnTo>
                      <a:pt x="3415" y="8310"/>
                    </a:lnTo>
                    <a:lnTo>
                      <a:pt x="3654" y="8322"/>
                    </a:lnTo>
                    <a:lnTo>
                      <a:pt x="11235" y="8322"/>
                    </a:lnTo>
                    <a:lnTo>
                      <a:pt x="7904" y="18208"/>
                    </a:lnTo>
                    <a:lnTo>
                      <a:pt x="14483" y="19426"/>
                    </a:lnTo>
                    <a:lnTo>
                      <a:pt x="15068" y="17587"/>
                    </a:lnTo>
                    <a:lnTo>
                      <a:pt x="15653" y="15677"/>
                    </a:lnTo>
                    <a:lnTo>
                      <a:pt x="16345" y="13420"/>
                    </a:lnTo>
                    <a:lnTo>
                      <a:pt x="17026" y="11080"/>
                    </a:lnTo>
                    <a:lnTo>
                      <a:pt x="17348" y="9946"/>
                    </a:lnTo>
                    <a:lnTo>
                      <a:pt x="17635" y="8895"/>
                    </a:lnTo>
                    <a:lnTo>
                      <a:pt x="17886" y="7940"/>
                    </a:lnTo>
                    <a:lnTo>
                      <a:pt x="18077" y="7128"/>
                    </a:lnTo>
                    <a:lnTo>
                      <a:pt x="18160" y="6782"/>
                    </a:lnTo>
                    <a:lnTo>
                      <a:pt x="18208" y="6472"/>
                    </a:lnTo>
                    <a:lnTo>
                      <a:pt x="18256" y="6221"/>
                    </a:lnTo>
                    <a:lnTo>
                      <a:pt x="18268" y="6018"/>
                    </a:lnTo>
                    <a:lnTo>
                      <a:pt x="18292" y="5672"/>
                    </a:lnTo>
                    <a:lnTo>
                      <a:pt x="18292" y="5361"/>
                    </a:lnTo>
                    <a:lnTo>
                      <a:pt x="18280" y="5075"/>
                    </a:lnTo>
                    <a:lnTo>
                      <a:pt x="18256" y="4812"/>
                    </a:lnTo>
                    <a:lnTo>
                      <a:pt x="18220" y="4573"/>
                    </a:lnTo>
                    <a:lnTo>
                      <a:pt x="18160" y="4358"/>
                    </a:lnTo>
                    <a:lnTo>
                      <a:pt x="18101" y="4155"/>
                    </a:lnTo>
                    <a:lnTo>
                      <a:pt x="18017" y="3964"/>
                    </a:lnTo>
                    <a:lnTo>
                      <a:pt x="17921" y="3797"/>
                    </a:lnTo>
                    <a:lnTo>
                      <a:pt x="17802" y="3642"/>
                    </a:lnTo>
                    <a:lnTo>
                      <a:pt x="17671" y="3499"/>
                    </a:lnTo>
                    <a:lnTo>
                      <a:pt x="17527" y="3367"/>
                    </a:lnTo>
                    <a:lnTo>
                      <a:pt x="17360" y="3248"/>
                    </a:lnTo>
                    <a:lnTo>
                      <a:pt x="17169" y="3129"/>
                    </a:lnTo>
                    <a:lnTo>
                      <a:pt x="16966" y="3033"/>
                    </a:lnTo>
                    <a:lnTo>
                      <a:pt x="16751" y="2926"/>
                    </a:lnTo>
                    <a:lnTo>
                      <a:pt x="16608" y="2878"/>
                    </a:lnTo>
                    <a:lnTo>
                      <a:pt x="16441" y="2830"/>
                    </a:lnTo>
                    <a:lnTo>
                      <a:pt x="16023" y="2735"/>
                    </a:lnTo>
                    <a:lnTo>
                      <a:pt x="15510" y="2651"/>
                    </a:lnTo>
                    <a:lnTo>
                      <a:pt x="14913" y="2567"/>
                    </a:lnTo>
                    <a:lnTo>
                      <a:pt x="14244" y="2484"/>
                    </a:lnTo>
                    <a:lnTo>
                      <a:pt x="13540" y="2412"/>
                    </a:lnTo>
                    <a:lnTo>
                      <a:pt x="12083" y="2269"/>
                    </a:lnTo>
                    <a:lnTo>
                      <a:pt x="10674" y="2161"/>
                    </a:lnTo>
                    <a:lnTo>
                      <a:pt x="9492" y="2066"/>
                    </a:lnTo>
                    <a:lnTo>
                      <a:pt x="8346" y="1994"/>
                    </a:lnTo>
                    <a:lnTo>
                      <a:pt x="8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8"/>
              <p:cNvSpPr/>
              <p:nvPr/>
            </p:nvSpPr>
            <p:spPr>
              <a:xfrm>
                <a:off x="6693394" y="2377326"/>
                <a:ext cx="680672" cy="43865"/>
              </a:xfrm>
              <a:custGeom>
                <a:avLst/>
                <a:gdLst/>
                <a:ahLst/>
                <a:cxnLst/>
                <a:rect l="l" t="t" r="r" b="b"/>
                <a:pathLst>
                  <a:path w="7976" h="514" extrusionOk="0">
                    <a:moveTo>
                      <a:pt x="0" y="0"/>
                    </a:moveTo>
                    <a:lnTo>
                      <a:pt x="0" y="12"/>
                    </a:lnTo>
                    <a:lnTo>
                      <a:pt x="0" y="24"/>
                    </a:lnTo>
                    <a:lnTo>
                      <a:pt x="24" y="36"/>
                    </a:lnTo>
                    <a:lnTo>
                      <a:pt x="800" y="48"/>
                    </a:lnTo>
                    <a:lnTo>
                      <a:pt x="1576" y="60"/>
                    </a:lnTo>
                    <a:lnTo>
                      <a:pt x="2340" y="84"/>
                    </a:lnTo>
                    <a:lnTo>
                      <a:pt x="3116" y="120"/>
                    </a:lnTo>
                    <a:lnTo>
                      <a:pt x="3893" y="168"/>
                    </a:lnTo>
                    <a:lnTo>
                      <a:pt x="4669" y="215"/>
                    </a:lnTo>
                    <a:lnTo>
                      <a:pt x="5445" y="275"/>
                    </a:lnTo>
                    <a:lnTo>
                      <a:pt x="6221" y="335"/>
                    </a:lnTo>
                    <a:lnTo>
                      <a:pt x="7092" y="418"/>
                    </a:lnTo>
                    <a:lnTo>
                      <a:pt x="7964" y="514"/>
                    </a:lnTo>
                    <a:lnTo>
                      <a:pt x="7976" y="502"/>
                    </a:lnTo>
                    <a:lnTo>
                      <a:pt x="7976" y="490"/>
                    </a:lnTo>
                    <a:lnTo>
                      <a:pt x="7976" y="478"/>
                    </a:lnTo>
                    <a:lnTo>
                      <a:pt x="7964" y="478"/>
                    </a:lnTo>
                    <a:lnTo>
                      <a:pt x="7188" y="394"/>
                    </a:lnTo>
                    <a:lnTo>
                      <a:pt x="6424" y="311"/>
                    </a:lnTo>
                    <a:lnTo>
                      <a:pt x="5648" y="251"/>
                    </a:lnTo>
                    <a:lnTo>
                      <a:pt x="4872" y="191"/>
                    </a:lnTo>
                    <a:lnTo>
                      <a:pt x="4096" y="144"/>
                    </a:lnTo>
                    <a:lnTo>
                      <a:pt x="3319" y="96"/>
                    </a:lnTo>
                    <a:lnTo>
                      <a:pt x="2543" y="60"/>
                    </a:lnTo>
                    <a:lnTo>
                      <a:pt x="1767" y="36"/>
                    </a:lnTo>
                    <a:lnTo>
                      <a:pt x="89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28"/>
              <p:cNvSpPr/>
              <p:nvPr/>
            </p:nvSpPr>
            <p:spPr>
              <a:xfrm>
                <a:off x="6208410" y="2931607"/>
                <a:ext cx="911943" cy="74502"/>
              </a:xfrm>
              <a:custGeom>
                <a:avLst/>
                <a:gdLst/>
                <a:ahLst/>
                <a:cxnLst/>
                <a:rect l="l" t="t" r="r" b="b"/>
                <a:pathLst>
                  <a:path w="10686" h="873" extrusionOk="0">
                    <a:moveTo>
                      <a:pt x="430" y="1"/>
                    </a:moveTo>
                    <a:lnTo>
                      <a:pt x="346" y="12"/>
                    </a:lnTo>
                    <a:lnTo>
                      <a:pt x="263" y="36"/>
                    </a:lnTo>
                    <a:lnTo>
                      <a:pt x="191" y="84"/>
                    </a:lnTo>
                    <a:lnTo>
                      <a:pt x="119" y="132"/>
                    </a:lnTo>
                    <a:lnTo>
                      <a:pt x="72" y="192"/>
                    </a:lnTo>
                    <a:lnTo>
                      <a:pt x="36" y="275"/>
                    </a:lnTo>
                    <a:lnTo>
                      <a:pt x="0" y="347"/>
                    </a:lnTo>
                    <a:lnTo>
                      <a:pt x="0" y="442"/>
                    </a:lnTo>
                    <a:lnTo>
                      <a:pt x="0" y="526"/>
                    </a:lnTo>
                    <a:lnTo>
                      <a:pt x="36" y="609"/>
                    </a:lnTo>
                    <a:lnTo>
                      <a:pt x="72" y="681"/>
                    </a:lnTo>
                    <a:lnTo>
                      <a:pt x="119" y="753"/>
                    </a:lnTo>
                    <a:lnTo>
                      <a:pt x="191" y="800"/>
                    </a:lnTo>
                    <a:lnTo>
                      <a:pt x="263" y="836"/>
                    </a:lnTo>
                    <a:lnTo>
                      <a:pt x="346" y="860"/>
                    </a:lnTo>
                    <a:lnTo>
                      <a:pt x="430" y="872"/>
                    </a:lnTo>
                    <a:lnTo>
                      <a:pt x="10244" y="872"/>
                    </a:lnTo>
                    <a:lnTo>
                      <a:pt x="10340" y="860"/>
                    </a:lnTo>
                    <a:lnTo>
                      <a:pt x="10411" y="836"/>
                    </a:lnTo>
                    <a:lnTo>
                      <a:pt x="10495" y="800"/>
                    </a:lnTo>
                    <a:lnTo>
                      <a:pt x="10555" y="753"/>
                    </a:lnTo>
                    <a:lnTo>
                      <a:pt x="10602" y="681"/>
                    </a:lnTo>
                    <a:lnTo>
                      <a:pt x="10650" y="609"/>
                    </a:lnTo>
                    <a:lnTo>
                      <a:pt x="10674" y="526"/>
                    </a:lnTo>
                    <a:lnTo>
                      <a:pt x="10686" y="442"/>
                    </a:lnTo>
                    <a:lnTo>
                      <a:pt x="10674" y="347"/>
                    </a:lnTo>
                    <a:lnTo>
                      <a:pt x="10650" y="275"/>
                    </a:lnTo>
                    <a:lnTo>
                      <a:pt x="10602" y="192"/>
                    </a:lnTo>
                    <a:lnTo>
                      <a:pt x="10555" y="132"/>
                    </a:lnTo>
                    <a:lnTo>
                      <a:pt x="10495" y="84"/>
                    </a:lnTo>
                    <a:lnTo>
                      <a:pt x="10411" y="36"/>
                    </a:lnTo>
                    <a:lnTo>
                      <a:pt x="10340" y="12"/>
                    </a:lnTo>
                    <a:lnTo>
                      <a:pt x="102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28"/>
              <p:cNvSpPr/>
              <p:nvPr/>
            </p:nvSpPr>
            <p:spPr>
              <a:xfrm>
                <a:off x="6051470" y="1656974"/>
                <a:ext cx="220177" cy="1345044"/>
              </a:xfrm>
              <a:custGeom>
                <a:avLst/>
                <a:gdLst/>
                <a:ahLst/>
                <a:cxnLst/>
                <a:rect l="l" t="t" r="r" b="b"/>
                <a:pathLst>
                  <a:path w="2580" h="15761" extrusionOk="0">
                    <a:moveTo>
                      <a:pt x="394" y="0"/>
                    </a:moveTo>
                    <a:lnTo>
                      <a:pt x="311" y="24"/>
                    </a:lnTo>
                    <a:lnTo>
                      <a:pt x="227" y="60"/>
                    </a:lnTo>
                    <a:lnTo>
                      <a:pt x="156" y="108"/>
                    </a:lnTo>
                    <a:lnTo>
                      <a:pt x="96" y="167"/>
                    </a:lnTo>
                    <a:lnTo>
                      <a:pt x="48" y="239"/>
                    </a:lnTo>
                    <a:lnTo>
                      <a:pt x="12" y="323"/>
                    </a:lnTo>
                    <a:lnTo>
                      <a:pt x="0" y="406"/>
                    </a:lnTo>
                    <a:lnTo>
                      <a:pt x="0" y="502"/>
                    </a:lnTo>
                    <a:lnTo>
                      <a:pt x="1672" y="15366"/>
                    </a:lnTo>
                    <a:lnTo>
                      <a:pt x="1696" y="15450"/>
                    </a:lnTo>
                    <a:lnTo>
                      <a:pt x="1732" y="15533"/>
                    </a:lnTo>
                    <a:lnTo>
                      <a:pt x="1779" y="15605"/>
                    </a:lnTo>
                    <a:lnTo>
                      <a:pt x="1839" y="15665"/>
                    </a:lnTo>
                    <a:lnTo>
                      <a:pt x="1911" y="15713"/>
                    </a:lnTo>
                    <a:lnTo>
                      <a:pt x="1994" y="15748"/>
                    </a:lnTo>
                    <a:lnTo>
                      <a:pt x="2078" y="15760"/>
                    </a:lnTo>
                    <a:lnTo>
                      <a:pt x="2173" y="15760"/>
                    </a:lnTo>
                    <a:lnTo>
                      <a:pt x="2269" y="15736"/>
                    </a:lnTo>
                    <a:lnTo>
                      <a:pt x="2340" y="15701"/>
                    </a:lnTo>
                    <a:lnTo>
                      <a:pt x="2412" y="15653"/>
                    </a:lnTo>
                    <a:lnTo>
                      <a:pt x="2472" y="15593"/>
                    </a:lnTo>
                    <a:lnTo>
                      <a:pt x="2520" y="15522"/>
                    </a:lnTo>
                    <a:lnTo>
                      <a:pt x="2555" y="15438"/>
                    </a:lnTo>
                    <a:lnTo>
                      <a:pt x="2579" y="15354"/>
                    </a:lnTo>
                    <a:lnTo>
                      <a:pt x="2567" y="15259"/>
                    </a:lnTo>
                    <a:lnTo>
                      <a:pt x="896" y="394"/>
                    </a:lnTo>
                    <a:lnTo>
                      <a:pt x="872" y="311"/>
                    </a:lnTo>
                    <a:lnTo>
                      <a:pt x="836" y="227"/>
                    </a:lnTo>
                    <a:lnTo>
                      <a:pt x="788" y="155"/>
                    </a:lnTo>
                    <a:lnTo>
                      <a:pt x="729" y="96"/>
                    </a:lnTo>
                    <a:lnTo>
                      <a:pt x="657" y="48"/>
                    </a:lnTo>
                    <a:lnTo>
                      <a:pt x="573" y="12"/>
                    </a:lnTo>
                    <a:lnTo>
                      <a:pt x="4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6030050" y="3009010"/>
                <a:ext cx="246633" cy="1145348"/>
              </a:xfrm>
              <a:custGeom>
                <a:avLst/>
                <a:gdLst/>
                <a:ahLst/>
                <a:cxnLst/>
                <a:rect l="l" t="t" r="r" b="b"/>
                <a:pathLst>
                  <a:path w="2890" h="13421" extrusionOk="0">
                    <a:moveTo>
                      <a:pt x="2866" y="1"/>
                    </a:moveTo>
                    <a:lnTo>
                      <a:pt x="2866" y="13"/>
                    </a:lnTo>
                    <a:lnTo>
                      <a:pt x="2783" y="371"/>
                    </a:lnTo>
                    <a:lnTo>
                      <a:pt x="2580" y="1350"/>
                    </a:lnTo>
                    <a:lnTo>
                      <a:pt x="2269" y="2795"/>
                    </a:lnTo>
                    <a:lnTo>
                      <a:pt x="1887" y="4550"/>
                    </a:lnTo>
                    <a:lnTo>
                      <a:pt x="1481" y="6472"/>
                    </a:lnTo>
                    <a:lnTo>
                      <a:pt x="1063" y="8418"/>
                    </a:lnTo>
                    <a:lnTo>
                      <a:pt x="681" y="10221"/>
                    </a:lnTo>
                    <a:lnTo>
                      <a:pt x="347" y="11761"/>
                    </a:lnTo>
                    <a:lnTo>
                      <a:pt x="108" y="12860"/>
                    </a:lnTo>
                    <a:lnTo>
                      <a:pt x="1" y="13385"/>
                    </a:lnTo>
                    <a:lnTo>
                      <a:pt x="1" y="13409"/>
                    </a:lnTo>
                    <a:lnTo>
                      <a:pt x="1" y="13421"/>
                    </a:lnTo>
                    <a:lnTo>
                      <a:pt x="24" y="13421"/>
                    </a:lnTo>
                    <a:lnTo>
                      <a:pt x="24" y="13409"/>
                    </a:lnTo>
                    <a:lnTo>
                      <a:pt x="108" y="13051"/>
                    </a:lnTo>
                    <a:lnTo>
                      <a:pt x="311" y="12072"/>
                    </a:lnTo>
                    <a:lnTo>
                      <a:pt x="621" y="10639"/>
                    </a:lnTo>
                    <a:lnTo>
                      <a:pt x="1004" y="8884"/>
                    </a:lnTo>
                    <a:lnTo>
                      <a:pt x="1409" y="6950"/>
                    </a:lnTo>
                    <a:lnTo>
                      <a:pt x="1827" y="5004"/>
                    </a:lnTo>
                    <a:lnTo>
                      <a:pt x="2209" y="3201"/>
                    </a:lnTo>
                    <a:lnTo>
                      <a:pt x="2544" y="1672"/>
                    </a:lnTo>
                    <a:lnTo>
                      <a:pt x="2783" y="574"/>
                    </a:lnTo>
                    <a:lnTo>
                      <a:pt x="2890" y="49"/>
                    </a:lnTo>
                    <a:lnTo>
                      <a:pt x="2890" y="25"/>
                    </a:lnTo>
                    <a:lnTo>
                      <a:pt x="2890" y="13"/>
                    </a:lnTo>
                    <a:lnTo>
                      <a:pt x="2878"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7000105" y="3004999"/>
                <a:ext cx="215057" cy="1149359"/>
              </a:xfrm>
              <a:custGeom>
                <a:avLst/>
                <a:gdLst/>
                <a:ahLst/>
                <a:cxnLst/>
                <a:rect l="l" t="t" r="r" b="b"/>
                <a:pathLst>
                  <a:path w="2520" h="13468" extrusionOk="0">
                    <a:moveTo>
                      <a:pt x="12" y="0"/>
                    </a:moveTo>
                    <a:lnTo>
                      <a:pt x="0" y="24"/>
                    </a:lnTo>
                    <a:lnTo>
                      <a:pt x="72" y="382"/>
                    </a:lnTo>
                    <a:lnTo>
                      <a:pt x="251" y="1361"/>
                    </a:lnTo>
                    <a:lnTo>
                      <a:pt x="513" y="2806"/>
                    </a:lnTo>
                    <a:lnTo>
                      <a:pt x="848" y="4573"/>
                    </a:lnTo>
                    <a:lnTo>
                      <a:pt x="1194" y="6507"/>
                    </a:lnTo>
                    <a:lnTo>
                      <a:pt x="1552" y="8453"/>
                    </a:lnTo>
                    <a:lnTo>
                      <a:pt x="1898" y="10268"/>
                    </a:lnTo>
                    <a:lnTo>
                      <a:pt x="2173" y="11808"/>
                    </a:lnTo>
                    <a:lnTo>
                      <a:pt x="2376" y="12919"/>
                    </a:lnTo>
                    <a:lnTo>
                      <a:pt x="2472" y="13432"/>
                    </a:lnTo>
                    <a:lnTo>
                      <a:pt x="2483" y="13456"/>
                    </a:lnTo>
                    <a:lnTo>
                      <a:pt x="2483" y="13468"/>
                    </a:lnTo>
                    <a:lnTo>
                      <a:pt x="2507" y="13468"/>
                    </a:lnTo>
                    <a:lnTo>
                      <a:pt x="2519" y="13456"/>
                    </a:lnTo>
                    <a:lnTo>
                      <a:pt x="2448" y="13086"/>
                    </a:lnTo>
                    <a:lnTo>
                      <a:pt x="2269" y="12119"/>
                    </a:lnTo>
                    <a:lnTo>
                      <a:pt x="2006" y="10662"/>
                    </a:lnTo>
                    <a:lnTo>
                      <a:pt x="1672" y="8907"/>
                    </a:lnTo>
                    <a:lnTo>
                      <a:pt x="1325" y="6973"/>
                    </a:lnTo>
                    <a:lnTo>
                      <a:pt x="955" y="5015"/>
                    </a:lnTo>
                    <a:lnTo>
                      <a:pt x="621" y="3200"/>
                    </a:lnTo>
                    <a:lnTo>
                      <a:pt x="346" y="1660"/>
                    </a:lnTo>
                    <a:lnTo>
                      <a:pt x="143" y="549"/>
                    </a:lnTo>
                    <a:lnTo>
                      <a:pt x="48" y="36"/>
                    </a:lnTo>
                    <a:lnTo>
                      <a:pt x="36" y="12"/>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7632812" y="1227972"/>
                <a:ext cx="493265" cy="326169"/>
              </a:xfrm>
              <a:custGeom>
                <a:avLst/>
                <a:gdLst/>
                <a:ahLst/>
                <a:cxnLst/>
                <a:rect l="l" t="t" r="r" b="b"/>
                <a:pathLst>
                  <a:path w="5780" h="3822" extrusionOk="0">
                    <a:moveTo>
                      <a:pt x="2484" y="1"/>
                    </a:moveTo>
                    <a:lnTo>
                      <a:pt x="2209" y="13"/>
                    </a:lnTo>
                    <a:lnTo>
                      <a:pt x="1887" y="60"/>
                    </a:lnTo>
                    <a:lnTo>
                      <a:pt x="1541" y="132"/>
                    </a:lnTo>
                    <a:lnTo>
                      <a:pt x="1374" y="192"/>
                    </a:lnTo>
                    <a:lnTo>
                      <a:pt x="1230" y="263"/>
                    </a:lnTo>
                    <a:lnTo>
                      <a:pt x="1111" y="359"/>
                    </a:lnTo>
                    <a:lnTo>
                      <a:pt x="1015" y="466"/>
                    </a:lnTo>
                    <a:lnTo>
                      <a:pt x="932" y="586"/>
                    </a:lnTo>
                    <a:lnTo>
                      <a:pt x="860" y="705"/>
                    </a:lnTo>
                    <a:lnTo>
                      <a:pt x="800" y="824"/>
                    </a:lnTo>
                    <a:lnTo>
                      <a:pt x="765" y="956"/>
                    </a:lnTo>
                    <a:lnTo>
                      <a:pt x="729" y="1075"/>
                    </a:lnTo>
                    <a:lnTo>
                      <a:pt x="717" y="1195"/>
                    </a:lnTo>
                    <a:lnTo>
                      <a:pt x="693" y="1398"/>
                    </a:lnTo>
                    <a:lnTo>
                      <a:pt x="693" y="1541"/>
                    </a:lnTo>
                    <a:lnTo>
                      <a:pt x="693" y="1589"/>
                    </a:lnTo>
                    <a:lnTo>
                      <a:pt x="1" y="2568"/>
                    </a:lnTo>
                    <a:lnTo>
                      <a:pt x="36" y="2675"/>
                    </a:lnTo>
                    <a:lnTo>
                      <a:pt x="72" y="2771"/>
                    </a:lnTo>
                    <a:lnTo>
                      <a:pt x="168" y="2938"/>
                    </a:lnTo>
                    <a:lnTo>
                      <a:pt x="287" y="3093"/>
                    </a:lnTo>
                    <a:lnTo>
                      <a:pt x="406" y="3236"/>
                    </a:lnTo>
                    <a:lnTo>
                      <a:pt x="550" y="3356"/>
                    </a:lnTo>
                    <a:lnTo>
                      <a:pt x="693" y="3451"/>
                    </a:lnTo>
                    <a:lnTo>
                      <a:pt x="836" y="3547"/>
                    </a:lnTo>
                    <a:lnTo>
                      <a:pt x="992" y="3618"/>
                    </a:lnTo>
                    <a:lnTo>
                      <a:pt x="1135" y="3678"/>
                    </a:lnTo>
                    <a:lnTo>
                      <a:pt x="1266" y="3714"/>
                    </a:lnTo>
                    <a:lnTo>
                      <a:pt x="1505" y="3785"/>
                    </a:lnTo>
                    <a:lnTo>
                      <a:pt x="1672" y="3821"/>
                    </a:lnTo>
                    <a:lnTo>
                      <a:pt x="1732" y="3821"/>
                    </a:lnTo>
                    <a:lnTo>
                      <a:pt x="1994" y="3356"/>
                    </a:lnTo>
                    <a:lnTo>
                      <a:pt x="2185" y="3021"/>
                    </a:lnTo>
                    <a:lnTo>
                      <a:pt x="2245" y="2914"/>
                    </a:lnTo>
                    <a:lnTo>
                      <a:pt x="2281" y="2878"/>
                    </a:lnTo>
                    <a:lnTo>
                      <a:pt x="2759" y="2723"/>
                    </a:lnTo>
                    <a:lnTo>
                      <a:pt x="3797" y="2389"/>
                    </a:lnTo>
                    <a:lnTo>
                      <a:pt x="4872" y="2030"/>
                    </a:lnTo>
                    <a:lnTo>
                      <a:pt x="5266" y="1887"/>
                    </a:lnTo>
                    <a:lnTo>
                      <a:pt x="5481" y="1803"/>
                    </a:lnTo>
                    <a:lnTo>
                      <a:pt x="5529" y="1780"/>
                    </a:lnTo>
                    <a:lnTo>
                      <a:pt x="5564" y="1744"/>
                    </a:lnTo>
                    <a:lnTo>
                      <a:pt x="5624" y="1672"/>
                    </a:lnTo>
                    <a:lnTo>
                      <a:pt x="5648" y="1589"/>
                    </a:lnTo>
                    <a:lnTo>
                      <a:pt x="5672" y="1517"/>
                    </a:lnTo>
                    <a:lnTo>
                      <a:pt x="5672" y="1457"/>
                    </a:lnTo>
                    <a:lnTo>
                      <a:pt x="5660" y="1398"/>
                    </a:lnTo>
                    <a:lnTo>
                      <a:pt x="5660" y="1350"/>
                    </a:lnTo>
                    <a:lnTo>
                      <a:pt x="5708" y="1266"/>
                    </a:lnTo>
                    <a:lnTo>
                      <a:pt x="5755" y="1195"/>
                    </a:lnTo>
                    <a:lnTo>
                      <a:pt x="5767" y="1135"/>
                    </a:lnTo>
                    <a:lnTo>
                      <a:pt x="5779" y="1075"/>
                    </a:lnTo>
                    <a:lnTo>
                      <a:pt x="5767" y="1027"/>
                    </a:lnTo>
                    <a:lnTo>
                      <a:pt x="5755" y="980"/>
                    </a:lnTo>
                    <a:lnTo>
                      <a:pt x="5720" y="944"/>
                    </a:lnTo>
                    <a:lnTo>
                      <a:pt x="5696" y="908"/>
                    </a:lnTo>
                    <a:lnTo>
                      <a:pt x="5612" y="860"/>
                    </a:lnTo>
                    <a:lnTo>
                      <a:pt x="5541" y="824"/>
                    </a:lnTo>
                    <a:lnTo>
                      <a:pt x="5457" y="801"/>
                    </a:lnTo>
                    <a:lnTo>
                      <a:pt x="5457" y="753"/>
                    </a:lnTo>
                    <a:lnTo>
                      <a:pt x="5469" y="705"/>
                    </a:lnTo>
                    <a:lnTo>
                      <a:pt x="5457" y="645"/>
                    </a:lnTo>
                    <a:lnTo>
                      <a:pt x="5433" y="574"/>
                    </a:lnTo>
                    <a:lnTo>
                      <a:pt x="5397" y="502"/>
                    </a:lnTo>
                    <a:lnTo>
                      <a:pt x="5349" y="442"/>
                    </a:lnTo>
                    <a:lnTo>
                      <a:pt x="5266" y="383"/>
                    </a:lnTo>
                    <a:lnTo>
                      <a:pt x="5194" y="359"/>
                    </a:lnTo>
                    <a:lnTo>
                      <a:pt x="5099" y="347"/>
                    </a:lnTo>
                    <a:lnTo>
                      <a:pt x="4812" y="323"/>
                    </a:lnTo>
                    <a:lnTo>
                      <a:pt x="4466" y="311"/>
                    </a:lnTo>
                    <a:lnTo>
                      <a:pt x="4096" y="311"/>
                    </a:lnTo>
                    <a:lnTo>
                      <a:pt x="3415" y="323"/>
                    </a:lnTo>
                    <a:lnTo>
                      <a:pt x="3117" y="323"/>
                    </a:lnTo>
                    <a:lnTo>
                      <a:pt x="3117" y="263"/>
                    </a:lnTo>
                    <a:lnTo>
                      <a:pt x="3105" y="204"/>
                    </a:lnTo>
                    <a:lnTo>
                      <a:pt x="3081" y="156"/>
                    </a:lnTo>
                    <a:lnTo>
                      <a:pt x="3033" y="120"/>
                    </a:lnTo>
                    <a:lnTo>
                      <a:pt x="2985" y="72"/>
                    </a:lnTo>
                    <a:lnTo>
                      <a:pt x="2902" y="48"/>
                    </a:lnTo>
                    <a:lnTo>
                      <a:pt x="2818" y="24"/>
                    </a:lnTo>
                    <a:lnTo>
                      <a:pt x="2723" y="13"/>
                    </a:lnTo>
                    <a:lnTo>
                      <a:pt x="2603" y="1"/>
                    </a:lnTo>
                    <a:close/>
                  </a:path>
                </a:pathLst>
              </a:custGeom>
              <a:solidFill>
                <a:srgbClr val="A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7952750" y="1300340"/>
                <a:ext cx="57178" cy="79537"/>
              </a:xfrm>
              <a:custGeom>
                <a:avLst/>
                <a:gdLst/>
                <a:ahLst/>
                <a:cxnLst/>
                <a:rect l="l" t="t" r="r" b="b"/>
                <a:pathLst>
                  <a:path w="670" h="932" extrusionOk="0">
                    <a:moveTo>
                      <a:pt x="13" y="0"/>
                    </a:moveTo>
                    <a:lnTo>
                      <a:pt x="1" y="12"/>
                    </a:lnTo>
                    <a:lnTo>
                      <a:pt x="1" y="24"/>
                    </a:lnTo>
                    <a:lnTo>
                      <a:pt x="1" y="36"/>
                    </a:lnTo>
                    <a:lnTo>
                      <a:pt x="96" y="132"/>
                    </a:lnTo>
                    <a:lnTo>
                      <a:pt x="192" y="227"/>
                    </a:lnTo>
                    <a:lnTo>
                      <a:pt x="359" y="442"/>
                    </a:lnTo>
                    <a:lnTo>
                      <a:pt x="514" y="669"/>
                    </a:lnTo>
                    <a:lnTo>
                      <a:pt x="633" y="920"/>
                    </a:lnTo>
                    <a:lnTo>
                      <a:pt x="645" y="932"/>
                    </a:lnTo>
                    <a:lnTo>
                      <a:pt x="657" y="920"/>
                    </a:lnTo>
                    <a:lnTo>
                      <a:pt x="669" y="920"/>
                    </a:lnTo>
                    <a:lnTo>
                      <a:pt x="669" y="896"/>
                    </a:lnTo>
                    <a:lnTo>
                      <a:pt x="609" y="776"/>
                    </a:lnTo>
                    <a:lnTo>
                      <a:pt x="538" y="657"/>
                    </a:lnTo>
                    <a:lnTo>
                      <a:pt x="466" y="538"/>
                    </a:lnTo>
                    <a:lnTo>
                      <a:pt x="395" y="418"/>
                    </a:lnTo>
                    <a:lnTo>
                      <a:pt x="311" y="311"/>
                    </a:lnTo>
                    <a:lnTo>
                      <a:pt x="215" y="203"/>
                    </a:lnTo>
                    <a:lnTo>
                      <a:pt x="132" y="108"/>
                    </a:lnTo>
                    <a:lnTo>
                      <a:pt x="24" y="12"/>
                    </a:lnTo>
                    <a:lnTo>
                      <a:pt x="1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7800931" y="1293172"/>
                <a:ext cx="61189" cy="77574"/>
              </a:xfrm>
              <a:custGeom>
                <a:avLst/>
                <a:gdLst/>
                <a:ahLst/>
                <a:cxnLst/>
                <a:rect l="l" t="t" r="r" b="b"/>
                <a:pathLst>
                  <a:path w="717" h="909" extrusionOk="0">
                    <a:moveTo>
                      <a:pt x="693" y="1"/>
                    </a:moveTo>
                    <a:lnTo>
                      <a:pt x="681" y="13"/>
                    </a:lnTo>
                    <a:lnTo>
                      <a:pt x="645" y="144"/>
                    </a:lnTo>
                    <a:lnTo>
                      <a:pt x="586" y="275"/>
                    </a:lnTo>
                    <a:lnTo>
                      <a:pt x="514" y="395"/>
                    </a:lnTo>
                    <a:lnTo>
                      <a:pt x="430" y="514"/>
                    </a:lnTo>
                    <a:lnTo>
                      <a:pt x="347" y="622"/>
                    </a:lnTo>
                    <a:lnTo>
                      <a:pt x="239" y="717"/>
                    </a:lnTo>
                    <a:lnTo>
                      <a:pt x="120" y="801"/>
                    </a:lnTo>
                    <a:lnTo>
                      <a:pt x="1" y="872"/>
                    </a:lnTo>
                    <a:lnTo>
                      <a:pt x="1" y="884"/>
                    </a:lnTo>
                    <a:lnTo>
                      <a:pt x="1" y="896"/>
                    </a:lnTo>
                    <a:lnTo>
                      <a:pt x="13" y="908"/>
                    </a:lnTo>
                    <a:lnTo>
                      <a:pt x="24" y="908"/>
                    </a:lnTo>
                    <a:lnTo>
                      <a:pt x="144" y="837"/>
                    </a:lnTo>
                    <a:lnTo>
                      <a:pt x="263" y="741"/>
                    </a:lnTo>
                    <a:lnTo>
                      <a:pt x="371" y="645"/>
                    </a:lnTo>
                    <a:lnTo>
                      <a:pt x="466" y="538"/>
                    </a:lnTo>
                    <a:lnTo>
                      <a:pt x="550" y="419"/>
                    </a:lnTo>
                    <a:lnTo>
                      <a:pt x="621" y="287"/>
                    </a:lnTo>
                    <a:lnTo>
                      <a:pt x="681" y="156"/>
                    </a:lnTo>
                    <a:lnTo>
                      <a:pt x="717" y="25"/>
                    </a:lnTo>
                    <a:lnTo>
                      <a:pt x="717"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28"/>
              <p:cNvSpPr/>
              <p:nvPr/>
            </p:nvSpPr>
            <p:spPr>
              <a:xfrm>
                <a:off x="7842748" y="1333964"/>
                <a:ext cx="65285" cy="15361"/>
              </a:xfrm>
              <a:custGeom>
                <a:avLst/>
                <a:gdLst/>
                <a:ahLst/>
                <a:cxnLst/>
                <a:rect l="l" t="t" r="r" b="b"/>
                <a:pathLst>
                  <a:path w="765" h="180" extrusionOk="0">
                    <a:moveTo>
                      <a:pt x="203" y="0"/>
                    </a:moveTo>
                    <a:lnTo>
                      <a:pt x="12" y="12"/>
                    </a:lnTo>
                    <a:lnTo>
                      <a:pt x="0" y="24"/>
                    </a:lnTo>
                    <a:lnTo>
                      <a:pt x="0" y="36"/>
                    </a:lnTo>
                    <a:lnTo>
                      <a:pt x="0" y="48"/>
                    </a:lnTo>
                    <a:lnTo>
                      <a:pt x="12" y="48"/>
                    </a:lnTo>
                    <a:lnTo>
                      <a:pt x="203" y="36"/>
                    </a:lnTo>
                    <a:lnTo>
                      <a:pt x="382" y="60"/>
                    </a:lnTo>
                    <a:lnTo>
                      <a:pt x="561" y="108"/>
                    </a:lnTo>
                    <a:lnTo>
                      <a:pt x="740" y="179"/>
                    </a:lnTo>
                    <a:lnTo>
                      <a:pt x="752" y="179"/>
                    </a:lnTo>
                    <a:lnTo>
                      <a:pt x="764" y="167"/>
                    </a:lnTo>
                    <a:lnTo>
                      <a:pt x="764" y="156"/>
                    </a:lnTo>
                    <a:lnTo>
                      <a:pt x="752" y="144"/>
                    </a:lnTo>
                    <a:lnTo>
                      <a:pt x="585" y="72"/>
                    </a:lnTo>
                    <a:lnTo>
                      <a:pt x="394" y="24"/>
                    </a:lnTo>
                    <a:lnTo>
                      <a:pt x="203"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28"/>
              <p:cNvSpPr/>
              <p:nvPr/>
            </p:nvSpPr>
            <p:spPr>
              <a:xfrm>
                <a:off x="7805028" y="1256476"/>
                <a:ext cx="92765" cy="20482"/>
              </a:xfrm>
              <a:custGeom>
                <a:avLst/>
                <a:gdLst/>
                <a:ahLst/>
                <a:cxnLst/>
                <a:rect l="l" t="t" r="r" b="b"/>
                <a:pathLst>
                  <a:path w="1087" h="240" extrusionOk="0">
                    <a:moveTo>
                      <a:pt x="1063" y="1"/>
                    </a:moveTo>
                    <a:lnTo>
                      <a:pt x="538" y="96"/>
                    </a:lnTo>
                    <a:lnTo>
                      <a:pt x="12" y="216"/>
                    </a:lnTo>
                    <a:lnTo>
                      <a:pt x="0" y="216"/>
                    </a:lnTo>
                    <a:lnTo>
                      <a:pt x="0" y="228"/>
                    </a:lnTo>
                    <a:lnTo>
                      <a:pt x="0" y="240"/>
                    </a:lnTo>
                    <a:lnTo>
                      <a:pt x="12" y="240"/>
                    </a:lnTo>
                    <a:lnTo>
                      <a:pt x="538" y="132"/>
                    </a:lnTo>
                    <a:lnTo>
                      <a:pt x="1075" y="37"/>
                    </a:lnTo>
                    <a:lnTo>
                      <a:pt x="1087" y="25"/>
                    </a:lnTo>
                    <a:lnTo>
                      <a:pt x="1087" y="13"/>
                    </a:lnTo>
                    <a:lnTo>
                      <a:pt x="107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7978267" y="1293172"/>
                <a:ext cx="125364" cy="13313"/>
              </a:xfrm>
              <a:custGeom>
                <a:avLst/>
                <a:gdLst/>
                <a:ahLst/>
                <a:cxnLst/>
                <a:rect l="l" t="t" r="r" b="b"/>
                <a:pathLst>
                  <a:path w="1469" h="156" extrusionOk="0">
                    <a:moveTo>
                      <a:pt x="1087" y="1"/>
                    </a:moveTo>
                    <a:lnTo>
                      <a:pt x="728" y="13"/>
                    </a:lnTo>
                    <a:lnTo>
                      <a:pt x="370" y="48"/>
                    </a:lnTo>
                    <a:lnTo>
                      <a:pt x="12" y="120"/>
                    </a:lnTo>
                    <a:lnTo>
                      <a:pt x="0" y="132"/>
                    </a:lnTo>
                    <a:lnTo>
                      <a:pt x="0" y="144"/>
                    </a:lnTo>
                    <a:lnTo>
                      <a:pt x="0" y="156"/>
                    </a:lnTo>
                    <a:lnTo>
                      <a:pt x="12" y="156"/>
                    </a:lnTo>
                    <a:lnTo>
                      <a:pt x="370" y="84"/>
                    </a:lnTo>
                    <a:lnTo>
                      <a:pt x="728" y="48"/>
                    </a:lnTo>
                    <a:lnTo>
                      <a:pt x="1087" y="37"/>
                    </a:lnTo>
                    <a:lnTo>
                      <a:pt x="1445" y="48"/>
                    </a:lnTo>
                    <a:lnTo>
                      <a:pt x="1457" y="48"/>
                    </a:lnTo>
                    <a:lnTo>
                      <a:pt x="1469" y="37"/>
                    </a:lnTo>
                    <a:lnTo>
                      <a:pt x="1457" y="25"/>
                    </a:lnTo>
                    <a:lnTo>
                      <a:pt x="1445" y="13"/>
                    </a:lnTo>
                    <a:lnTo>
                      <a:pt x="1087"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8002674" y="1339084"/>
                <a:ext cx="117257" cy="17324"/>
              </a:xfrm>
              <a:custGeom>
                <a:avLst/>
                <a:gdLst/>
                <a:ahLst/>
                <a:cxnLst/>
                <a:rect l="l" t="t" r="r" b="b"/>
                <a:pathLst>
                  <a:path w="1374" h="203" extrusionOk="0">
                    <a:moveTo>
                      <a:pt x="1015" y="0"/>
                    </a:moveTo>
                    <a:lnTo>
                      <a:pt x="681" y="36"/>
                    </a:lnTo>
                    <a:lnTo>
                      <a:pt x="347" y="96"/>
                    </a:lnTo>
                    <a:lnTo>
                      <a:pt x="13" y="179"/>
                    </a:lnTo>
                    <a:lnTo>
                      <a:pt x="1" y="179"/>
                    </a:lnTo>
                    <a:lnTo>
                      <a:pt x="1" y="191"/>
                    </a:lnTo>
                    <a:lnTo>
                      <a:pt x="13" y="203"/>
                    </a:lnTo>
                    <a:lnTo>
                      <a:pt x="24" y="203"/>
                    </a:lnTo>
                    <a:lnTo>
                      <a:pt x="347" y="131"/>
                    </a:lnTo>
                    <a:lnTo>
                      <a:pt x="681" y="72"/>
                    </a:lnTo>
                    <a:lnTo>
                      <a:pt x="1015" y="36"/>
                    </a:lnTo>
                    <a:lnTo>
                      <a:pt x="1350" y="36"/>
                    </a:lnTo>
                    <a:lnTo>
                      <a:pt x="1362" y="24"/>
                    </a:lnTo>
                    <a:lnTo>
                      <a:pt x="1374" y="12"/>
                    </a:lnTo>
                    <a:lnTo>
                      <a:pt x="1362"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6308257" y="1341047"/>
                <a:ext cx="859032" cy="1011876"/>
              </a:xfrm>
              <a:custGeom>
                <a:avLst/>
                <a:gdLst/>
                <a:ahLst/>
                <a:cxnLst/>
                <a:rect l="l" t="t" r="r" b="b"/>
                <a:pathLst>
                  <a:path w="10066" h="11857" extrusionOk="0">
                    <a:moveTo>
                      <a:pt x="4895" y="1"/>
                    </a:moveTo>
                    <a:lnTo>
                      <a:pt x="4740" y="13"/>
                    </a:lnTo>
                    <a:lnTo>
                      <a:pt x="4382" y="61"/>
                    </a:lnTo>
                    <a:lnTo>
                      <a:pt x="4155" y="108"/>
                    </a:lnTo>
                    <a:lnTo>
                      <a:pt x="3880" y="168"/>
                    </a:lnTo>
                    <a:lnTo>
                      <a:pt x="3594" y="240"/>
                    </a:lnTo>
                    <a:lnTo>
                      <a:pt x="3295" y="335"/>
                    </a:lnTo>
                    <a:lnTo>
                      <a:pt x="2985" y="443"/>
                    </a:lnTo>
                    <a:lnTo>
                      <a:pt x="2675" y="574"/>
                    </a:lnTo>
                    <a:lnTo>
                      <a:pt x="2364" y="741"/>
                    </a:lnTo>
                    <a:lnTo>
                      <a:pt x="2221" y="825"/>
                    </a:lnTo>
                    <a:lnTo>
                      <a:pt x="2078" y="920"/>
                    </a:lnTo>
                    <a:lnTo>
                      <a:pt x="1946" y="1028"/>
                    </a:lnTo>
                    <a:lnTo>
                      <a:pt x="1815" y="1135"/>
                    </a:lnTo>
                    <a:lnTo>
                      <a:pt x="1696" y="1255"/>
                    </a:lnTo>
                    <a:lnTo>
                      <a:pt x="1588" y="1374"/>
                    </a:lnTo>
                    <a:lnTo>
                      <a:pt x="1481" y="1517"/>
                    </a:lnTo>
                    <a:lnTo>
                      <a:pt x="1385" y="1649"/>
                    </a:lnTo>
                    <a:lnTo>
                      <a:pt x="1302" y="1804"/>
                    </a:lnTo>
                    <a:lnTo>
                      <a:pt x="1230" y="1959"/>
                    </a:lnTo>
                    <a:lnTo>
                      <a:pt x="1110" y="2329"/>
                    </a:lnTo>
                    <a:lnTo>
                      <a:pt x="979" y="2747"/>
                    </a:lnTo>
                    <a:lnTo>
                      <a:pt x="872" y="3237"/>
                    </a:lnTo>
                    <a:lnTo>
                      <a:pt x="752" y="3750"/>
                    </a:lnTo>
                    <a:lnTo>
                      <a:pt x="657" y="4311"/>
                    </a:lnTo>
                    <a:lnTo>
                      <a:pt x="549" y="4896"/>
                    </a:lnTo>
                    <a:lnTo>
                      <a:pt x="466" y="5481"/>
                    </a:lnTo>
                    <a:lnTo>
                      <a:pt x="382" y="6078"/>
                    </a:lnTo>
                    <a:lnTo>
                      <a:pt x="227" y="7224"/>
                    </a:lnTo>
                    <a:lnTo>
                      <a:pt x="119" y="8251"/>
                    </a:lnTo>
                    <a:lnTo>
                      <a:pt x="36" y="9063"/>
                    </a:lnTo>
                    <a:lnTo>
                      <a:pt x="0" y="9588"/>
                    </a:lnTo>
                    <a:lnTo>
                      <a:pt x="0" y="9767"/>
                    </a:lnTo>
                    <a:lnTo>
                      <a:pt x="0" y="9958"/>
                    </a:lnTo>
                    <a:lnTo>
                      <a:pt x="12" y="10161"/>
                    </a:lnTo>
                    <a:lnTo>
                      <a:pt x="36" y="10364"/>
                    </a:lnTo>
                    <a:lnTo>
                      <a:pt x="72" y="10555"/>
                    </a:lnTo>
                    <a:lnTo>
                      <a:pt x="119" y="10758"/>
                    </a:lnTo>
                    <a:lnTo>
                      <a:pt x="191" y="10949"/>
                    </a:lnTo>
                    <a:lnTo>
                      <a:pt x="275" y="11129"/>
                    </a:lnTo>
                    <a:lnTo>
                      <a:pt x="382" y="11296"/>
                    </a:lnTo>
                    <a:lnTo>
                      <a:pt x="442" y="11367"/>
                    </a:lnTo>
                    <a:lnTo>
                      <a:pt x="502" y="11451"/>
                    </a:lnTo>
                    <a:lnTo>
                      <a:pt x="573" y="11511"/>
                    </a:lnTo>
                    <a:lnTo>
                      <a:pt x="657" y="11582"/>
                    </a:lnTo>
                    <a:lnTo>
                      <a:pt x="740" y="11642"/>
                    </a:lnTo>
                    <a:lnTo>
                      <a:pt x="824" y="11690"/>
                    </a:lnTo>
                    <a:lnTo>
                      <a:pt x="931" y="11737"/>
                    </a:lnTo>
                    <a:lnTo>
                      <a:pt x="1027" y="11773"/>
                    </a:lnTo>
                    <a:lnTo>
                      <a:pt x="1146" y="11809"/>
                    </a:lnTo>
                    <a:lnTo>
                      <a:pt x="1266" y="11833"/>
                    </a:lnTo>
                    <a:lnTo>
                      <a:pt x="1397" y="11845"/>
                    </a:lnTo>
                    <a:lnTo>
                      <a:pt x="1528" y="11857"/>
                    </a:lnTo>
                    <a:lnTo>
                      <a:pt x="1672" y="11857"/>
                    </a:lnTo>
                    <a:lnTo>
                      <a:pt x="1827" y="11845"/>
                    </a:lnTo>
                    <a:lnTo>
                      <a:pt x="2030" y="11821"/>
                    </a:lnTo>
                    <a:lnTo>
                      <a:pt x="2221" y="11773"/>
                    </a:lnTo>
                    <a:lnTo>
                      <a:pt x="2424" y="11726"/>
                    </a:lnTo>
                    <a:lnTo>
                      <a:pt x="2615" y="11654"/>
                    </a:lnTo>
                    <a:lnTo>
                      <a:pt x="2806" y="11582"/>
                    </a:lnTo>
                    <a:lnTo>
                      <a:pt x="2997" y="11487"/>
                    </a:lnTo>
                    <a:lnTo>
                      <a:pt x="3176" y="11403"/>
                    </a:lnTo>
                    <a:lnTo>
                      <a:pt x="3343" y="11296"/>
                    </a:lnTo>
                    <a:lnTo>
                      <a:pt x="3677" y="11081"/>
                    </a:lnTo>
                    <a:lnTo>
                      <a:pt x="3976" y="10854"/>
                    </a:lnTo>
                    <a:lnTo>
                      <a:pt x="4251" y="10639"/>
                    </a:lnTo>
                    <a:lnTo>
                      <a:pt x="4477" y="10424"/>
                    </a:lnTo>
                    <a:lnTo>
                      <a:pt x="8143" y="10424"/>
                    </a:lnTo>
                    <a:lnTo>
                      <a:pt x="8262" y="10412"/>
                    </a:lnTo>
                    <a:lnTo>
                      <a:pt x="8358" y="10388"/>
                    </a:lnTo>
                    <a:lnTo>
                      <a:pt x="8453" y="10341"/>
                    </a:lnTo>
                    <a:lnTo>
                      <a:pt x="8537" y="10281"/>
                    </a:lnTo>
                    <a:lnTo>
                      <a:pt x="8609" y="10197"/>
                    </a:lnTo>
                    <a:lnTo>
                      <a:pt x="8668" y="10114"/>
                    </a:lnTo>
                    <a:lnTo>
                      <a:pt x="8716" y="10018"/>
                    </a:lnTo>
                    <a:lnTo>
                      <a:pt x="8740" y="9911"/>
                    </a:lnTo>
                    <a:lnTo>
                      <a:pt x="8919" y="9397"/>
                    </a:lnTo>
                    <a:lnTo>
                      <a:pt x="9014" y="9182"/>
                    </a:lnTo>
                    <a:lnTo>
                      <a:pt x="9098" y="8944"/>
                    </a:lnTo>
                    <a:lnTo>
                      <a:pt x="9265" y="8466"/>
                    </a:lnTo>
                    <a:lnTo>
                      <a:pt x="9420" y="7941"/>
                    </a:lnTo>
                    <a:lnTo>
                      <a:pt x="9552" y="7403"/>
                    </a:lnTo>
                    <a:lnTo>
                      <a:pt x="9671" y="6854"/>
                    </a:lnTo>
                    <a:lnTo>
                      <a:pt x="9767" y="6293"/>
                    </a:lnTo>
                    <a:lnTo>
                      <a:pt x="9862" y="5732"/>
                    </a:lnTo>
                    <a:lnTo>
                      <a:pt x="9934" y="5183"/>
                    </a:lnTo>
                    <a:lnTo>
                      <a:pt x="9982" y="4633"/>
                    </a:lnTo>
                    <a:lnTo>
                      <a:pt x="10029" y="4120"/>
                    </a:lnTo>
                    <a:lnTo>
                      <a:pt x="10053" y="3642"/>
                    </a:lnTo>
                    <a:lnTo>
                      <a:pt x="10065" y="3189"/>
                    </a:lnTo>
                    <a:lnTo>
                      <a:pt x="10065" y="2783"/>
                    </a:lnTo>
                    <a:lnTo>
                      <a:pt x="10053" y="2437"/>
                    </a:lnTo>
                    <a:lnTo>
                      <a:pt x="10029" y="2138"/>
                    </a:lnTo>
                    <a:lnTo>
                      <a:pt x="9994" y="1923"/>
                    </a:lnTo>
                    <a:lnTo>
                      <a:pt x="9934" y="1732"/>
                    </a:lnTo>
                    <a:lnTo>
                      <a:pt x="9874" y="1565"/>
                    </a:lnTo>
                    <a:lnTo>
                      <a:pt x="9802" y="1410"/>
                    </a:lnTo>
                    <a:lnTo>
                      <a:pt x="9719" y="1266"/>
                    </a:lnTo>
                    <a:lnTo>
                      <a:pt x="9635" y="1147"/>
                    </a:lnTo>
                    <a:lnTo>
                      <a:pt x="9552" y="1028"/>
                    </a:lnTo>
                    <a:lnTo>
                      <a:pt x="9468" y="920"/>
                    </a:lnTo>
                    <a:lnTo>
                      <a:pt x="9385" y="825"/>
                    </a:lnTo>
                    <a:lnTo>
                      <a:pt x="9217" y="670"/>
                    </a:lnTo>
                    <a:lnTo>
                      <a:pt x="9086" y="574"/>
                    </a:lnTo>
                    <a:lnTo>
                      <a:pt x="8967" y="490"/>
                    </a:lnTo>
                    <a:lnTo>
                      <a:pt x="8788" y="431"/>
                    </a:lnTo>
                    <a:lnTo>
                      <a:pt x="8585" y="371"/>
                    </a:lnTo>
                    <a:lnTo>
                      <a:pt x="8167" y="276"/>
                    </a:lnTo>
                    <a:lnTo>
                      <a:pt x="7689" y="180"/>
                    </a:lnTo>
                    <a:lnTo>
                      <a:pt x="7653" y="240"/>
                    </a:lnTo>
                    <a:lnTo>
                      <a:pt x="7618" y="299"/>
                    </a:lnTo>
                    <a:lnTo>
                      <a:pt x="7570" y="347"/>
                    </a:lnTo>
                    <a:lnTo>
                      <a:pt x="7522" y="395"/>
                    </a:lnTo>
                    <a:lnTo>
                      <a:pt x="7415" y="467"/>
                    </a:lnTo>
                    <a:lnTo>
                      <a:pt x="7283" y="526"/>
                    </a:lnTo>
                    <a:lnTo>
                      <a:pt x="7128" y="562"/>
                    </a:lnTo>
                    <a:lnTo>
                      <a:pt x="6961" y="586"/>
                    </a:lnTo>
                    <a:lnTo>
                      <a:pt x="6782" y="586"/>
                    </a:lnTo>
                    <a:lnTo>
                      <a:pt x="6591" y="574"/>
                    </a:lnTo>
                    <a:lnTo>
                      <a:pt x="6388" y="550"/>
                    </a:lnTo>
                    <a:lnTo>
                      <a:pt x="6185" y="514"/>
                    </a:lnTo>
                    <a:lnTo>
                      <a:pt x="5970" y="455"/>
                    </a:lnTo>
                    <a:lnTo>
                      <a:pt x="5755" y="395"/>
                    </a:lnTo>
                    <a:lnTo>
                      <a:pt x="5540" y="311"/>
                    </a:lnTo>
                    <a:lnTo>
                      <a:pt x="5325" y="216"/>
                    </a:lnTo>
                    <a:lnTo>
                      <a:pt x="5110" y="120"/>
                    </a:lnTo>
                    <a:lnTo>
                      <a:pt x="48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28"/>
              <p:cNvSpPr/>
              <p:nvPr/>
            </p:nvSpPr>
            <p:spPr>
              <a:xfrm>
                <a:off x="6308257" y="1341047"/>
                <a:ext cx="859032" cy="1011876"/>
              </a:xfrm>
              <a:custGeom>
                <a:avLst/>
                <a:gdLst/>
                <a:ahLst/>
                <a:cxnLst/>
                <a:rect l="l" t="t" r="r" b="b"/>
                <a:pathLst>
                  <a:path w="10066" h="11857" fill="none" extrusionOk="0">
                    <a:moveTo>
                      <a:pt x="8955" y="9481"/>
                    </a:moveTo>
                    <a:lnTo>
                      <a:pt x="8955" y="9481"/>
                    </a:lnTo>
                    <a:lnTo>
                      <a:pt x="8919" y="9397"/>
                    </a:lnTo>
                    <a:lnTo>
                      <a:pt x="8740" y="9911"/>
                    </a:lnTo>
                    <a:lnTo>
                      <a:pt x="8740" y="9911"/>
                    </a:lnTo>
                    <a:lnTo>
                      <a:pt x="8716" y="10018"/>
                    </a:lnTo>
                    <a:lnTo>
                      <a:pt x="8668" y="10114"/>
                    </a:lnTo>
                    <a:lnTo>
                      <a:pt x="8609" y="10197"/>
                    </a:lnTo>
                    <a:lnTo>
                      <a:pt x="8537" y="10281"/>
                    </a:lnTo>
                    <a:lnTo>
                      <a:pt x="8453" y="10341"/>
                    </a:lnTo>
                    <a:lnTo>
                      <a:pt x="8358" y="10388"/>
                    </a:lnTo>
                    <a:lnTo>
                      <a:pt x="8262" y="10412"/>
                    </a:lnTo>
                    <a:lnTo>
                      <a:pt x="8143" y="10424"/>
                    </a:lnTo>
                    <a:lnTo>
                      <a:pt x="4477" y="10424"/>
                    </a:lnTo>
                    <a:lnTo>
                      <a:pt x="4477" y="10424"/>
                    </a:lnTo>
                    <a:lnTo>
                      <a:pt x="4251" y="10639"/>
                    </a:lnTo>
                    <a:lnTo>
                      <a:pt x="3976" y="10854"/>
                    </a:lnTo>
                    <a:lnTo>
                      <a:pt x="3677" y="11081"/>
                    </a:lnTo>
                    <a:lnTo>
                      <a:pt x="3343" y="11296"/>
                    </a:lnTo>
                    <a:lnTo>
                      <a:pt x="3176" y="11403"/>
                    </a:lnTo>
                    <a:lnTo>
                      <a:pt x="2997" y="11487"/>
                    </a:lnTo>
                    <a:lnTo>
                      <a:pt x="2806" y="11582"/>
                    </a:lnTo>
                    <a:lnTo>
                      <a:pt x="2615" y="11654"/>
                    </a:lnTo>
                    <a:lnTo>
                      <a:pt x="2424" y="11726"/>
                    </a:lnTo>
                    <a:lnTo>
                      <a:pt x="2221" y="11773"/>
                    </a:lnTo>
                    <a:lnTo>
                      <a:pt x="2030" y="11821"/>
                    </a:lnTo>
                    <a:lnTo>
                      <a:pt x="1827" y="11845"/>
                    </a:lnTo>
                    <a:lnTo>
                      <a:pt x="1827" y="11845"/>
                    </a:lnTo>
                    <a:lnTo>
                      <a:pt x="1672" y="11857"/>
                    </a:lnTo>
                    <a:lnTo>
                      <a:pt x="1528" y="11857"/>
                    </a:lnTo>
                    <a:lnTo>
                      <a:pt x="1397" y="11845"/>
                    </a:lnTo>
                    <a:lnTo>
                      <a:pt x="1266" y="11833"/>
                    </a:lnTo>
                    <a:lnTo>
                      <a:pt x="1146" y="11809"/>
                    </a:lnTo>
                    <a:lnTo>
                      <a:pt x="1027" y="11773"/>
                    </a:lnTo>
                    <a:lnTo>
                      <a:pt x="931" y="11737"/>
                    </a:lnTo>
                    <a:lnTo>
                      <a:pt x="824" y="11690"/>
                    </a:lnTo>
                    <a:lnTo>
                      <a:pt x="740" y="11642"/>
                    </a:lnTo>
                    <a:lnTo>
                      <a:pt x="657" y="11582"/>
                    </a:lnTo>
                    <a:lnTo>
                      <a:pt x="573" y="11511"/>
                    </a:lnTo>
                    <a:lnTo>
                      <a:pt x="502" y="11451"/>
                    </a:lnTo>
                    <a:lnTo>
                      <a:pt x="442" y="11367"/>
                    </a:lnTo>
                    <a:lnTo>
                      <a:pt x="382" y="11296"/>
                    </a:lnTo>
                    <a:lnTo>
                      <a:pt x="275" y="11129"/>
                    </a:lnTo>
                    <a:lnTo>
                      <a:pt x="191" y="10949"/>
                    </a:lnTo>
                    <a:lnTo>
                      <a:pt x="119" y="10758"/>
                    </a:lnTo>
                    <a:lnTo>
                      <a:pt x="72" y="10555"/>
                    </a:lnTo>
                    <a:lnTo>
                      <a:pt x="36" y="10364"/>
                    </a:lnTo>
                    <a:lnTo>
                      <a:pt x="12" y="10161"/>
                    </a:lnTo>
                    <a:lnTo>
                      <a:pt x="0" y="9958"/>
                    </a:lnTo>
                    <a:lnTo>
                      <a:pt x="0" y="9767"/>
                    </a:lnTo>
                    <a:lnTo>
                      <a:pt x="0" y="9588"/>
                    </a:lnTo>
                    <a:lnTo>
                      <a:pt x="0" y="9588"/>
                    </a:lnTo>
                    <a:lnTo>
                      <a:pt x="36" y="9063"/>
                    </a:lnTo>
                    <a:lnTo>
                      <a:pt x="119" y="8251"/>
                    </a:lnTo>
                    <a:lnTo>
                      <a:pt x="227" y="7224"/>
                    </a:lnTo>
                    <a:lnTo>
                      <a:pt x="382" y="6078"/>
                    </a:lnTo>
                    <a:lnTo>
                      <a:pt x="466" y="5481"/>
                    </a:lnTo>
                    <a:lnTo>
                      <a:pt x="549" y="4896"/>
                    </a:lnTo>
                    <a:lnTo>
                      <a:pt x="657" y="4311"/>
                    </a:lnTo>
                    <a:lnTo>
                      <a:pt x="752" y="3750"/>
                    </a:lnTo>
                    <a:lnTo>
                      <a:pt x="872" y="3237"/>
                    </a:lnTo>
                    <a:lnTo>
                      <a:pt x="979" y="2747"/>
                    </a:lnTo>
                    <a:lnTo>
                      <a:pt x="1110" y="2329"/>
                    </a:lnTo>
                    <a:lnTo>
                      <a:pt x="1230" y="1959"/>
                    </a:lnTo>
                    <a:lnTo>
                      <a:pt x="1230" y="1959"/>
                    </a:lnTo>
                    <a:lnTo>
                      <a:pt x="1302" y="1804"/>
                    </a:lnTo>
                    <a:lnTo>
                      <a:pt x="1385" y="1649"/>
                    </a:lnTo>
                    <a:lnTo>
                      <a:pt x="1481" y="1517"/>
                    </a:lnTo>
                    <a:lnTo>
                      <a:pt x="1588" y="1374"/>
                    </a:lnTo>
                    <a:lnTo>
                      <a:pt x="1696" y="1255"/>
                    </a:lnTo>
                    <a:lnTo>
                      <a:pt x="1815" y="1135"/>
                    </a:lnTo>
                    <a:lnTo>
                      <a:pt x="1946" y="1028"/>
                    </a:lnTo>
                    <a:lnTo>
                      <a:pt x="2078" y="920"/>
                    </a:lnTo>
                    <a:lnTo>
                      <a:pt x="2221" y="825"/>
                    </a:lnTo>
                    <a:lnTo>
                      <a:pt x="2364" y="741"/>
                    </a:lnTo>
                    <a:lnTo>
                      <a:pt x="2675" y="574"/>
                    </a:lnTo>
                    <a:lnTo>
                      <a:pt x="2985" y="443"/>
                    </a:lnTo>
                    <a:lnTo>
                      <a:pt x="3295" y="335"/>
                    </a:lnTo>
                    <a:lnTo>
                      <a:pt x="3594" y="240"/>
                    </a:lnTo>
                    <a:lnTo>
                      <a:pt x="3880" y="168"/>
                    </a:lnTo>
                    <a:lnTo>
                      <a:pt x="4155" y="108"/>
                    </a:lnTo>
                    <a:lnTo>
                      <a:pt x="4382" y="61"/>
                    </a:lnTo>
                    <a:lnTo>
                      <a:pt x="4740" y="13"/>
                    </a:lnTo>
                    <a:lnTo>
                      <a:pt x="4895" y="1"/>
                    </a:lnTo>
                    <a:lnTo>
                      <a:pt x="4895" y="1"/>
                    </a:lnTo>
                    <a:lnTo>
                      <a:pt x="5110" y="120"/>
                    </a:lnTo>
                    <a:lnTo>
                      <a:pt x="5325" y="216"/>
                    </a:lnTo>
                    <a:lnTo>
                      <a:pt x="5540" y="311"/>
                    </a:lnTo>
                    <a:lnTo>
                      <a:pt x="5755" y="395"/>
                    </a:lnTo>
                    <a:lnTo>
                      <a:pt x="5970" y="455"/>
                    </a:lnTo>
                    <a:lnTo>
                      <a:pt x="6185" y="514"/>
                    </a:lnTo>
                    <a:lnTo>
                      <a:pt x="6388" y="550"/>
                    </a:lnTo>
                    <a:lnTo>
                      <a:pt x="6591" y="574"/>
                    </a:lnTo>
                    <a:lnTo>
                      <a:pt x="6782" y="586"/>
                    </a:lnTo>
                    <a:lnTo>
                      <a:pt x="6961" y="586"/>
                    </a:lnTo>
                    <a:lnTo>
                      <a:pt x="7128" y="562"/>
                    </a:lnTo>
                    <a:lnTo>
                      <a:pt x="7283" y="526"/>
                    </a:lnTo>
                    <a:lnTo>
                      <a:pt x="7415" y="467"/>
                    </a:lnTo>
                    <a:lnTo>
                      <a:pt x="7522" y="395"/>
                    </a:lnTo>
                    <a:lnTo>
                      <a:pt x="7570" y="347"/>
                    </a:lnTo>
                    <a:lnTo>
                      <a:pt x="7618" y="299"/>
                    </a:lnTo>
                    <a:lnTo>
                      <a:pt x="7653" y="240"/>
                    </a:lnTo>
                    <a:lnTo>
                      <a:pt x="7689" y="180"/>
                    </a:lnTo>
                    <a:lnTo>
                      <a:pt x="7689" y="180"/>
                    </a:lnTo>
                    <a:lnTo>
                      <a:pt x="8167" y="276"/>
                    </a:lnTo>
                    <a:lnTo>
                      <a:pt x="8585" y="371"/>
                    </a:lnTo>
                    <a:lnTo>
                      <a:pt x="8788" y="431"/>
                    </a:lnTo>
                    <a:lnTo>
                      <a:pt x="8967" y="490"/>
                    </a:lnTo>
                    <a:lnTo>
                      <a:pt x="8967" y="490"/>
                    </a:lnTo>
                    <a:lnTo>
                      <a:pt x="9086" y="574"/>
                    </a:lnTo>
                    <a:lnTo>
                      <a:pt x="9217" y="670"/>
                    </a:lnTo>
                    <a:lnTo>
                      <a:pt x="9385" y="825"/>
                    </a:lnTo>
                    <a:lnTo>
                      <a:pt x="9468" y="920"/>
                    </a:lnTo>
                    <a:lnTo>
                      <a:pt x="9552" y="1028"/>
                    </a:lnTo>
                    <a:lnTo>
                      <a:pt x="9635" y="1147"/>
                    </a:lnTo>
                    <a:lnTo>
                      <a:pt x="9719" y="1266"/>
                    </a:lnTo>
                    <a:lnTo>
                      <a:pt x="9802" y="1410"/>
                    </a:lnTo>
                    <a:lnTo>
                      <a:pt x="9874" y="1565"/>
                    </a:lnTo>
                    <a:lnTo>
                      <a:pt x="9934" y="1732"/>
                    </a:lnTo>
                    <a:lnTo>
                      <a:pt x="9994" y="1923"/>
                    </a:lnTo>
                    <a:lnTo>
                      <a:pt x="9994" y="1923"/>
                    </a:lnTo>
                    <a:lnTo>
                      <a:pt x="10029" y="2138"/>
                    </a:lnTo>
                    <a:lnTo>
                      <a:pt x="10053" y="2437"/>
                    </a:lnTo>
                    <a:lnTo>
                      <a:pt x="10065" y="2783"/>
                    </a:lnTo>
                    <a:lnTo>
                      <a:pt x="10065" y="3189"/>
                    </a:lnTo>
                    <a:lnTo>
                      <a:pt x="10053" y="3642"/>
                    </a:lnTo>
                    <a:lnTo>
                      <a:pt x="10029" y="4120"/>
                    </a:lnTo>
                    <a:lnTo>
                      <a:pt x="9982" y="4633"/>
                    </a:lnTo>
                    <a:lnTo>
                      <a:pt x="9934" y="5183"/>
                    </a:lnTo>
                    <a:lnTo>
                      <a:pt x="9862" y="5732"/>
                    </a:lnTo>
                    <a:lnTo>
                      <a:pt x="9767" y="6293"/>
                    </a:lnTo>
                    <a:lnTo>
                      <a:pt x="9671" y="6854"/>
                    </a:lnTo>
                    <a:lnTo>
                      <a:pt x="9552" y="7403"/>
                    </a:lnTo>
                    <a:lnTo>
                      <a:pt x="9420" y="7941"/>
                    </a:lnTo>
                    <a:lnTo>
                      <a:pt x="9265" y="8466"/>
                    </a:lnTo>
                    <a:lnTo>
                      <a:pt x="9098" y="8944"/>
                    </a:lnTo>
                    <a:lnTo>
                      <a:pt x="9014" y="9182"/>
                    </a:lnTo>
                    <a:lnTo>
                      <a:pt x="8919" y="939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28"/>
              <p:cNvSpPr/>
              <p:nvPr/>
            </p:nvSpPr>
            <p:spPr>
              <a:xfrm>
                <a:off x="6644495" y="1592714"/>
                <a:ext cx="29613" cy="363890"/>
              </a:xfrm>
              <a:custGeom>
                <a:avLst/>
                <a:gdLst/>
                <a:ahLst/>
                <a:cxnLst/>
                <a:rect l="l" t="t" r="r" b="b"/>
                <a:pathLst>
                  <a:path w="347" h="4264" extrusionOk="0">
                    <a:moveTo>
                      <a:pt x="323" y="1"/>
                    </a:moveTo>
                    <a:lnTo>
                      <a:pt x="311" y="13"/>
                    </a:lnTo>
                    <a:lnTo>
                      <a:pt x="263" y="419"/>
                    </a:lnTo>
                    <a:lnTo>
                      <a:pt x="227" y="825"/>
                    </a:lnTo>
                    <a:lnTo>
                      <a:pt x="191" y="1231"/>
                    </a:lnTo>
                    <a:lnTo>
                      <a:pt x="179" y="1637"/>
                    </a:lnTo>
                    <a:lnTo>
                      <a:pt x="143" y="2461"/>
                    </a:lnTo>
                    <a:lnTo>
                      <a:pt x="131" y="2866"/>
                    </a:lnTo>
                    <a:lnTo>
                      <a:pt x="108" y="3272"/>
                    </a:lnTo>
                    <a:lnTo>
                      <a:pt x="60" y="3762"/>
                    </a:lnTo>
                    <a:lnTo>
                      <a:pt x="0" y="4239"/>
                    </a:lnTo>
                    <a:lnTo>
                      <a:pt x="0" y="4251"/>
                    </a:lnTo>
                    <a:lnTo>
                      <a:pt x="12" y="4263"/>
                    </a:lnTo>
                    <a:lnTo>
                      <a:pt x="24" y="4263"/>
                    </a:lnTo>
                    <a:lnTo>
                      <a:pt x="36" y="4251"/>
                    </a:lnTo>
                    <a:lnTo>
                      <a:pt x="84" y="3845"/>
                    </a:lnTo>
                    <a:lnTo>
                      <a:pt x="120" y="3440"/>
                    </a:lnTo>
                    <a:lnTo>
                      <a:pt x="155" y="3034"/>
                    </a:lnTo>
                    <a:lnTo>
                      <a:pt x="167" y="2628"/>
                    </a:lnTo>
                    <a:lnTo>
                      <a:pt x="203" y="1804"/>
                    </a:lnTo>
                    <a:lnTo>
                      <a:pt x="215" y="1398"/>
                    </a:lnTo>
                    <a:lnTo>
                      <a:pt x="251" y="992"/>
                    </a:lnTo>
                    <a:lnTo>
                      <a:pt x="287" y="502"/>
                    </a:lnTo>
                    <a:lnTo>
                      <a:pt x="346" y="25"/>
                    </a:lnTo>
                    <a:lnTo>
                      <a:pt x="346" y="13"/>
                    </a:lnTo>
                    <a:lnTo>
                      <a:pt x="3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6646543" y="1812804"/>
                <a:ext cx="426956" cy="317038"/>
              </a:xfrm>
              <a:custGeom>
                <a:avLst/>
                <a:gdLst/>
                <a:ahLst/>
                <a:cxnLst/>
                <a:rect l="l" t="t" r="r" b="b"/>
                <a:pathLst>
                  <a:path w="5003" h="3715" extrusionOk="0">
                    <a:moveTo>
                      <a:pt x="3582" y="1"/>
                    </a:moveTo>
                    <a:lnTo>
                      <a:pt x="3427" y="25"/>
                    </a:lnTo>
                    <a:lnTo>
                      <a:pt x="3260" y="49"/>
                    </a:lnTo>
                    <a:lnTo>
                      <a:pt x="3080" y="96"/>
                    </a:lnTo>
                    <a:lnTo>
                      <a:pt x="2889" y="156"/>
                    </a:lnTo>
                    <a:lnTo>
                      <a:pt x="2686" y="252"/>
                    </a:lnTo>
                    <a:lnTo>
                      <a:pt x="2472" y="383"/>
                    </a:lnTo>
                    <a:lnTo>
                      <a:pt x="2257" y="526"/>
                    </a:lnTo>
                    <a:lnTo>
                      <a:pt x="2042" y="670"/>
                    </a:lnTo>
                    <a:lnTo>
                      <a:pt x="1719" y="932"/>
                    </a:lnTo>
                    <a:lnTo>
                      <a:pt x="1588" y="1040"/>
                    </a:lnTo>
                    <a:lnTo>
                      <a:pt x="0" y="1708"/>
                    </a:lnTo>
                    <a:lnTo>
                      <a:pt x="107" y="1959"/>
                    </a:lnTo>
                    <a:lnTo>
                      <a:pt x="370" y="2628"/>
                    </a:lnTo>
                    <a:lnTo>
                      <a:pt x="525" y="2998"/>
                    </a:lnTo>
                    <a:lnTo>
                      <a:pt x="669" y="3356"/>
                    </a:lnTo>
                    <a:lnTo>
                      <a:pt x="836" y="3714"/>
                    </a:lnTo>
                    <a:lnTo>
                      <a:pt x="1158" y="3439"/>
                    </a:lnTo>
                    <a:lnTo>
                      <a:pt x="1409" y="3225"/>
                    </a:lnTo>
                    <a:lnTo>
                      <a:pt x="1504" y="3129"/>
                    </a:lnTo>
                    <a:lnTo>
                      <a:pt x="1564" y="3057"/>
                    </a:lnTo>
                    <a:lnTo>
                      <a:pt x="1886" y="2628"/>
                    </a:lnTo>
                    <a:lnTo>
                      <a:pt x="1970" y="2699"/>
                    </a:lnTo>
                    <a:lnTo>
                      <a:pt x="2042" y="2783"/>
                    </a:lnTo>
                    <a:lnTo>
                      <a:pt x="2101" y="2866"/>
                    </a:lnTo>
                    <a:lnTo>
                      <a:pt x="2149" y="2962"/>
                    </a:lnTo>
                    <a:lnTo>
                      <a:pt x="2197" y="3057"/>
                    </a:lnTo>
                    <a:lnTo>
                      <a:pt x="2245" y="3141"/>
                    </a:lnTo>
                    <a:lnTo>
                      <a:pt x="2304" y="3201"/>
                    </a:lnTo>
                    <a:lnTo>
                      <a:pt x="2340" y="3237"/>
                    </a:lnTo>
                    <a:lnTo>
                      <a:pt x="2376" y="3248"/>
                    </a:lnTo>
                    <a:lnTo>
                      <a:pt x="2448" y="3272"/>
                    </a:lnTo>
                    <a:lnTo>
                      <a:pt x="2519" y="3260"/>
                    </a:lnTo>
                    <a:lnTo>
                      <a:pt x="2579" y="3248"/>
                    </a:lnTo>
                    <a:lnTo>
                      <a:pt x="2639" y="3201"/>
                    </a:lnTo>
                    <a:lnTo>
                      <a:pt x="2674" y="3153"/>
                    </a:lnTo>
                    <a:lnTo>
                      <a:pt x="2722" y="3081"/>
                    </a:lnTo>
                    <a:lnTo>
                      <a:pt x="2746" y="3010"/>
                    </a:lnTo>
                    <a:lnTo>
                      <a:pt x="2770" y="2926"/>
                    </a:lnTo>
                    <a:lnTo>
                      <a:pt x="2770" y="2878"/>
                    </a:lnTo>
                    <a:lnTo>
                      <a:pt x="2770" y="2831"/>
                    </a:lnTo>
                    <a:lnTo>
                      <a:pt x="2722" y="2687"/>
                    </a:lnTo>
                    <a:lnTo>
                      <a:pt x="2663" y="2544"/>
                    </a:lnTo>
                    <a:lnTo>
                      <a:pt x="2579" y="2389"/>
                    </a:lnTo>
                    <a:lnTo>
                      <a:pt x="2424" y="2114"/>
                    </a:lnTo>
                    <a:lnTo>
                      <a:pt x="2352" y="2007"/>
                    </a:lnTo>
                    <a:lnTo>
                      <a:pt x="2352" y="2007"/>
                    </a:lnTo>
                    <a:lnTo>
                      <a:pt x="2543" y="2090"/>
                    </a:lnTo>
                    <a:lnTo>
                      <a:pt x="2663" y="2186"/>
                    </a:lnTo>
                    <a:lnTo>
                      <a:pt x="2794" y="2293"/>
                    </a:lnTo>
                    <a:lnTo>
                      <a:pt x="2913" y="2413"/>
                    </a:lnTo>
                    <a:lnTo>
                      <a:pt x="3021" y="2520"/>
                    </a:lnTo>
                    <a:lnTo>
                      <a:pt x="3200" y="2723"/>
                    </a:lnTo>
                    <a:lnTo>
                      <a:pt x="3260" y="2795"/>
                    </a:lnTo>
                    <a:lnTo>
                      <a:pt x="3367" y="2819"/>
                    </a:lnTo>
                    <a:lnTo>
                      <a:pt x="3451" y="2807"/>
                    </a:lnTo>
                    <a:lnTo>
                      <a:pt x="3522" y="2795"/>
                    </a:lnTo>
                    <a:lnTo>
                      <a:pt x="3594" y="2771"/>
                    </a:lnTo>
                    <a:lnTo>
                      <a:pt x="3642" y="2747"/>
                    </a:lnTo>
                    <a:lnTo>
                      <a:pt x="3689" y="2699"/>
                    </a:lnTo>
                    <a:lnTo>
                      <a:pt x="3725" y="2663"/>
                    </a:lnTo>
                    <a:lnTo>
                      <a:pt x="3749" y="2604"/>
                    </a:lnTo>
                    <a:lnTo>
                      <a:pt x="3785" y="2508"/>
                    </a:lnTo>
                    <a:lnTo>
                      <a:pt x="3809" y="2425"/>
                    </a:lnTo>
                    <a:lnTo>
                      <a:pt x="3809" y="2329"/>
                    </a:lnTo>
                    <a:lnTo>
                      <a:pt x="3904" y="2341"/>
                    </a:lnTo>
                    <a:lnTo>
                      <a:pt x="3976" y="2341"/>
                    </a:lnTo>
                    <a:lnTo>
                      <a:pt x="4048" y="2329"/>
                    </a:lnTo>
                    <a:lnTo>
                      <a:pt x="4107" y="2317"/>
                    </a:lnTo>
                    <a:lnTo>
                      <a:pt x="4155" y="2293"/>
                    </a:lnTo>
                    <a:lnTo>
                      <a:pt x="4191" y="2269"/>
                    </a:lnTo>
                    <a:lnTo>
                      <a:pt x="4251" y="2210"/>
                    </a:lnTo>
                    <a:lnTo>
                      <a:pt x="4274" y="2150"/>
                    </a:lnTo>
                    <a:lnTo>
                      <a:pt x="4298" y="2090"/>
                    </a:lnTo>
                    <a:lnTo>
                      <a:pt x="4298" y="2031"/>
                    </a:lnTo>
                    <a:lnTo>
                      <a:pt x="4274" y="1923"/>
                    </a:lnTo>
                    <a:lnTo>
                      <a:pt x="4239" y="1804"/>
                    </a:lnTo>
                    <a:lnTo>
                      <a:pt x="4191" y="1696"/>
                    </a:lnTo>
                    <a:lnTo>
                      <a:pt x="4119" y="1589"/>
                    </a:lnTo>
                    <a:lnTo>
                      <a:pt x="4036" y="1481"/>
                    </a:lnTo>
                    <a:lnTo>
                      <a:pt x="3940" y="1386"/>
                    </a:lnTo>
                    <a:lnTo>
                      <a:pt x="3749" y="1207"/>
                    </a:lnTo>
                    <a:lnTo>
                      <a:pt x="3546" y="1052"/>
                    </a:lnTo>
                    <a:lnTo>
                      <a:pt x="3379" y="932"/>
                    </a:lnTo>
                    <a:lnTo>
                      <a:pt x="3224" y="837"/>
                    </a:lnTo>
                    <a:lnTo>
                      <a:pt x="3319" y="813"/>
                    </a:lnTo>
                    <a:lnTo>
                      <a:pt x="3558" y="753"/>
                    </a:lnTo>
                    <a:lnTo>
                      <a:pt x="3713" y="729"/>
                    </a:lnTo>
                    <a:lnTo>
                      <a:pt x="3880" y="717"/>
                    </a:lnTo>
                    <a:lnTo>
                      <a:pt x="4048" y="717"/>
                    </a:lnTo>
                    <a:lnTo>
                      <a:pt x="4203" y="741"/>
                    </a:lnTo>
                    <a:lnTo>
                      <a:pt x="4465" y="801"/>
                    </a:lnTo>
                    <a:lnTo>
                      <a:pt x="4585" y="825"/>
                    </a:lnTo>
                    <a:lnTo>
                      <a:pt x="4680" y="837"/>
                    </a:lnTo>
                    <a:lnTo>
                      <a:pt x="4776" y="837"/>
                    </a:lnTo>
                    <a:lnTo>
                      <a:pt x="4848" y="813"/>
                    </a:lnTo>
                    <a:lnTo>
                      <a:pt x="4883" y="789"/>
                    </a:lnTo>
                    <a:lnTo>
                      <a:pt x="4919" y="753"/>
                    </a:lnTo>
                    <a:lnTo>
                      <a:pt x="4943" y="717"/>
                    </a:lnTo>
                    <a:lnTo>
                      <a:pt x="4967" y="681"/>
                    </a:lnTo>
                    <a:lnTo>
                      <a:pt x="4991" y="610"/>
                    </a:lnTo>
                    <a:lnTo>
                      <a:pt x="5003" y="538"/>
                    </a:lnTo>
                    <a:lnTo>
                      <a:pt x="4991" y="478"/>
                    </a:lnTo>
                    <a:lnTo>
                      <a:pt x="4955" y="419"/>
                    </a:lnTo>
                    <a:lnTo>
                      <a:pt x="4919" y="371"/>
                    </a:lnTo>
                    <a:lnTo>
                      <a:pt x="4859" y="311"/>
                    </a:lnTo>
                    <a:lnTo>
                      <a:pt x="4800" y="264"/>
                    </a:lnTo>
                    <a:lnTo>
                      <a:pt x="4728" y="228"/>
                    </a:lnTo>
                    <a:lnTo>
                      <a:pt x="4573" y="144"/>
                    </a:lnTo>
                    <a:lnTo>
                      <a:pt x="4406" y="84"/>
                    </a:lnTo>
                    <a:lnTo>
                      <a:pt x="4251" y="49"/>
                    </a:lnTo>
                    <a:lnTo>
                      <a:pt x="4107" y="25"/>
                    </a:lnTo>
                    <a:lnTo>
                      <a:pt x="3857" y="1"/>
                    </a:lnTo>
                    <a:close/>
                  </a:path>
                </a:pathLst>
              </a:custGeom>
              <a:solidFill>
                <a:srgbClr val="AC5A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6873717" y="1876041"/>
                <a:ext cx="87730" cy="35757"/>
              </a:xfrm>
              <a:custGeom>
                <a:avLst/>
                <a:gdLst/>
                <a:ahLst/>
                <a:cxnLst/>
                <a:rect l="l" t="t" r="r" b="b"/>
                <a:pathLst>
                  <a:path w="1028" h="419" extrusionOk="0">
                    <a:moveTo>
                      <a:pt x="156" y="0"/>
                    </a:moveTo>
                    <a:lnTo>
                      <a:pt x="12" y="12"/>
                    </a:lnTo>
                    <a:lnTo>
                      <a:pt x="1" y="12"/>
                    </a:lnTo>
                    <a:lnTo>
                      <a:pt x="1" y="24"/>
                    </a:lnTo>
                    <a:lnTo>
                      <a:pt x="1" y="36"/>
                    </a:lnTo>
                    <a:lnTo>
                      <a:pt x="24" y="48"/>
                    </a:lnTo>
                    <a:lnTo>
                      <a:pt x="156" y="24"/>
                    </a:lnTo>
                    <a:lnTo>
                      <a:pt x="299" y="36"/>
                    </a:lnTo>
                    <a:lnTo>
                      <a:pt x="430" y="60"/>
                    </a:lnTo>
                    <a:lnTo>
                      <a:pt x="562" y="96"/>
                    </a:lnTo>
                    <a:lnTo>
                      <a:pt x="681" y="155"/>
                    </a:lnTo>
                    <a:lnTo>
                      <a:pt x="801" y="227"/>
                    </a:lnTo>
                    <a:lnTo>
                      <a:pt x="908" y="311"/>
                    </a:lnTo>
                    <a:lnTo>
                      <a:pt x="1003" y="418"/>
                    </a:lnTo>
                    <a:lnTo>
                      <a:pt x="1027" y="418"/>
                    </a:lnTo>
                    <a:lnTo>
                      <a:pt x="1027" y="406"/>
                    </a:lnTo>
                    <a:lnTo>
                      <a:pt x="1027" y="394"/>
                    </a:lnTo>
                    <a:lnTo>
                      <a:pt x="932" y="287"/>
                    </a:lnTo>
                    <a:lnTo>
                      <a:pt x="824" y="191"/>
                    </a:lnTo>
                    <a:lnTo>
                      <a:pt x="693" y="120"/>
                    </a:lnTo>
                    <a:lnTo>
                      <a:pt x="574" y="60"/>
                    </a:lnTo>
                    <a:lnTo>
                      <a:pt x="430" y="24"/>
                    </a:lnTo>
                    <a:lnTo>
                      <a:pt x="299"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28"/>
              <p:cNvSpPr/>
              <p:nvPr/>
            </p:nvSpPr>
            <p:spPr>
              <a:xfrm>
                <a:off x="6844189" y="1911713"/>
                <a:ext cx="123316" cy="102920"/>
              </a:xfrm>
              <a:custGeom>
                <a:avLst/>
                <a:gdLst/>
                <a:ahLst/>
                <a:cxnLst/>
                <a:rect l="l" t="t" r="r" b="b"/>
                <a:pathLst>
                  <a:path w="1445" h="1206" extrusionOk="0">
                    <a:moveTo>
                      <a:pt x="12" y="0"/>
                    </a:moveTo>
                    <a:lnTo>
                      <a:pt x="0" y="12"/>
                    </a:lnTo>
                    <a:lnTo>
                      <a:pt x="0" y="24"/>
                    </a:lnTo>
                    <a:lnTo>
                      <a:pt x="12" y="36"/>
                    </a:lnTo>
                    <a:lnTo>
                      <a:pt x="239" y="107"/>
                    </a:lnTo>
                    <a:lnTo>
                      <a:pt x="454" y="215"/>
                    </a:lnTo>
                    <a:lnTo>
                      <a:pt x="645" y="334"/>
                    </a:lnTo>
                    <a:lnTo>
                      <a:pt x="836" y="478"/>
                    </a:lnTo>
                    <a:lnTo>
                      <a:pt x="1003" y="633"/>
                    </a:lnTo>
                    <a:lnTo>
                      <a:pt x="1158" y="812"/>
                    </a:lnTo>
                    <a:lnTo>
                      <a:pt x="1302" y="1003"/>
                    </a:lnTo>
                    <a:lnTo>
                      <a:pt x="1409" y="1206"/>
                    </a:lnTo>
                    <a:lnTo>
                      <a:pt x="1433" y="1206"/>
                    </a:lnTo>
                    <a:lnTo>
                      <a:pt x="1445" y="1194"/>
                    </a:lnTo>
                    <a:lnTo>
                      <a:pt x="1445" y="1182"/>
                    </a:lnTo>
                    <a:lnTo>
                      <a:pt x="1326" y="979"/>
                    </a:lnTo>
                    <a:lnTo>
                      <a:pt x="1182" y="788"/>
                    </a:lnTo>
                    <a:lnTo>
                      <a:pt x="1027" y="609"/>
                    </a:lnTo>
                    <a:lnTo>
                      <a:pt x="860" y="442"/>
                    </a:lnTo>
                    <a:lnTo>
                      <a:pt x="669" y="299"/>
                    </a:lnTo>
                    <a:lnTo>
                      <a:pt x="466" y="179"/>
                    </a:lnTo>
                    <a:lnTo>
                      <a:pt x="251" y="7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28"/>
              <p:cNvSpPr/>
              <p:nvPr/>
            </p:nvSpPr>
            <p:spPr>
              <a:xfrm>
                <a:off x="6444715" y="1957540"/>
                <a:ext cx="297666" cy="230333"/>
              </a:xfrm>
              <a:custGeom>
                <a:avLst/>
                <a:gdLst/>
                <a:ahLst/>
                <a:cxnLst/>
                <a:rect l="l" t="t" r="r" b="b"/>
                <a:pathLst>
                  <a:path w="3488" h="2699" extrusionOk="0">
                    <a:moveTo>
                      <a:pt x="2365" y="0"/>
                    </a:moveTo>
                    <a:lnTo>
                      <a:pt x="2055" y="72"/>
                    </a:lnTo>
                    <a:lnTo>
                      <a:pt x="1744" y="156"/>
                    </a:lnTo>
                    <a:lnTo>
                      <a:pt x="1446" y="251"/>
                    </a:lnTo>
                    <a:lnTo>
                      <a:pt x="1147" y="359"/>
                    </a:lnTo>
                    <a:lnTo>
                      <a:pt x="861" y="478"/>
                    </a:lnTo>
                    <a:lnTo>
                      <a:pt x="574" y="597"/>
                    </a:lnTo>
                    <a:lnTo>
                      <a:pt x="288" y="741"/>
                    </a:lnTo>
                    <a:lnTo>
                      <a:pt x="13" y="896"/>
                    </a:lnTo>
                    <a:lnTo>
                      <a:pt x="1" y="908"/>
                    </a:lnTo>
                    <a:lnTo>
                      <a:pt x="13" y="920"/>
                    </a:lnTo>
                    <a:lnTo>
                      <a:pt x="13" y="932"/>
                    </a:lnTo>
                    <a:lnTo>
                      <a:pt x="37" y="932"/>
                    </a:lnTo>
                    <a:lnTo>
                      <a:pt x="311" y="776"/>
                    </a:lnTo>
                    <a:lnTo>
                      <a:pt x="586" y="633"/>
                    </a:lnTo>
                    <a:lnTo>
                      <a:pt x="873" y="502"/>
                    </a:lnTo>
                    <a:lnTo>
                      <a:pt x="1159" y="394"/>
                    </a:lnTo>
                    <a:lnTo>
                      <a:pt x="1458" y="287"/>
                    </a:lnTo>
                    <a:lnTo>
                      <a:pt x="1756" y="191"/>
                    </a:lnTo>
                    <a:lnTo>
                      <a:pt x="2067" y="108"/>
                    </a:lnTo>
                    <a:lnTo>
                      <a:pt x="2348" y="40"/>
                    </a:lnTo>
                    <a:lnTo>
                      <a:pt x="2723" y="932"/>
                    </a:lnTo>
                    <a:lnTo>
                      <a:pt x="3308" y="2352"/>
                    </a:lnTo>
                    <a:lnTo>
                      <a:pt x="3452" y="2687"/>
                    </a:lnTo>
                    <a:lnTo>
                      <a:pt x="3463" y="2699"/>
                    </a:lnTo>
                    <a:lnTo>
                      <a:pt x="3475" y="2699"/>
                    </a:lnTo>
                    <a:lnTo>
                      <a:pt x="3487" y="2687"/>
                    </a:lnTo>
                    <a:lnTo>
                      <a:pt x="3487" y="2675"/>
                    </a:lnTo>
                    <a:lnTo>
                      <a:pt x="3105" y="1767"/>
                    </a:lnTo>
                    <a:lnTo>
                      <a:pt x="2520" y="347"/>
                    </a:lnTo>
                    <a:lnTo>
                      <a:pt x="2377" y="12"/>
                    </a:lnTo>
                    <a:lnTo>
                      <a:pt x="237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28"/>
              <p:cNvSpPr/>
              <p:nvPr/>
            </p:nvSpPr>
            <p:spPr>
              <a:xfrm>
                <a:off x="7039788" y="1577438"/>
                <a:ext cx="122378" cy="630833"/>
              </a:xfrm>
              <a:custGeom>
                <a:avLst/>
                <a:gdLst/>
                <a:ahLst/>
                <a:cxnLst/>
                <a:rect l="l" t="t" r="r" b="b"/>
                <a:pathLst>
                  <a:path w="1434" h="7392" extrusionOk="0">
                    <a:moveTo>
                      <a:pt x="1350" y="1"/>
                    </a:moveTo>
                    <a:lnTo>
                      <a:pt x="1338" y="25"/>
                    </a:lnTo>
                    <a:lnTo>
                      <a:pt x="1374" y="383"/>
                    </a:lnTo>
                    <a:lnTo>
                      <a:pt x="1386" y="753"/>
                    </a:lnTo>
                    <a:lnTo>
                      <a:pt x="1398" y="1123"/>
                    </a:lnTo>
                    <a:lnTo>
                      <a:pt x="1398" y="1481"/>
                    </a:lnTo>
                    <a:lnTo>
                      <a:pt x="1386" y="1851"/>
                    </a:lnTo>
                    <a:lnTo>
                      <a:pt x="1362" y="2222"/>
                    </a:lnTo>
                    <a:lnTo>
                      <a:pt x="1338" y="2580"/>
                    </a:lnTo>
                    <a:lnTo>
                      <a:pt x="1302" y="2950"/>
                    </a:lnTo>
                    <a:lnTo>
                      <a:pt x="1254" y="3320"/>
                    </a:lnTo>
                    <a:lnTo>
                      <a:pt x="1195" y="3678"/>
                    </a:lnTo>
                    <a:lnTo>
                      <a:pt x="1123" y="4036"/>
                    </a:lnTo>
                    <a:lnTo>
                      <a:pt x="1051" y="4407"/>
                    </a:lnTo>
                    <a:lnTo>
                      <a:pt x="956" y="4765"/>
                    </a:lnTo>
                    <a:lnTo>
                      <a:pt x="860" y="5123"/>
                    </a:lnTo>
                    <a:lnTo>
                      <a:pt x="753" y="5469"/>
                    </a:lnTo>
                    <a:lnTo>
                      <a:pt x="645" y="5827"/>
                    </a:lnTo>
                    <a:lnTo>
                      <a:pt x="502" y="6221"/>
                    </a:lnTo>
                    <a:lnTo>
                      <a:pt x="347" y="6603"/>
                    </a:lnTo>
                    <a:lnTo>
                      <a:pt x="180" y="6985"/>
                    </a:lnTo>
                    <a:lnTo>
                      <a:pt x="1" y="7368"/>
                    </a:lnTo>
                    <a:lnTo>
                      <a:pt x="1" y="7380"/>
                    </a:lnTo>
                    <a:lnTo>
                      <a:pt x="13" y="7391"/>
                    </a:lnTo>
                    <a:lnTo>
                      <a:pt x="37" y="7391"/>
                    </a:lnTo>
                    <a:lnTo>
                      <a:pt x="192" y="7057"/>
                    </a:lnTo>
                    <a:lnTo>
                      <a:pt x="335" y="6711"/>
                    </a:lnTo>
                    <a:lnTo>
                      <a:pt x="478" y="6377"/>
                    </a:lnTo>
                    <a:lnTo>
                      <a:pt x="610" y="6030"/>
                    </a:lnTo>
                    <a:lnTo>
                      <a:pt x="729" y="5672"/>
                    </a:lnTo>
                    <a:lnTo>
                      <a:pt x="836" y="5326"/>
                    </a:lnTo>
                    <a:lnTo>
                      <a:pt x="944" y="4968"/>
                    </a:lnTo>
                    <a:lnTo>
                      <a:pt x="1028" y="4610"/>
                    </a:lnTo>
                    <a:lnTo>
                      <a:pt x="1111" y="4251"/>
                    </a:lnTo>
                    <a:lnTo>
                      <a:pt x="1183" y="3893"/>
                    </a:lnTo>
                    <a:lnTo>
                      <a:pt x="1254" y="3535"/>
                    </a:lnTo>
                    <a:lnTo>
                      <a:pt x="1302" y="3165"/>
                    </a:lnTo>
                    <a:lnTo>
                      <a:pt x="1350" y="2795"/>
                    </a:lnTo>
                    <a:lnTo>
                      <a:pt x="1386" y="2437"/>
                    </a:lnTo>
                    <a:lnTo>
                      <a:pt x="1410" y="2066"/>
                    </a:lnTo>
                    <a:lnTo>
                      <a:pt x="1433" y="1696"/>
                    </a:lnTo>
                    <a:lnTo>
                      <a:pt x="1433" y="1278"/>
                    </a:lnTo>
                    <a:lnTo>
                      <a:pt x="1422" y="861"/>
                    </a:lnTo>
                    <a:lnTo>
                      <a:pt x="1410" y="443"/>
                    </a:lnTo>
                    <a:lnTo>
                      <a:pt x="1374" y="25"/>
                    </a:lnTo>
                    <a:lnTo>
                      <a:pt x="137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28"/>
              <p:cNvSpPr/>
              <p:nvPr/>
            </p:nvSpPr>
            <p:spPr>
              <a:xfrm>
                <a:off x="6682130" y="1257500"/>
                <a:ext cx="335386" cy="201829"/>
              </a:xfrm>
              <a:custGeom>
                <a:avLst/>
                <a:gdLst/>
                <a:ahLst/>
                <a:cxnLst/>
                <a:rect l="l" t="t" r="r" b="b"/>
                <a:pathLst>
                  <a:path w="3930" h="2365" extrusionOk="0">
                    <a:moveTo>
                      <a:pt x="359" y="1"/>
                    </a:moveTo>
                    <a:lnTo>
                      <a:pt x="299" y="13"/>
                    </a:lnTo>
                    <a:lnTo>
                      <a:pt x="240" y="25"/>
                    </a:lnTo>
                    <a:lnTo>
                      <a:pt x="180" y="49"/>
                    </a:lnTo>
                    <a:lnTo>
                      <a:pt x="132" y="96"/>
                    </a:lnTo>
                    <a:lnTo>
                      <a:pt x="96" y="132"/>
                    </a:lnTo>
                    <a:lnTo>
                      <a:pt x="61" y="192"/>
                    </a:lnTo>
                    <a:lnTo>
                      <a:pt x="37" y="252"/>
                    </a:lnTo>
                    <a:lnTo>
                      <a:pt x="37" y="311"/>
                    </a:lnTo>
                    <a:lnTo>
                      <a:pt x="1" y="980"/>
                    </a:lnTo>
                    <a:lnTo>
                      <a:pt x="13" y="1075"/>
                    </a:lnTo>
                    <a:lnTo>
                      <a:pt x="37" y="1159"/>
                    </a:lnTo>
                    <a:lnTo>
                      <a:pt x="96" y="1231"/>
                    </a:lnTo>
                    <a:lnTo>
                      <a:pt x="168" y="1278"/>
                    </a:lnTo>
                    <a:lnTo>
                      <a:pt x="2055" y="2329"/>
                    </a:lnTo>
                    <a:lnTo>
                      <a:pt x="2138" y="2365"/>
                    </a:lnTo>
                    <a:lnTo>
                      <a:pt x="2234" y="2365"/>
                    </a:lnTo>
                    <a:lnTo>
                      <a:pt x="2317" y="2353"/>
                    </a:lnTo>
                    <a:lnTo>
                      <a:pt x="2401" y="2317"/>
                    </a:lnTo>
                    <a:lnTo>
                      <a:pt x="3678" y="1457"/>
                    </a:lnTo>
                    <a:lnTo>
                      <a:pt x="3738" y="1410"/>
                    </a:lnTo>
                    <a:lnTo>
                      <a:pt x="3774" y="1362"/>
                    </a:lnTo>
                    <a:lnTo>
                      <a:pt x="3810" y="1290"/>
                    </a:lnTo>
                    <a:lnTo>
                      <a:pt x="3822" y="1231"/>
                    </a:lnTo>
                    <a:lnTo>
                      <a:pt x="3929" y="443"/>
                    </a:lnTo>
                    <a:lnTo>
                      <a:pt x="3929" y="371"/>
                    </a:lnTo>
                    <a:lnTo>
                      <a:pt x="3917" y="299"/>
                    </a:lnTo>
                    <a:lnTo>
                      <a:pt x="3893" y="240"/>
                    </a:lnTo>
                    <a:lnTo>
                      <a:pt x="3857" y="192"/>
                    </a:lnTo>
                    <a:lnTo>
                      <a:pt x="3810" y="144"/>
                    </a:lnTo>
                    <a:lnTo>
                      <a:pt x="3750" y="108"/>
                    </a:lnTo>
                    <a:lnTo>
                      <a:pt x="3690" y="84"/>
                    </a:lnTo>
                    <a:lnTo>
                      <a:pt x="3619" y="72"/>
                    </a:lnTo>
                    <a:lnTo>
                      <a:pt x="3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28"/>
              <p:cNvSpPr/>
              <p:nvPr/>
            </p:nvSpPr>
            <p:spPr>
              <a:xfrm>
                <a:off x="6701502" y="1351288"/>
                <a:ext cx="305773" cy="18433"/>
              </a:xfrm>
              <a:custGeom>
                <a:avLst/>
                <a:gdLst/>
                <a:ahLst/>
                <a:cxnLst/>
                <a:rect l="l" t="t" r="r" b="b"/>
                <a:pathLst>
                  <a:path w="3583" h="216" extrusionOk="0">
                    <a:moveTo>
                      <a:pt x="25" y="0"/>
                    </a:moveTo>
                    <a:lnTo>
                      <a:pt x="13" y="12"/>
                    </a:lnTo>
                    <a:lnTo>
                      <a:pt x="1" y="24"/>
                    </a:lnTo>
                    <a:lnTo>
                      <a:pt x="1" y="36"/>
                    </a:lnTo>
                    <a:lnTo>
                      <a:pt x="13" y="36"/>
                    </a:lnTo>
                    <a:lnTo>
                      <a:pt x="359" y="96"/>
                    </a:lnTo>
                    <a:lnTo>
                      <a:pt x="693" y="144"/>
                    </a:lnTo>
                    <a:lnTo>
                      <a:pt x="1028" y="167"/>
                    </a:lnTo>
                    <a:lnTo>
                      <a:pt x="1374" y="191"/>
                    </a:lnTo>
                    <a:lnTo>
                      <a:pt x="1744" y="203"/>
                    </a:lnTo>
                    <a:lnTo>
                      <a:pt x="2102" y="215"/>
                    </a:lnTo>
                    <a:lnTo>
                      <a:pt x="2472" y="203"/>
                    </a:lnTo>
                    <a:lnTo>
                      <a:pt x="2842" y="191"/>
                    </a:lnTo>
                    <a:lnTo>
                      <a:pt x="3201" y="156"/>
                    </a:lnTo>
                    <a:lnTo>
                      <a:pt x="3571" y="120"/>
                    </a:lnTo>
                    <a:lnTo>
                      <a:pt x="3583" y="108"/>
                    </a:lnTo>
                    <a:lnTo>
                      <a:pt x="3583" y="96"/>
                    </a:lnTo>
                    <a:lnTo>
                      <a:pt x="3571" y="84"/>
                    </a:lnTo>
                    <a:lnTo>
                      <a:pt x="3559" y="84"/>
                    </a:lnTo>
                    <a:lnTo>
                      <a:pt x="3224" y="120"/>
                    </a:lnTo>
                    <a:lnTo>
                      <a:pt x="2878" y="156"/>
                    </a:lnTo>
                    <a:lnTo>
                      <a:pt x="2532" y="167"/>
                    </a:lnTo>
                    <a:lnTo>
                      <a:pt x="2198" y="179"/>
                    </a:lnTo>
                    <a:lnTo>
                      <a:pt x="1839" y="167"/>
                    </a:lnTo>
                    <a:lnTo>
                      <a:pt x="1481" y="167"/>
                    </a:lnTo>
                    <a:lnTo>
                      <a:pt x="1123" y="144"/>
                    </a:lnTo>
                    <a:lnTo>
                      <a:pt x="765" y="108"/>
                    </a:lnTo>
                    <a:lnTo>
                      <a:pt x="395" y="60"/>
                    </a:lnTo>
                    <a:lnTo>
                      <a:pt x="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 name="Google Shape;926;p28"/>
            <p:cNvGrpSpPr/>
            <p:nvPr/>
          </p:nvGrpSpPr>
          <p:grpSpPr>
            <a:xfrm>
              <a:off x="7102385" y="1586053"/>
              <a:ext cx="1553691" cy="2779039"/>
              <a:chOff x="8467150" y="907650"/>
              <a:chExt cx="1693396" cy="3028925"/>
            </a:xfrm>
          </p:grpSpPr>
          <p:sp>
            <p:nvSpPr>
              <p:cNvPr id="927" name="Google Shape;927;p28"/>
              <p:cNvSpPr/>
              <p:nvPr/>
            </p:nvSpPr>
            <p:spPr>
              <a:xfrm>
                <a:off x="8785046" y="3734675"/>
                <a:ext cx="13755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928" name="Google Shape;928;p28"/>
              <p:cNvSpPr/>
              <p:nvPr/>
            </p:nvSpPr>
            <p:spPr>
              <a:xfrm>
                <a:off x="9046666" y="2081749"/>
                <a:ext cx="877217" cy="1609802"/>
              </a:xfrm>
              <a:custGeom>
                <a:avLst/>
                <a:gdLst/>
                <a:ahLst/>
                <a:cxnLst/>
                <a:rect l="l" t="t" r="r" b="b"/>
                <a:pathLst>
                  <a:path w="16012" h="29384" extrusionOk="0">
                    <a:moveTo>
                      <a:pt x="10245" y="1"/>
                    </a:moveTo>
                    <a:lnTo>
                      <a:pt x="1" y="84"/>
                    </a:lnTo>
                    <a:lnTo>
                      <a:pt x="658" y="29384"/>
                    </a:lnTo>
                    <a:lnTo>
                      <a:pt x="7236" y="29384"/>
                    </a:lnTo>
                    <a:lnTo>
                      <a:pt x="5804" y="7009"/>
                    </a:lnTo>
                    <a:lnTo>
                      <a:pt x="9911" y="29145"/>
                    </a:lnTo>
                    <a:lnTo>
                      <a:pt x="16012" y="28250"/>
                    </a:lnTo>
                    <a:lnTo>
                      <a:pt x="102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28"/>
              <p:cNvSpPr/>
              <p:nvPr/>
            </p:nvSpPr>
            <p:spPr>
              <a:xfrm>
                <a:off x="9281530" y="2334254"/>
                <a:ext cx="90286" cy="149180"/>
              </a:xfrm>
              <a:custGeom>
                <a:avLst/>
                <a:gdLst/>
                <a:ahLst/>
                <a:cxnLst/>
                <a:rect l="l" t="t" r="r" b="b"/>
                <a:pathLst>
                  <a:path w="1648" h="2723" extrusionOk="0">
                    <a:moveTo>
                      <a:pt x="0" y="0"/>
                    </a:moveTo>
                    <a:lnTo>
                      <a:pt x="0" y="12"/>
                    </a:lnTo>
                    <a:lnTo>
                      <a:pt x="72" y="323"/>
                    </a:lnTo>
                    <a:lnTo>
                      <a:pt x="167" y="621"/>
                    </a:lnTo>
                    <a:lnTo>
                      <a:pt x="275" y="908"/>
                    </a:lnTo>
                    <a:lnTo>
                      <a:pt x="406" y="1194"/>
                    </a:lnTo>
                    <a:lnTo>
                      <a:pt x="561" y="1469"/>
                    </a:lnTo>
                    <a:lnTo>
                      <a:pt x="729" y="1732"/>
                    </a:lnTo>
                    <a:lnTo>
                      <a:pt x="908" y="1994"/>
                    </a:lnTo>
                    <a:lnTo>
                      <a:pt x="1111" y="2233"/>
                    </a:lnTo>
                    <a:lnTo>
                      <a:pt x="1349" y="2484"/>
                    </a:lnTo>
                    <a:lnTo>
                      <a:pt x="1612" y="2723"/>
                    </a:lnTo>
                    <a:lnTo>
                      <a:pt x="1636" y="2723"/>
                    </a:lnTo>
                    <a:lnTo>
                      <a:pt x="1648" y="2711"/>
                    </a:lnTo>
                    <a:lnTo>
                      <a:pt x="1636" y="2699"/>
                    </a:lnTo>
                    <a:lnTo>
                      <a:pt x="1409" y="2484"/>
                    </a:lnTo>
                    <a:lnTo>
                      <a:pt x="1194" y="2269"/>
                    </a:lnTo>
                    <a:lnTo>
                      <a:pt x="991" y="2030"/>
                    </a:lnTo>
                    <a:lnTo>
                      <a:pt x="800" y="1779"/>
                    </a:lnTo>
                    <a:lnTo>
                      <a:pt x="633" y="1517"/>
                    </a:lnTo>
                    <a:lnTo>
                      <a:pt x="478" y="1242"/>
                    </a:lnTo>
                    <a:lnTo>
                      <a:pt x="346" y="967"/>
                    </a:lnTo>
                    <a:lnTo>
                      <a:pt x="227" y="669"/>
                    </a:lnTo>
                    <a:lnTo>
                      <a:pt x="120" y="347"/>
                    </a:lnTo>
                    <a:lnTo>
                      <a:pt x="3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28"/>
              <p:cNvSpPr/>
              <p:nvPr/>
            </p:nvSpPr>
            <p:spPr>
              <a:xfrm>
                <a:off x="9182752" y="1260192"/>
                <a:ext cx="170107" cy="205444"/>
              </a:xfrm>
              <a:custGeom>
                <a:avLst/>
                <a:gdLst/>
                <a:ahLst/>
                <a:cxnLst/>
                <a:rect l="l" t="t" r="r" b="b"/>
                <a:pathLst>
                  <a:path w="3105" h="3750" extrusionOk="0">
                    <a:moveTo>
                      <a:pt x="2890" y="1"/>
                    </a:moveTo>
                    <a:lnTo>
                      <a:pt x="0" y="1302"/>
                    </a:lnTo>
                    <a:lnTo>
                      <a:pt x="156" y="3750"/>
                    </a:lnTo>
                    <a:lnTo>
                      <a:pt x="3105" y="3571"/>
                    </a:lnTo>
                    <a:lnTo>
                      <a:pt x="2890"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28"/>
              <p:cNvSpPr/>
              <p:nvPr/>
            </p:nvSpPr>
            <p:spPr>
              <a:xfrm>
                <a:off x="9070881" y="997881"/>
                <a:ext cx="285265" cy="378783"/>
              </a:xfrm>
              <a:custGeom>
                <a:avLst/>
                <a:gdLst/>
                <a:ahLst/>
                <a:cxnLst/>
                <a:rect l="l" t="t" r="r" b="b"/>
                <a:pathLst>
                  <a:path w="5207" h="6914" extrusionOk="0">
                    <a:moveTo>
                      <a:pt x="2687" y="1"/>
                    </a:moveTo>
                    <a:lnTo>
                      <a:pt x="2544" y="13"/>
                    </a:lnTo>
                    <a:lnTo>
                      <a:pt x="2269" y="25"/>
                    </a:lnTo>
                    <a:lnTo>
                      <a:pt x="2018" y="61"/>
                    </a:lnTo>
                    <a:lnTo>
                      <a:pt x="1768" y="108"/>
                    </a:lnTo>
                    <a:lnTo>
                      <a:pt x="1541" y="168"/>
                    </a:lnTo>
                    <a:lnTo>
                      <a:pt x="1326" y="240"/>
                    </a:lnTo>
                    <a:lnTo>
                      <a:pt x="1111" y="323"/>
                    </a:lnTo>
                    <a:lnTo>
                      <a:pt x="932" y="431"/>
                    </a:lnTo>
                    <a:lnTo>
                      <a:pt x="753" y="550"/>
                    </a:lnTo>
                    <a:lnTo>
                      <a:pt x="598" y="681"/>
                    </a:lnTo>
                    <a:lnTo>
                      <a:pt x="466" y="837"/>
                    </a:lnTo>
                    <a:lnTo>
                      <a:pt x="335" y="992"/>
                    </a:lnTo>
                    <a:lnTo>
                      <a:pt x="239" y="1183"/>
                    </a:lnTo>
                    <a:lnTo>
                      <a:pt x="156" y="1374"/>
                    </a:lnTo>
                    <a:lnTo>
                      <a:pt x="96" y="1589"/>
                    </a:lnTo>
                    <a:lnTo>
                      <a:pt x="48" y="1816"/>
                    </a:lnTo>
                    <a:lnTo>
                      <a:pt x="25" y="2066"/>
                    </a:lnTo>
                    <a:lnTo>
                      <a:pt x="1" y="2926"/>
                    </a:lnTo>
                    <a:lnTo>
                      <a:pt x="1" y="3631"/>
                    </a:lnTo>
                    <a:lnTo>
                      <a:pt x="13" y="4227"/>
                    </a:lnTo>
                    <a:lnTo>
                      <a:pt x="48" y="4753"/>
                    </a:lnTo>
                    <a:lnTo>
                      <a:pt x="60" y="4932"/>
                    </a:lnTo>
                    <a:lnTo>
                      <a:pt x="84" y="5099"/>
                    </a:lnTo>
                    <a:lnTo>
                      <a:pt x="120" y="5266"/>
                    </a:lnTo>
                    <a:lnTo>
                      <a:pt x="168" y="5421"/>
                    </a:lnTo>
                    <a:lnTo>
                      <a:pt x="216" y="5553"/>
                    </a:lnTo>
                    <a:lnTo>
                      <a:pt x="275" y="5696"/>
                    </a:lnTo>
                    <a:lnTo>
                      <a:pt x="335" y="5815"/>
                    </a:lnTo>
                    <a:lnTo>
                      <a:pt x="407" y="5935"/>
                    </a:lnTo>
                    <a:lnTo>
                      <a:pt x="478" y="6042"/>
                    </a:lnTo>
                    <a:lnTo>
                      <a:pt x="550" y="6138"/>
                    </a:lnTo>
                    <a:lnTo>
                      <a:pt x="633" y="6233"/>
                    </a:lnTo>
                    <a:lnTo>
                      <a:pt x="717" y="6317"/>
                    </a:lnTo>
                    <a:lnTo>
                      <a:pt x="884" y="6460"/>
                    </a:lnTo>
                    <a:lnTo>
                      <a:pt x="1063" y="6580"/>
                    </a:lnTo>
                    <a:lnTo>
                      <a:pt x="1230" y="6675"/>
                    </a:lnTo>
                    <a:lnTo>
                      <a:pt x="1398" y="6759"/>
                    </a:lnTo>
                    <a:lnTo>
                      <a:pt x="1553" y="6818"/>
                    </a:lnTo>
                    <a:lnTo>
                      <a:pt x="1696" y="6854"/>
                    </a:lnTo>
                    <a:lnTo>
                      <a:pt x="1899" y="6902"/>
                    </a:lnTo>
                    <a:lnTo>
                      <a:pt x="1983" y="6914"/>
                    </a:lnTo>
                    <a:lnTo>
                      <a:pt x="2293" y="6890"/>
                    </a:lnTo>
                    <a:lnTo>
                      <a:pt x="2592" y="6854"/>
                    </a:lnTo>
                    <a:lnTo>
                      <a:pt x="2854" y="6806"/>
                    </a:lnTo>
                    <a:lnTo>
                      <a:pt x="3105" y="6735"/>
                    </a:lnTo>
                    <a:lnTo>
                      <a:pt x="3344" y="6663"/>
                    </a:lnTo>
                    <a:lnTo>
                      <a:pt x="3559" y="6568"/>
                    </a:lnTo>
                    <a:lnTo>
                      <a:pt x="3750" y="6472"/>
                    </a:lnTo>
                    <a:lnTo>
                      <a:pt x="3929" y="6353"/>
                    </a:lnTo>
                    <a:lnTo>
                      <a:pt x="4096" y="6233"/>
                    </a:lnTo>
                    <a:lnTo>
                      <a:pt x="4239" y="6114"/>
                    </a:lnTo>
                    <a:lnTo>
                      <a:pt x="4371" y="5983"/>
                    </a:lnTo>
                    <a:lnTo>
                      <a:pt x="4490" y="5839"/>
                    </a:lnTo>
                    <a:lnTo>
                      <a:pt x="4597" y="5696"/>
                    </a:lnTo>
                    <a:lnTo>
                      <a:pt x="4693" y="5553"/>
                    </a:lnTo>
                    <a:lnTo>
                      <a:pt x="4777" y="5410"/>
                    </a:lnTo>
                    <a:lnTo>
                      <a:pt x="4848" y="5266"/>
                    </a:lnTo>
                    <a:lnTo>
                      <a:pt x="4908" y="5111"/>
                    </a:lnTo>
                    <a:lnTo>
                      <a:pt x="4956" y="4968"/>
                    </a:lnTo>
                    <a:lnTo>
                      <a:pt x="5039" y="4693"/>
                    </a:lnTo>
                    <a:lnTo>
                      <a:pt x="5087" y="4430"/>
                    </a:lnTo>
                    <a:lnTo>
                      <a:pt x="5111" y="4192"/>
                    </a:lnTo>
                    <a:lnTo>
                      <a:pt x="5123" y="3989"/>
                    </a:lnTo>
                    <a:lnTo>
                      <a:pt x="5123" y="3845"/>
                    </a:lnTo>
                    <a:lnTo>
                      <a:pt x="5123" y="3714"/>
                    </a:lnTo>
                    <a:lnTo>
                      <a:pt x="5206" y="2293"/>
                    </a:lnTo>
                    <a:lnTo>
                      <a:pt x="5206" y="2019"/>
                    </a:lnTo>
                    <a:lnTo>
                      <a:pt x="5182" y="1768"/>
                    </a:lnTo>
                    <a:lnTo>
                      <a:pt x="5135" y="1529"/>
                    </a:lnTo>
                    <a:lnTo>
                      <a:pt x="5063" y="1314"/>
                    </a:lnTo>
                    <a:lnTo>
                      <a:pt x="4968" y="1111"/>
                    </a:lnTo>
                    <a:lnTo>
                      <a:pt x="4860" y="920"/>
                    </a:lnTo>
                    <a:lnTo>
                      <a:pt x="4717" y="753"/>
                    </a:lnTo>
                    <a:lnTo>
                      <a:pt x="4562" y="610"/>
                    </a:lnTo>
                    <a:lnTo>
                      <a:pt x="4383" y="467"/>
                    </a:lnTo>
                    <a:lnTo>
                      <a:pt x="4191" y="347"/>
                    </a:lnTo>
                    <a:lnTo>
                      <a:pt x="3977" y="252"/>
                    </a:lnTo>
                    <a:lnTo>
                      <a:pt x="3750" y="168"/>
                    </a:lnTo>
                    <a:lnTo>
                      <a:pt x="3511" y="96"/>
                    </a:lnTo>
                    <a:lnTo>
                      <a:pt x="3248" y="49"/>
                    </a:lnTo>
                    <a:lnTo>
                      <a:pt x="2974" y="25"/>
                    </a:lnTo>
                    <a:lnTo>
                      <a:pt x="268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28"/>
              <p:cNvSpPr/>
              <p:nvPr/>
            </p:nvSpPr>
            <p:spPr>
              <a:xfrm>
                <a:off x="9070881" y="997881"/>
                <a:ext cx="285265" cy="378783"/>
              </a:xfrm>
              <a:custGeom>
                <a:avLst/>
                <a:gdLst/>
                <a:ahLst/>
                <a:cxnLst/>
                <a:rect l="l" t="t" r="r" b="b"/>
                <a:pathLst>
                  <a:path w="5207" h="6914" fill="none" extrusionOk="0">
                    <a:moveTo>
                      <a:pt x="1983" y="6914"/>
                    </a:moveTo>
                    <a:lnTo>
                      <a:pt x="1983" y="6914"/>
                    </a:lnTo>
                    <a:lnTo>
                      <a:pt x="1899" y="6902"/>
                    </a:lnTo>
                    <a:lnTo>
                      <a:pt x="1696" y="6854"/>
                    </a:lnTo>
                    <a:lnTo>
                      <a:pt x="1553" y="6818"/>
                    </a:lnTo>
                    <a:lnTo>
                      <a:pt x="1398" y="6759"/>
                    </a:lnTo>
                    <a:lnTo>
                      <a:pt x="1230" y="6675"/>
                    </a:lnTo>
                    <a:lnTo>
                      <a:pt x="1063" y="6580"/>
                    </a:lnTo>
                    <a:lnTo>
                      <a:pt x="884" y="6460"/>
                    </a:lnTo>
                    <a:lnTo>
                      <a:pt x="717" y="6317"/>
                    </a:lnTo>
                    <a:lnTo>
                      <a:pt x="633" y="6233"/>
                    </a:lnTo>
                    <a:lnTo>
                      <a:pt x="550" y="6138"/>
                    </a:lnTo>
                    <a:lnTo>
                      <a:pt x="478" y="6042"/>
                    </a:lnTo>
                    <a:lnTo>
                      <a:pt x="407" y="5935"/>
                    </a:lnTo>
                    <a:lnTo>
                      <a:pt x="335" y="5815"/>
                    </a:lnTo>
                    <a:lnTo>
                      <a:pt x="275" y="5696"/>
                    </a:lnTo>
                    <a:lnTo>
                      <a:pt x="216" y="5553"/>
                    </a:lnTo>
                    <a:lnTo>
                      <a:pt x="168" y="5421"/>
                    </a:lnTo>
                    <a:lnTo>
                      <a:pt x="120" y="5266"/>
                    </a:lnTo>
                    <a:lnTo>
                      <a:pt x="84" y="5099"/>
                    </a:lnTo>
                    <a:lnTo>
                      <a:pt x="60" y="4932"/>
                    </a:lnTo>
                    <a:lnTo>
                      <a:pt x="48" y="4753"/>
                    </a:lnTo>
                    <a:lnTo>
                      <a:pt x="48" y="4753"/>
                    </a:lnTo>
                    <a:lnTo>
                      <a:pt x="13" y="4227"/>
                    </a:lnTo>
                    <a:lnTo>
                      <a:pt x="1" y="3631"/>
                    </a:lnTo>
                    <a:lnTo>
                      <a:pt x="1" y="2926"/>
                    </a:lnTo>
                    <a:lnTo>
                      <a:pt x="25" y="2066"/>
                    </a:lnTo>
                    <a:lnTo>
                      <a:pt x="25" y="2066"/>
                    </a:lnTo>
                    <a:lnTo>
                      <a:pt x="48" y="1816"/>
                    </a:lnTo>
                    <a:lnTo>
                      <a:pt x="96" y="1589"/>
                    </a:lnTo>
                    <a:lnTo>
                      <a:pt x="156" y="1374"/>
                    </a:lnTo>
                    <a:lnTo>
                      <a:pt x="239" y="1183"/>
                    </a:lnTo>
                    <a:lnTo>
                      <a:pt x="335" y="992"/>
                    </a:lnTo>
                    <a:lnTo>
                      <a:pt x="466" y="837"/>
                    </a:lnTo>
                    <a:lnTo>
                      <a:pt x="598" y="681"/>
                    </a:lnTo>
                    <a:lnTo>
                      <a:pt x="753" y="550"/>
                    </a:lnTo>
                    <a:lnTo>
                      <a:pt x="932" y="431"/>
                    </a:lnTo>
                    <a:lnTo>
                      <a:pt x="1111" y="323"/>
                    </a:lnTo>
                    <a:lnTo>
                      <a:pt x="1326" y="240"/>
                    </a:lnTo>
                    <a:lnTo>
                      <a:pt x="1541" y="168"/>
                    </a:lnTo>
                    <a:lnTo>
                      <a:pt x="1768" y="108"/>
                    </a:lnTo>
                    <a:lnTo>
                      <a:pt x="2018" y="61"/>
                    </a:lnTo>
                    <a:lnTo>
                      <a:pt x="2269" y="25"/>
                    </a:lnTo>
                    <a:lnTo>
                      <a:pt x="2544" y="13"/>
                    </a:lnTo>
                    <a:lnTo>
                      <a:pt x="2687" y="1"/>
                    </a:lnTo>
                    <a:lnTo>
                      <a:pt x="2687" y="1"/>
                    </a:lnTo>
                    <a:lnTo>
                      <a:pt x="2974" y="25"/>
                    </a:lnTo>
                    <a:lnTo>
                      <a:pt x="3248" y="49"/>
                    </a:lnTo>
                    <a:lnTo>
                      <a:pt x="3511" y="96"/>
                    </a:lnTo>
                    <a:lnTo>
                      <a:pt x="3750" y="168"/>
                    </a:lnTo>
                    <a:lnTo>
                      <a:pt x="3977" y="252"/>
                    </a:lnTo>
                    <a:lnTo>
                      <a:pt x="4191" y="347"/>
                    </a:lnTo>
                    <a:lnTo>
                      <a:pt x="4383" y="467"/>
                    </a:lnTo>
                    <a:lnTo>
                      <a:pt x="4562" y="610"/>
                    </a:lnTo>
                    <a:lnTo>
                      <a:pt x="4717" y="753"/>
                    </a:lnTo>
                    <a:lnTo>
                      <a:pt x="4860" y="920"/>
                    </a:lnTo>
                    <a:lnTo>
                      <a:pt x="4968" y="1111"/>
                    </a:lnTo>
                    <a:lnTo>
                      <a:pt x="5063" y="1314"/>
                    </a:lnTo>
                    <a:lnTo>
                      <a:pt x="5135" y="1529"/>
                    </a:lnTo>
                    <a:lnTo>
                      <a:pt x="5182" y="1768"/>
                    </a:lnTo>
                    <a:lnTo>
                      <a:pt x="5206" y="2019"/>
                    </a:lnTo>
                    <a:lnTo>
                      <a:pt x="5206" y="2293"/>
                    </a:lnTo>
                    <a:lnTo>
                      <a:pt x="5123" y="3714"/>
                    </a:lnTo>
                    <a:lnTo>
                      <a:pt x="5123" y="3714"/>
                    </a:lnTo>
                    <a:lnTo>
                      <a:pt x="5123" y="3845"/>
                    </a:lnTo>
                    <a:lnTo>
                      <a:pt x="5123" y="3989"/>
                    </a:lnTo>
                    <a:lnTo>
                      <a:pt x="5111" y="4192"/>
                    </a:lnTo>
                    <a:lnTo>
                      <a:pt x="5087" y="4430"/>
                    </a:lnTo>
                    <a:lnTo>
                      <a:pt x="5039" y="4693"/>
                    </a:lnTo>
                    <a:lnTo>
                      <a:pt x="4956" y="4968"/>
                    </a:lnTo>
                    <a:lnTo>
                      <a:pt x="4908" y="5111"/>
                    </a:lnTo>
                    <a:lnTo>
                      <a:pt x="4848" y="5266"/>
                    </a:lnTo>
                    <a:lnTo>
                      <a:pt x="4777" y="5410"/>
                    </a:lnTo>
                    <a:lnTo>
                      <a:pt x="4693" y="5553"/>
                    </a:lnTo>
                    <a:lnTo>
                      <a:pt x="4597" y="5696"/>
                    </a:lnTo>
                    <a:lnTo>
                      <a:pt x="4490" y="5839"/>
                    </a:lnTo>
                    <a:lnTo>
                      <a:pt x="4371" y="5983"/>
                    </a:lnTo>
                    <a:lnTo>
                      <a:pt x="4239" y="6114"/>
                    </a:lnTo>
                    <a:lnTo>
                      <a:pt x="4096" y="6233"/>
                    </a:lnTo>
                    <a:lnTo>
                      <a:pt x="3929" y="6353"/>
                    </a:lnTo>
                    <a:lnTo>
                      <a:pt x="3750" y="6472"/>
                    </a:lnTo>
                    <a:lnTo>
                      <a:pt x="3559" y="6568"/>
                    </a:lnTo>
                    <a:lnTo>
                      <a:pt x="3344" y="6663"/>
                    </a:lnTo>
                    <a:lnTo>
                      <a:pt x="3105" y="6735"/>
                    </a:lnTo>
                    <a:lnTo>
                      <a:pt x="2854" y="6806"/>
                    </a:lnTo>
                    <a:lnTo>
                      <a:pt x="2592" y="6854"/>
                    </a:lnTo>
                    <a:lnTo>
                      <a:pt x="2293" y="6890"/>
                    </a:lnTo>
                    <a:lnTo>
                      <a:pt x="1983" y="6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28"/>
              <p:cNvSpPr/>
              <p:nvPr/>
            </p:nvSpPr>
            <p:spPr>
              <a:xfrm>
                <a:off x="9099041" y="1181027"/>
                <a:ext cx="23558" cy="22297"/>
              </a:xfrm>
              <a:custGeom>
                <a:avLst/>
                <a:gdLst/>
                <a:ahLst/>
                <a:cxnLst/>
                <a:rect l="l" t="t" r="r" b="b"/>
                <a:pathLst>
                  <a:path w="430" h="407" extrusionOk="0">
                    <a:moveTo>
                      <a:pt x="179" y="1"/>
                    </a:moveTo>
                    <a:lnTo>
                      <a:pt x="131" y="13"/>
                    </a:lnTo>
                    <a:lnTo>
                      <a:pt x="96" y="37"/>
                    </a:lnTo>
                    <a:lnTo>
                      <a:pt x="72" y="61"/>
                    </a:lnTo>
                    <a:lnTo>
                      <a:pt x="36" y="85"/>
                    </a:lnTo>
                    <a:lnTo>
                      <a:pt x="24" y="120"/>
                    </a:lnTo>
                    <a:lnTo>
                      <a:pt x="12" y="156"/>
                    </a:lnTo>
                    <a:lnTo>
                      <a:pt x="0" y="204"/>
                    </a:lnTo>
                    <a:lnTo>
                      <a:pt x="12" y="240"/>
                    </a:lnTo>
                    <a:lnTo>
                      <a:pt x="24" y="276"/>
                    </a:lnTo>
                    <a:lnTo>
                      <a:pt x="48" y="311"/>
                    </a:lnTo>
                    <a:lnTo>
                      <a:pt x="72" y="347"/>
                    </a:lnTo>
                    <a:lnTo>
                      <a:pt x="96" y="371"/>
                    </a:lnTo>
                    <a:lnTo>
                      <a:pt x="131" y="383"/>
                    </a:lnTo>
                    <a:lnTo>
                      <a:pt x="179" y="395"/>
                    </a:lnTo>
                    <a:lnTo>
                      <a:pt x="227" y="407"/>
                    </a:lnTo>
                    <a:lnTo>
                      <a:pt x="263" y="407"/>
                    </a:lnTo>
                    <a:lnTo>
                      <a:pt x="311" y="395"/>
                    </a:lnTo>
                    <a:lnTo>
                      <a:pt x="346" y="371"/>
                    </a:lnTo>
                    <a:lnTo>
                      <a:pt x="370" y="347"/>
                    </a:lnTo>
                    <a:lnTo>
                      <a:pt x="394" y="323"/>
                    </a:lnTo>
                    <a:lnTo>
                      <a:pt x="418" y="288"/>
                    </a:lnTo>
                    <a:lnTo>
                      <a:pt x="430" y="252"/>
                    </a:lnTo>
                    <a:lnTo>
                      <a:pt x="430" y="204"/>
                    </a:lnTo>
                    <a:lnTo>
                      <a:pt x="430" y="168"/>
                    </a:lnTo>
                    <a:lnTo>
                      <a:pt x="418" y="132"/>
                    </a:lnTo>
                    <a:lnTo>
                      <a:pt x="394" y="96"/>
                    </a:lnTo>
                    <a:lnTo>
                      <a:pt x="370" y="61"/>
                    </a:lnTo>
                    <a:lnTo>
                      <a:pt x="334" y="37"/>
                    </a:lnTo>
                    <a:lnTo>
                      <a:pt x="299" y="13"/>
                    </a:lnTo>
                    <a:lnTo>
                      <a:pt x="2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28"/>
              <p:cNvSpPr/>
              <p:nvPr/>
            </p:nvSpPr>
            <p:spPr>
              <a:xfrm>
                <a:off x="9208282" y="1181685"/>
                <a:ext cx="23558" cy="22297"/>
              </a:xfrm>
              <a:custGeom>
                <a:avLst/>
                <a:gdLst/>
                <a:ahLst/>
                <a:cxnLst/>
                <a:rect l="l" t="t" r="r" b="b"/>
                <a:pathLst>
                  <a:path w="430" h="407" extrusionOk="0">
                    <a:moveTo>
                      <a:pt x="215" y="1"/>
                    </a:moveTo>
                    <a:lnTo>
                      <a:pt x="167" y="13"/>
                    </a:lnTo>
                    <a:lnTo>
                      <a:pt x="131" y="25"/>
                    </a:lnTo>
                    <a:lnTo>
                      <a:pt x="96" y="37"/>
                    </a:lnTo>
                    <a:lnTo>
                      <a:pt x="60" y="61"/>
                    </a:lnTo>
                    <a:lnTo>
                      <a:pt x="36" y="96"/>
                    </a:lnTo>
                    <a:lnTo>
                      <a:pt x="12" y="132"/>
                    </a:lnTo>
                    <a:lnTo>
                      <a:pt x="0" y="168"/>
                    </a:lnTo>
                    <a:lnTo>
                      <a:pt x="0" y="204"/>
                    </a:lnTo>
                    <a:lnTo>
                      <a:pt x="0" y="252"/>
                    </a:lnTo>
                    <a:lnTo>
                      <a:pt x="12" y="287"/>
                    </a:lnTo>
                    <a:lnTo>
                      <a:pt x="36" y="323"/>
                    </a:lnTo>
                    <a:lnTo>
                      <a:pt x="60" y="347"/>
                    </a:lnTo>
                    <a:lnTo>
                      <a:pt x="96" y="371"/>
                    </a:lnTo>
                    <a:lnTo>
                      <a:pt x="131" y="395"/>
                    </a:lnTo>
                    <a:lnTo>
                      <a:pt x="167" y="407"/>
                    </a:lnTo>
                    <a:lnTo>
                      <a:pt x="251" y="407"/>
                    </a:lnTo>
                    <a:lnTo>
                      <a:pt x="299" y="395"/>
                    </a:lnTo>
                    <a:lnTo>
                      <a:pt x="334" y="383"/>
                    </a:lnTo>
                    <a:lnTo>
                      <a:pt x="370" y="359"/>
                    </a:lnTo>
                    <a:lnTo>
                      <a:pt x="394" y="323"/>
                    </a:lnTo>
                    <a:lnTo>
                      <a:pt x="406" y="287"/>
                    </a:lnTo>
                    <a:lnTo>
                      <a:pt x="418" y="252"/>
                    </a:lnTo>
                    <a:lnTo>
                      <a:pt x="430" y="216"/>
                    </a:lnTo>
                    <a:lnTo>
                      <a:pt x="418" y="168"/>
                    </a:lnTo>
                    <a:lnTo>
                      <a:pt x="406" y="132"/>
                    </a:lnTo>
                    <a:lnTo>
                      <a:pt x="394" y="96"/>
                    </a:lnTo>
                    <a:lnTo>
                      <a:pt x="358" y="73"/>
                    </a:lnTo>
                    <a:lnTo>
                      <a:pt x="334" y="37"/>
                    </a:lnTo>
                    <a:lnTo>
                      <a:pt x="299" y="25"/>
                    </a:lnTo>
                    <a:lnTo>
                      <a:pt x="251" y="13"/>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28"/>
              <p:cNvSpPr/>
              <p:nvPr/>
            </p:nvSpPr>
            <p:spPr>
              <a:xfrm>
                <a:off x="9216116" y="1149636"/>
                <a:ext cx="39938" cy="7286"/>
              </a:xfrm>
              <a:custGeom>
                <a:avLst/>
                <a:gdLst/>
                <a:ahLst/>
                <a:cxnLst/>
                <a:rect l="l" t="t" r="r" b="b"/>
                <a:pathLst>
                  <a:path w="729" h="133" extrusionOk="0">
                    <a:moveTo>
                      <a:pt x="370" y="1"/>
                    </a:moveTo>
                    <a:lnTo>
                      <a:pt x="275" y="13"/>
                    </a:lnTo>
                    <a:lnTo>
                      <a:pt x="179" y="25"/>
                    </a:lnTo>
                    <a:lnTo>
                      <a:pt x="96" y="61"/>
                    </a:lnTo>
                    <a:lnTo>
                      <a:pt x="12" y="108"/>
                    </a:lnTo>
                    <a:lnTo>
                      <a:pt x="0" y="120"/>
                    </a:lnTo>
                    <a:lnTo>
                      <a:pt x="0" y="132"/>
                    </a:lnTo>
                    <a:lnTo>
                      <a:pt x="24" y="132"/>
                    </a:lnTo>
                    <a:lnTo>
                      <a:pt x="108" y="96"/>
                    </a:lnTo>
                    <a:lnTo>
                      <a:pt x="191" y="61"/>
                    </a:lnTo>
                    <a:lnTo>
                      <a:pt x="275" y="49"/>
                    </a:lnTo>
                    <a:lnTo>
                      <a:pt x="370" y="37"/>
                    </a:lnTo>
                    <a:lnTo>
                      <a:pt x="454" y="49"/>
                    </a:lnTo>
                    <a:lnTo>
                      <a:pt x="538" y="61"/>
                    </a:lnTo>
                    <a:lnTo>
                      <a:pt x="621" y="84"/>
                    </a:lnTo>
                    <a:lnTo>
                      <a:pt x="705" y="120"/>
                    </a:lnTo>
                    <a:lnTo>
                      <a:pt x="717" y="132"/>
                    </a:lnTo>
                    <a:lnTo>
                      <a:pt x="729" y="120"/>
                    </a:lnTo>
                    <a:lnTo>
                      <a:pt x="729" y="108"/>
                    </a:lnTo>
                    <a:lnTo>
                      <a:pt x="729" y="96"/>
                    </a:lnTo>
                    <a:lnTo>
                      <a:pt x="633" y="49"/>
                    </a:lnTo>
                    <a:lnTo>
                      <a:pt x="550" y="25"/>
                    </a:lnTo>
                    <a:lnTo>
                      <a:pt x="454" y="13"/>
                    </a:lnTo>
                    <a:lnTo>
                      <a:pt x="37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28"/>
              <p:cNvSpPr/>
              <p:nvPr/>
            </p:nvSpPr>
            <p:spPr>
              <a:xfrm>
                <a:off x="9094439" y="1152265"/>
                <a:ext cx="39938" cy="7889"/>
              </a:xfrm>
              <a:custGeom>
                <a:avLst/>
                <a:gdLst/>
                <a:ahLst/>
                <a:cxnLst/>
                <a:rect l="l" t="t" r="r" b="b"/>
                <a:pathLst>
                  <a:path w="729" h="144" extrusionOk="0">
                    <a:moveTo>
                      <a:pt x="359" y="1"/>
                    </a:moveTo>
                    <a:lnTo>
                      <a:pt x="275" y="13"/>
                    </a:lnTo>
                    <a:lnTo>
                      <a:pt x="180" y="36"/>
                    </a:lnTo>
                    <a:lnTo>
                      <a:pt x="96" y="60"/>
                    </a:lnTo>
                    <a:lnTo>
                      <a:pt x="12" y="108"/>
                    </a:lnTo>
                    <a:lnTo>
                      <a:pt x="1" y="120"/>
                    </a:lnTo>
                    <a:lnTo>
                      <a:pt x="1" y="132"/>
                    </a:lnTo>
                    <a:lnTo>
                      <a:pt x="12" y="144"/>
                    </a:lnTo>
                    <a:lnTo>
                      <a:pt x="24" y="132"/>
                    </a:lnTo>
                    <a:lnTo>
                      <a:pt x="108" y="96"/>
                    </a:lnTo>
                    <a:lnTo>
                      <a:pt x="192" y="60"/>
                    </a:lnTo>
                    <a:lnTo>
                      <a:pt x="275" y="48"/>
                    </a:lnTo>
                    <a:lnTo>
                      <a:pt x="359" y="36"/>
                    </a:lnTo>
                    <a:lnTo>
                      <a:pt x="454" y="48"/>
                    </a:lnTo>
                    <a:lnTo>
                      <a:pt x="538" y="60"/>
                    </a:lnTo>
                    <a:lnTo>
                      <a:pt x="621" y="84"/>
                    </a:lnTo>
                    <a:lnTo>
                      <a:pt x="705" y="120"/>
                    </a:lnTo>
                    <a:lnTo>
                      <a:pt x="717" y="132"/>
                    </a:lnTo>
                    <a:lnTo>
                      <a:pt x="729" y="120"/>
                    </a:lnTo>
                    <a:lnTo>
                      <a:pt x="729" y="108"/>
                    </a:lnTo>
                    <a:lnTo>
                      <a:pt x="717" y="96"/>
                    </a:lnTo>
                    <a:lnTo>
                      <a:pt x="633" y="48"/>
                    </a:lnTo>
                    <a:lnTo>
                      <a:pt x="550" y="25"/>
                    </a:lnTo>
                    <a:lnTo>
                      <a:pt x="454" y="13"/>
                    </a:lnTo>
                    <a:lnTo>
                      <a:pt x="3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28"/>
              <p:cNvSpPr/>
              <p:nvPr/>
            </p:nvSpPr>
            <p:spPr>
              <a:xfrm>
                <a:off x="9094439" y="1115669"/>
                <a:ext cx="39938" cy="11779"/>
              </a:xfrm>
              <a:custGeom>
                <a:avLst/>
                <a:gdLst/>
                <a:ahLst/>
                <a:cxnLst/>
                <a:rect l="l" t="t" r="r" b="b"/>
                <a:pathLst>
                  <a:path w="729" h="215" extrusionOk="0">
                    <a:moveTo>
                      <a:pt x="347" y="0"/>
                    </a:moveTo>
                    <a:lnTo>
                      <a:pt x="203" y="12"/>
                    </a:lnTo>
                    <a:lnTo>
                      <a:pt x="60" y="36"/>
                    </a:lnTo>
                    <a:lnTo>
                      <a:pt x="36" y="48"/>
                    </a:lnTo>
                    <a:lnTo>
                      <a:pt x="12" y="84"/>
                    </a:lnTo>
                    <a:lnTo>
                      <a:pt x="1" y="107"/>
                    </a:lnTo>
                    <a:lnTo>
                      <a:pt x="1" y="143"/>
                    </a:lnTo>
                    <a:lnTo>
                      <a:pt x="12" y="179"/>
                    </a:lnTo>
                    <a:lnTo>
                      <a:pt x="48" y="203"/>
                    </a:lnTo>
                    <a:lnTo>
                      <a:pt x="72" y="215"/>
                    </a:lnTo>
                    <a:lnTo>
                      <a:pt x="108" y="203"/>
                    </a:lnTo>
                    <a:lnTo>
                      <a:pt x="239" y="191"/>
                    </a:lnTo>
                    <a:lnTo>
                      <a:pt x="371" y="179"/>
                    </a:lnTo>
                    <a:lnTo>
                      <a:pt x="514" y="179"/>
                    </a:lnTo>
                    <a:lnTo>
                      <a:pt x="645" y="191"/>
                    </a:lnTo>
                    <a:lnTo>
                      <a:pt x="681" y="191"/>
                    </a:lnTo>
                    <a:lnTo>
                      <a:pt x="705" y="167"/>
                    </a:lnTo>
                    <a:lnTo>
                      <a:pt x="729" y="131"/>
                    </a:lnTo>
                    <a:lnTo>
                      <a:pt x="729" y="96"/>
                    </a:lnTo>
                    <a:lnTo>
                      <a:pt x="729" y="72"/>
                    </a:lnTo>
                    <a:lnTo>
                      <a:pt x="705" y="36"/>
                    </a:lnTo>
                    <a:lnTo>
                      <a:pt x="681" y="24"/>
                    </a:lnTo>
                    <a:lnTo>
                      <a:pt x="645"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28"/>
              <p:cNvSpPr/>
              <p:nvPr/>
            </p:nvSpPr>
            <p:spPr>
              <a:xfrm>
                <a:off x="9216774" y="1114354"/>
                <a:ext cx="40596" cy="11834"/>
              </a:xfrm>
              <a:custGeom>
                <a:avLst/>
                <a:gdLst/>
                <a:ahLst/>
                <a:cxnLst/>
                <a:rect l="l" t="t" r="r" b="b"/>
                <a:pathLst>
                  <a:path w="741" h="216" extrusionOk="0">
                    <a:moveTo>
                      <a:pt x="358" y="0"/>
                    </a:moveTo>
                    <a:lnTo>
                      <a:pt x="203" y="12"/>
                    </a:lnTo>
                    <a:lnTo>
                      <a:pt x="60" y="36"/>
                    </a:lnTo>
                    <a:lnTo>
                      <a:pt x="24" y="60"/>
                    </a:lnTo>
                    <a:lnTo>
                      <a:pt x="12" y="84"/>
                    </a:lnTo>
                    <a:lnTo>
                      <a:pt x="0" y="120"/>
                    </a:lnTo>
                    <a:lnTo>
                      <a:pt x="0" y="155"/>
                    </a:lnTo>
                    <a:lnTo>
                      <a:pt x="12" y="179"/>
                    </a:lnTo>
                    <a:lnTo>
                      <a:pt x="36" y="203"/>
                    </a:lnTo>
                    <a:lnTo>
                      <a:pt x="72" y="215"/>
                    </a:lnTo>
                    <a:lnTo>
                      <a:pt x="108" y="215"/>
                    </a:lnTo>
                    <a:lnTo>
                      <a:pt x="239" y="191"/>
                    </a:lnTo>
                    <a:lnTo>
                      <a:pt x="370" y="179"/>
                    </a:lnTo>
                    <a:lnTo>
                      <a:pt x="514" y="179"/>
                    </a:lnTo>
                    <a:lnTo>
                      <a:pt x="657" y="191"/>
                    </a:lnTo>
                    <a:lnTo>
                      <a:pt x="681" y="179"/>
                    </a:lnTo>
                    <a:lnTo>
                      <a:pt x="717" y="155"/>
                    </a:lnTo>
                    <a:lnTo>
                      <a:pt x="740" y="131"/>
                    </a:lnTo>
                    <a:lnTo>
                      <a:pt x="740" y="96"/>
                    </a:lnTo>
                    <a:lnTo>
                      <a:pt x="729" y="60"/>
                    </a:lnTo>
                    <a:lnTo>
                      <a:pt x="717" y="36"/>
                    </a:lnTo>
                    <a:lnTo>
                      <a:pt x="681" y="12"/>
                    </a:lnTo>
                    <a:lnTo>
                      <a:pt x="657"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28"/>
              <p:cNvSpPr/>
              <p:nvPr/>
            </p:nvSpPr>
            <p:spPr>
              <a:xfrm>
                <a:off x="9327933" y="1184315"/>
                <a:ext cx="65468" cy="82506"/>
              </a:xfrm>
              <a:custGeom>
                <a:avLst/>
                <a:gdLst/>
                <a:ahLst/>
                <a:cxnLst/>
                <a:rect l="l" t="t" r="r" b="b"/>
                <a:pathLst>
                  <a:path w="1195" h="1506" extrusionOk="0">
                    <a:moveTo>
                      <a:pt x="490" y="1"/>
                    </a:moveTo>
                    <a:lnTo>
                      <a:pt x="395" y="13"/>
                    </a:lnTo>
                    <a:lnTo>
                      <a:pt x="299" y="36"/>
                    </a:lnTo>
                    <a:lnTo>
                      <a:pt x="204" y="72"/>
                    </a:lnTo>
                    <a:lnTo>
                      <a:pt x="108" y="108"/>
                    </a:lnTo>
                    <a:lnTo>
                      <a:pt x="25" y="156"/>
                    </a:lnTo>
                    <a:lnTo>
                      <a:pt x="1" y="1421"/>
                    </a:lnTo>
                    <a:lnTo>
                      <a:pt x="96" y="1457"/>
                    </a:lnTo>
                    <a:lnTo>
                      <a:pt x="204" y="1481"/>
                    </a:lnTo>
                    <a:lnTo>
                      <a:pt x="299" y="1505"/>
                    </a:lnTo>
                    <a:lnTo>
                      <a:pt x="395" y="1505"/>
                    </a:lnTo>
                    <a:lnTo>
                      <a:pt x="502" y="1493"/>
                    </a:lnTo>
                    <a:lnTo>
                      <a:pt x="598" y="1481"/>
                    </a:lnTo>
                    <a:lnTo>
                      <a:pt x="693" y="1445"/>
                    </a:lnTo>
                    <a:lnTo>
                      <a:pt x="789" y="1398"/>
                    </a:lnTo>
                    <a:lnTo>
                      <a:pt x="873" y="1350"/>
                    </a:lnTo>
                    <a:lnTo>
                      <a:pt x="956" y="1278"/>
                    </a:lnTo>
                    <a:lnTo>
                      <a:pt x="1028" y="1195"/>
                    </a:lnTo>
                    <a:lnTo>
                      <a:pt x="1087" y="1111"/>
                    </a:lnTo>
                    <a:lnTo>
                      <a:pt x="1135" y="1016"/>
                    </a:lnTo>
                    <a:lnTo>
                      <a:pt x="1171" y="920"/>
                    </a:lnTo>
                    <a:lnTo>
                      <a:pt x="1195" y="824"/>
                    </a:lnTo>
                    <a:lnTo>
                      <a:pt x="1195" y="717"/>
                    </a:lnTo>
                    <a:lnTo>
                      <a:pt x="1195" y="610"/>
                    </a:lnTo>
                    <a:lnTo>
                      <a:pt x="1171" y="502"/>
                    </a:lnTo>
                    <a:lnTo>
                      <a:pt x="1135" y="407"/>
                    </a:lnTo>
                    <a:lnTo>
                      <a:pt x="1087" y="311"/>
                    </a:lnTo>
                    <a:lnTo>
                      <a:pt x="1028" y="228"/>
                    </a:lnTo>
                    <a:lnTo>
                      <a:pt x="956" y="144"/>
                    </a:lnTo>
                    <a:lnTo>
                      <a:pt x="873" y="84"/>
                    </a:lnTo>
                    <a:lnTo>
                      <a:pt x="777" y="36"/>
                    </a:lnTo>
                    <a:lnTo>
                      <a:pt x="682" y="13"/>
                    </a:lnTo>
                    <a:lnTo>
                      <a:pt x="58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28"/>
              <p:cNvSpPr/>
              <p:nvPr/>
            </p:nvSpPr>
            <p:spPr>
              <a:xfrm>
                <a:off x="9327933" y="1184315"/>
                <a:ext cx="65468" cy="82506"/>
              </a:xfrm>
              <a:custGeom>
                <a:avLst/>
                <a:gdLst/>
                <a:ahLst/>
                <a:cxnLst/>
                <a:rect l="l" t="t" r="r" b="b"/>
                <a:pathLst>
                  <a:path w="1195" h="1506" fill="none" extrusionOk="0">
                    <a:moveTo>
                      <a:pt x="25" y="156"/>
                    </a:moveTo>
                    <a:lnTo>
                      <a:pt x="25" y="156"/>
                    </a:lnTo>
                    <a:lnTo>
                      <a:pt x="108" y="108"/>
                    </a:lnTo>
                    <a:lnTo>
                      <a:pt x="204" y="72"/>
                    </a:lnTo>
                    <a:lnTo>
                      <a:pt x="299" y="36"/>
                    </a:lnTo>
                    <a:lnTo>
                      <a:pt x="395" y="13"/>
                    </a:lnTo>
                    <a:lnTo>
                      <a:pt x="490" y="1"/>
                    </a:lnTo>
                    <a:lnTo>
                      <a:pt x="586" y="1"/>
                    </a:lnTo>
                    <a:lnTo>
                      <a:pt x="682" y="13"/>
                    </a:lnTo>
                    <a:lnTo>
                      <a:pt x="777" y="36"/>
                    </a:lnTo>
                    <a:lnTo>
                      <a:pt x="777" y="36"/>
                    </a:lnTo>
                    <a:lnTo>
                      <a:pt x="873" y="84"/>
                    </a:lnTo>
                    <a:lnTo>
                      <a:pt x="956" y="144"/>
                    </a:lnTo>
                    <a:lnTo>
                      <a:pt x="1028" y="228"/>
                    </a:lnTo>
                    <a:lnTo>
                      <a:pt x="1087" y="311"/>
                    </a:lnTo>
                    <a:lnTo>
                      <a:pt x="1135" y="407"/>
                    </a:lnTo>
                    <a:lnTo>
                      <a:pt x="1171" y="502"/>
                    </a:lnTo>
                    <a:lnTo>
                      <a:pt x="1195" y="610"/>
                    </a:lnTo>
                    <a:lnTo>
                      <a:pt x="1195" y="717"/>
                    </a:lnTo>
                    <a:lnTo>
                      <a:pt x="1195" y="717"/>
                    </a:lnTo>
                    <a:lnTo>
                      <a:pt x="1195" y="824"/>
                    </a:lnTo>
                    <a:lnTo>
                      <a:pt x="1171" y="920"/>
                    </a:lnTo>
                    <a:lnTo>
                      <a:pt x="1135" y="1016"/>
                    </a:lnTo>
                    <a:lnTo>
                      <a:pt x="1087" y="1111"/>
                    </a:lnTo>
                    <a:lnTo>
                      <a:pt x="1028" y="1195"/>
                    </a:lnTo>
                    <a:lnTo>
                      <a:pt x="956" y="1278"/>
                    </a:lnTo>
                    <a:lnTo>
                      <a:pt x="873" y="1350"/>
                    </a:lnTo>
                    <a:lnTo>
                      <a:pt x="789" y="1398"/>
                    </a:lnTo>
                    <a:lnTo>
                      <a:pt x="789" y="1398"/>
                    </a:lnTo>
                    <a:lnTo>
                      <a:pt x="693" y="1445"/>
                    </a:lnTo>
                    <a:lnTo>
                      <a:pt x="598" y="1481"/>
                    </a:lnTo>
                    <a:lnTo>
                      <a:pt x="502" y="1493"/>
                    </a:lnTo>
                    <a:lnTo>
                      <a:pt x="395" y="1505"/>
                    </a:lnTo>
                    <a:lnTo>
                      <a:pt x="299" y="1505"/>
                    </a:lnTo>
                    <a:lnTo>
                      <a:pt x="204" y="1481"/>
                    </a:lnTo>
                    <a:lnTo>
                      <a:pt x="96" y="1457"/>
                    </a:lnTo>
                    <a:lnTo>
                      <a:pt x="1"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28"/>
              <p:cNvSpPr/>
              <p:nvPr/>
            </p:nvSpPr>
            <p:spPr>
              <a:xfrm>
                <a:off x="9342341" y="1209844"/>
                <a:ext cx="31447" cy="18353"/>
              </a:xfrm>
              <a:custGeom>
                <a:avLst/>
                <a:gdLst/>
                <a:ahLst/>
                <a:cxnLst/>
                <a:rect l="l" t="t" r="r" b="b"/>
                <a:pathLst>
                  <a:path w="574" h="335" fill="none" extrusionOk="0">
                    <a:moveTo>
                      <a:pt x="1" y="335"/>
                    </a:moveTo>
                    <a:lnTo>
                      <a:pt x="1" y="335"/>
                    </a:lnTo>
                    <a:lnTo>
                      <a:pt x="25" y="263"/>
                    </a:lnTo>
                    <a:lnTo>
                      <a:pt x="72" y="191"/>
                    </a:lnTo>
                    <a:lnTo>
                      <a:pt x="132" y="132"/>
                    </a:lnTo>
                    <a:lnTo>
                      <a:pt x="204" y="72"/>
                    </a:lnTo>
                    <a:lnTo>
                      <a:pt x="287" y="24"/>
                    </a:lnTo>
                    <a:lnTo>
                      <a:pt x="371" y="0"/>
                    </a:lnTo>
                    <a:lnTo>
                      <a:pt x="466" y="0"/>
                    </a:lnTo>
                    <a:lnTo>
                      <a:pt x="526" y="12"/>
                    </a:lnTo>
                    <a:lnTo>
                      <a:pt x="574" y="3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28"/>
              <p:cNvSpPr/>
              <p:nvPr/>
            </p:nvSpPr>
            <p:spPr>
              <a:xfrm>
                <a:off x="9180780" y="1347191"/>
                <a:ext cx="79877" cy="30789"/>
              </a:xfrm>
              <a:custGeom>
                <a:avLst/>
                <a:gdLst/>
                <a:ahLst/>
                <a:cxnLst/>
                <a:rect l="l" t="t" r="r" b="b"/>
                <a:pathLst>
                  <a:path w="1458" h="562" fill="none" extrusionOk="0">
                    <a:moveTo>
                      <a:pt x="1" y="562"/>
                    </a:moveTo>
                    <a:lnTo>
                      <a:pt x="1" y="562"/>
                    </a:lnTo>
                    <a:lnTo>
                      <a:pt x="204" y="562"/>
                    </a:lnTo>
                    <a:lnTo>
                      <a:pt x="406" y="538"/>
                    </a:lnTo>
                    <a:lnTo>
                      <a:pt x="598" y="502"/>
                    </a:lnTo>
                    <a:lnTo>
                      <a:pt x="789" y="442"/>
                    </a:lnTo>
                    <a:lnTo>
                      <a:pt x="968" y="359"/>
                    </a:lnTo>
                    <a:lnTo>
                      <a:pt x="1147" y="251"/>
                    </a:lnTo>
                    <a:lnTo>
                      <a:pt x="1314" y="132"/>
                    </a:lnTo>
                    <a:lnTo>
                      <a:pt x="1457"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28"/>
              <p:cNvSpPr/>
              <p:nvPr/>
            </p:nvSpPr>
            <p:spPr>
              <a:xfrm>
                <a:off x="9145444" y="1183000"/>
                <a:ext cx="22955" cy="67440"/>
              </a:xfrm>
              <a:custGeom>
                <a:avLst/>
                <a:gdLst/>
                <a:ahLst/>
                <a:cxnLst/>
                <a:rect l="l" t="t" r="r" b="b"/>
                <a:pathLst>
                  <a:path w="419" h="1231" extrusionOk="0">
                    <a:moveTo>
                      <a:pt x="395" y="1"/>
                    </a:moveTo>
                    <a:lnTo>
                      <a:pt x="383" y="13"/>
                    </a:lnTo>
                    <a:lnTo>
                      <a:pt x="383" y="25"/>
                    </a:lnTo>
                    <a:lnTo>
                      <a:pt x="323" y="466"/>
                    </a:lnTo>
                    <a:lnTo>
                      <a:pt x="311" y="586"/>
                    </a:lnTo>
                    <a:lnTo>
                      <a:pt x="299" y="657"/>
                    </a:lnTo>
                    <a:lnTo>
                      <a:pt x="299" y="693"/>
                    </a:lnTo>
                    <a:lnTo>
                      <a:pt x="287" y="729"/>
                    </a:lnTo>
                    <a:lnTo>
                      <a:pt x="275" y="741"/>
                    </a:lnTo>
                    <a:lnTo>
                      <a:pt x="252" y="753"/>
                    </a:lnTo>
                    <a:lnTo>
                      <a:pt x="204" y="765"/>
                    </a:lnTo>
                    <a:lnTo>
                      <a:pt x="108" y="765"/>
                    </a:lnTo>
                    <a:lnTo>
                      <a:pt x="61" y="777"/>
                    </a:lnTo>
                    <a:lnTo>
                      <a:pt x="25" y="813"/>
                    </a:lnTo>
                    <a:lnTo>
                      <a:pt x="1" y="860"/>
                    </a:lnTo>
                    <a:lnTo>
                      <a:pt x="1" y="884"/>
                    </a:lnTo>
                    <a:lnTo>
                      <a:pt x="13" y="908"/>
                    </a:lnTo>
                    <a:lnTo>
                      <a:pt x="37" y="956"/>
                    </a:lnTo>
                    <a:lnTo>
                      <a:pt x="72" y="992"/>
                    </a:lnTo>
                    <a:lnTo>
                      <a:pt x="132" y="1063"/>
                    </a:lnTo>
                    <a:lnTo>
                      <a:pt x="275" y="1231"/>
                    </a:lnTo>
                    <a:lnTo>
                      <a:pt x="299" y="1231"/>
                    </a:lnTo>
                    <a:lnTo>
                      <a:pt x="311" y="1219"/>
                    </a:lnTo>
                    <a:lnTo>
                      <a:pt x="311" y="1207"/>
                    </a:lnTo>
                    <a:lnTo>
                      <a:pt x="168" y="1051"/>
                    </a:lnTo>
                    <a:lnTo>
                      <a:pt x="96" y="968"/>
                    </a:lnTo>
                    <a:lnTo>
                      <a:pt x="61" y="920"/>
                    </a:lnTo>
                    <a:lnTo>
                      <a:pt x="49" y="872"/>
                    </a:lnTo>
                    <a:lnTo>
                      <a:pt x="49" y="848"/>
                    </a:lnTo>
                    <a:lnTo>
                      <a:pt x="49" y="825"/>
                    </a:lnTo>
                    <a:lnTo>
                      <a:pt x="72" y="813"/>
                    </a:lnTo>
                    <a:lnTo>
                      <a:pt x="84" y="801"/>
                    </a:lnTo>
                    <a:lnTo>
                      <a:pt x="204" y="801"/>
                    </a:lnTo>
                    <a:lnTo>
                      <a:pt x="252" y="789"/>
                    </a:lnTo>
                    <a:lnTo>
                      <a:pt x="299" y="765"/>
                    </a:lnTo>
                    <a:lnTo>
                      <a:pt x="323" y="741"/>
                    </a:lnTo>
                    <a:lnTo>
                      <a:pt x="323" y="717"/>
                    </a:lnTo>
                    <a:lnTo>
                      <a:pt x="335" y="657"/>
                    </a:lnTo>
                    <a:lnTo>
                      <a:pt x="359" y="443"/>
                    </a:lnTo>
                    <a:lnTo>
                      <a:pt x="419" y="25"/>
                    </a:lnTo>
                    <a:lnTo>
                      <a:pt x="407" y="13"/>
                    </a:lnTo>
                    <a:lnTo>
                      <a:pt x="3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28"/>
              <p:cNvSpPr/>
              <p:nvPr/>
            </p:nvSpPr>
            <p:spPr>
              <a:xfrm>
                <a:off x="9173603" y="1253672"/>
                <a:ext cx="48430" cy="40596"/>
              </a:xfrm>
              <a:custGeom>
                <a:avLst/>
                <a:gdLst/>
                <a:ahLst/>
                <a:cxnLst/>
                <a:rect l="l" t="t" r="r" b="b"/>
                <a:pathLst>
                  <a:path w="884" h="741" extrusionOk="0">
                    <a:moveTo>
                      <a:pt x="657" y="0"/>
                    </a:moveTo>
                    <a:lnTo>
                      <a:pt x="621" y="12"/>
                    </a:lnTo>
                    <a:lnTo>
                      <a:pt x="537" y="48"/>
                    </a:lnTo>
                    <a:lnTo>
                      <a:pt x="0" y="394"/>
                    </a:lnTo>
                    <a:lnTo>
                      <a:pt x="12" y="418"/>
                    </a:lnTo>
                    <a:lnTo>
                      <a:pt x="36" y="466"/>
                    </a:lnTo>
                    <a:lnTo>
                      <a:pt x="132" y="585"/>
                    </a:lnTo>
                    <a:lnTo>
                      <a:pt x="191" y="645"/>
                    </a:lnTo>
                    <a:lnTo>
                      <a:pt x="251" y="693"/>
                    </a:lnTo>
                    <a:lnTo>
                      <a:pt x="311" y="729"/>
                    </a:lnTo>
                    <a:lnTo>
                      <a:pt x="382" y="741"/>
                    </a:lnTo>
                    <a:lnTo>
                      <a:pt x="502" y="741"/>
                    </a:lnTo>
                    <a:lnTo>
                      <a:pt x="561" y="717"/>
                    </a:lnTo>
                    <a:lnTo>
                      <a:pt x="621" y="693"/>
                    </a:lnTo>
                    <a:lnTo>
                      <a:pt x="669" y="669"/>
                    </a:lnTo>
                    <a:lnTo>
                      <a:pt x="717" y="633"/>
                    </a:lnTo>
                    <a:lnTo>
                      <a:pt x="764" y="597"/>
                    </a:lnTo>
                    <a:lnTo>
                      <a:pt x="800" y="549"/>
                    </a:lnTo>
                    <a:lnTo>
                      <a:pt x="836" y="490"/>
                    </a:lnTo>
                    <a:lnTo>
                      <a:pt x="860" y="430"/>
                    </a:lnTo>
                    <a:lnTo>
                      <a:pt x="872" y="370"/>
                    </a:lnTo>
                    <a:lnTo>
                      <a:pt x="884" y="311"/>
                    </a:lnTo>
                    <a:lnTo>
                      <a:pt x="872" y="251"/>
                    </a:lnTo>
                    <a:lnTo>
                      <a:pt x="860" y="191"/>
                    </a:lnTo>
                    <a:lnTo>
                      <a:pt x="848" y="132"/>
                    </a:lnTo>
                    <a:lnTo>
                      <a:pt x="812" y="84"/>
                    </a:lnTo>
                    <a:lnTo>
                      <a:pt x="764" y="24"/>
                    </a:lnTo>
                    <a:lnTo>
                      <a:pt x="740" y="12"/>
                    </a:lnTo>
                    <a:lnTo>
                      <a:pt x="705"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28"/>
              <p:cNvSpPr/>
              <p:nvPr/>
            </p:nvSpPr>
            <p:spPr>
              <a:xfrm>
                <a:off x="8987170" y="907650"/>
                <a:ext cx="428473" cy="319890"/>
              </a:xfrm>
              <a:custGeom>
                <a:avLst/>
                <a:gdLst/>
                <a:ahLst/>
                <a:cxnLst/>
                <a:rect l="l" t="t" r="r" b="b"/>
                <a:pathLst>
                  <a:path w="7821" h="5839" extrusionOk="0">
                    <a:moveTo>
                      <a:pt x="3630" y="0"/>
                    </a:moveTo>
                    <a:lnTo>
                      <a:pt x="3439" y="12"/>
                    </a:lnTo>
                    <a:lnTo>
                      <a:pt x="3248" y="48"/>
                    </a:lnTo>
                    <a:lnTo>
                      <a:pt x="3069" y="96"/>
                    </a:lnTo>
                    <a:lnTo>
                      <a:pt x="2902" y="167"/>
                    </a:lnTo>
                    <a:lnTo>
                      <a:pt x="2735" y="263"/>
                    </a:lnTo>
                    <a:lnTo>
                      <a:pt x="2591" y="370"/>
                    </a:lnTo>
                    <a:lnTo>
                      <a:pt x="2460" y="502"/>
                    </a:lnTo>
                    <a:lnTo>
                      <a:pt x="2329" y="657"/>
                    </a:lnTo>
                    <a:lnTo>
                      <a:pt x="2269" y="729"/>
                    </a:lnTo>
                    <a:lnTo>
                      <a:pt x="2197" y="788"/>
                    </a:lnTo>
                    <a:lnTo>
                      <a:pt x="2114" y="824"/>
                    </a:lnTo>
                    <a:lnTo>
                      <a:pt x="2030" y="860"/>
                    </a:lnTo>
                    <a:lnTo>
                      <a:pt x="1947" y="872"/>
                    </a:lnTo>
                    <a:lnTo>
                      <a:pt x="1863" y="884"/>
                    </a:lnTo>
                    <a:lnTo>
                      <a:pt x="1684" y="896"/>
                    </a:lnTo>
                    <a:lnTo>
                      <a:pt x="1505" y="896"/>
                    </a:lnTo>
                    <a:lnTo>
                      <a:pt x="1326" y="908"/>
                    </a:lnTo>
                    <a:lnTo>
                      <a:pt x="1135" y="932"/>
                    </a:lnTo>
                    <a:lnTo>
                      <a:pt x="944" y="979"/>
                    </a:lnTo>
                    <a:lnTo>
                      <a:pt x="777" y="1051"/>
                    </a:lnTo>
                    <a:lnTo>
                      <a:pt x="609" y="1134"/>
                    </a:lnTo>
                    <a:lnTo>
                      <a:pt x="454" y="1242"/>
                    </a:lnTo>
                    <a:lnTo>
                      <a:pt x="311" y="1361"/>
                    </a:lnTo>
                    <a:lnTo>
                      <a:pt x="251" y="1433"/>
                    </a:lnTo>
                    <a:lnTo>
                      <a:pt x="191" y="1505"/>
                    </a:lnTo>
                    <a:lnTo>
                      <a:pt x="144" y="1576"/>
                    </a:lnTo>
                    <a:lnTo>
                      <a:pt x="96" y="1660"/>
                    </a:lnTo>
                    <a:lnTo>
                      <a:pt x="60" y="1755"/>
                    </a:lnTo>
                    <a:lnTo>
                      <a:pt x="36" y="1839"/>
                    </a:lnTo>
                    <a:lnTo>
                      <a:pt x="12" y="1934"/>
                    </a:lnTo>
                    <a:lnTo>
                      <a:pt x="0" y="2030"/>
                    </a:lnTo>
                    <a:lnTo>
                      <a:pt x="0" y="2125"/>
                    </a:lnTo>
                    <a:lnTo>
                      <a:pt x="0" y="2221"/>
                    </a:lnTo>
                    <a:lnTo>
                      <a:pt x="12" y="2317"/>
                    </a:lnTo>
                    <a:lnTo>
                      <a:pt x="36" y="2400"/>
                    </a:lnTo>
                    <a:lnTo>
                      <a:pt x="60" y="2484"/>
                    </a:lnTo>
                    <a:lnTo>
                      <a:pt x="96" y="2567"/>
                    </a:lnTo>
                    <a:lnTo>
                      <a:pt x="144" y="2651"/>
                    </a:lnTo>
                    <a:lnTo>
                      <a:pt x="191" y="2722"/>
                    </a:lnTo>
                    <a:lnTo>
                      <a:pt x="251" y="2794"/>
                    </a:lnTo>
                    <a:lnTo>
                      <a:pt x="323" y="2854"/>
                    </a:lnTo>
                    <a:lnTo>
                      <a:pt x="466" y="2937"/>
                    </a:lnTo>
                    <a:lnTo>
                      <a:pt x="597" y="3033"/>
                    </a:lnTo>
                    <a:lnTo>
                      <a:pt x="657" y="3081"/>
                    </a:lnTo>
                    <a:lnTo>
                      <a:pt x="705" y="3128"/>
                    </a:lnTo>
                    <a:lnTo>
                      <a:pt x="753" y="3200"/>
                    </a:lnTo>
                    <a:lnTo>
                      <a:pt x="777" y="3272"/>
                    </a:lnTo>
                    <a:lnTo>
                      <a:pt x="777" y="3319"/>
                    </a:lnTo>
                    <a:lnTo>
                      <a:pt x="777" y="3367"/>
                    </a:lnTo>
                    <a:lnTo>
                      <a:pt x="753" y="3463"/>
                    </a:lnTo>
                    <a:lnTo>
                      <a:pt x="693" y="3666"/>
                    </a:lnTo>
                    <a:lnTo>
                      <a:pt x="669" y="3749"/>
                    </a:lnTo>
                    <a:lnTo>
                      <a:pt x="669" y="3845"/>
                    </a:lnTo>
                    <a:lnTo>
                      <a:pt x="669" y="3940"/>
                    </a:lnTo>
                    <a:lnTo>
                      <a:pt x="681" y="4036"/>
                    </a:lnTo>
                    <a:lnTo>
                      <a:pt x="717" y="4119"/>
                    </a:lnTo>
                    <a:lnTo>
                      <a:pt x="753" y="4203"/>
                    </a:lnTo>
                    <a:lnTo>
                      <a:pt x="800" y="4287"/>
                    </a:lnTo>
                    <a:lnTo>
                      <a:pt x="848" y="4358"/>
                    </a:lnTo>
                    <a:lnTo>
                      <a:pt x="920" y="4430"/>
                    </a:lnTo>
                    <a:lnTo>
                      <a:pt x="991" y="4478"/>
                    </a:lnTo>
                    <a:lnTo>
                      <a:pt x="1075" y="4525"/>
                    </a:lnTo>
                    <a:lnTo>
                      <a:pt x="1159" y="4549"/>
                    </a:lnTo>
                    <a:lnTo>
                      <a:pt x="1242" y="4573"/>
                    </a:lnTo>
                    <a:lnTo>
                      <a:pt x="1338" y="4585"/>
                    </a:lnTo>
                    <a:lnTo>
                      <a:pt x="1433" y="4597"/>
                    </a:lnTo>
                    <a:lnTo>
                      <a:pt x="1529" y="4585"/>
                    </a:lnTo>
                    <a:lnTo>
                      <a:pt x="1517" y="4251"/>
                    </a:lnTo>
                    <a:lnTo>
                      <a:pt x="1529" y="4060"/>
                    </a:lnTo>
                    <a:lnTo>
                      <a:pt x="1553" y="3869"/>
                    </a:lnTo>
                    <a:lnTo>
                      <a:pt x="1588" y="3642"/>
                    </a:lnTo>
                    <a:lnTo>
                      <a:pt x="1636" y="3439"/>
                    </a:lnTo>
                    <a:lnTo>
                      <a:pt x="1660" y="3343"/>
                    </a:lnTo>
                    <a:lnTo>
                      <a:pt x="1696" y="3260"/>
                    </a:lnTo>
                    <a:lnTo>
                      <a:pt x="1732" y="3200"/>
                    </a:lnTo>
                    <a:lnTo>
                      <a:pt x="1767" y="3152"/>
                    </a:lnTo>
                    <a:lnTo>
                      <a:pt x="1815" y="3140"/>
                    </a:lnTo>
                    <a:lnTo>
                      <a:pt x="1839" y="3140"/>
                    </a:lnTo>
                    <a:lnTo>
                      <a:pt x="1863" y="3152"/>
                    </a:lnTo>
                    <a:lnTo>
                      <a:pt x="2006" y="3212"/>
                    </a:lnTo>
                    <a:lnTo>
                      <a:pt x="2150" y="3272"/>
                    </a:lnTo>
                    <a:lnTo>
                      <a:pt x="2293" y="3296"/>
                    </a:lnTo>
                    <a:lnTo>
                      <a:pt x="2424" y="3319"/>
                    </a:lnTo>
                    <a:lnTo>
                      <a:pt x="2556" y="3319"/>
                    </a:lnTo>
                    <a:lnTo>
                      <a:pt x="2675" y="3307"/>
                    </a:lnTo>
                    <a:lnTo>
                      <a:pt x="2794" y="3284"/>
                    </a:lnTo>
                    <a:lnTo>
                      <a:pt x="2914" y="3260"/>
                    </a:lnTo>
                    <a:lnTo>
                      <a:pt x="3021" y="3224"/>
                    </a:lnTo>
                    <a:lnTo>
                      <a:pt x="3129" y="3176"/>
                    </a:lnTo>
                    <a:lnTo>
                      <a:pt x="3320" y="3069"/>
                    </a:lnTo>
                    <a:lnTo>
                      <a:pt x="3499" y="2949"/>
                    </a:lnTo>
                    <a:lnTo>
                      <a:pt x="3654" y="2842"/>
                    </a:lnTo>
                    <a:lnTo>
                      <a:pt x="3726" y="2782"/>
                    </a:lnTo>
                    <a:lnTo>
                      <a:pt x="3809" y="2746"/>
                    </a:lnTo>
                    <a:lnTo>
                      <a:pt x="3893" y="2711"/>
                    </a:lnTo>
                    <a:lnTo>
                      <a:pt x="3988" y="2675"/>
                    </a:lnTo>
                    <a:lnTo>
                      <a:pt x="4179" y="2639"/>
                    </a:lnTo>
                    <a:lnTo>
                      <a:pt x="4370" y="2627"/>
                    </a:lnTo>
                    <a:lnTo>
                      <a:pt x="4597" y="2627"/>
                    </a:lnTo>
                    <a:lnTo>
                      <a:pt x="4705" y="2651"/>
                    </a:lnTo>
                    <a:lnTo>
                      <a:pt x="4800" y="2675"/>
                    </a:lnTo>
                    <a:lnTo>
                      <a:pt x="4896" y="2711"/>
                    </a:lnTo>
                    <a:lnTo>
                      <a:pt x="4991" y="2758"/>
                    </a:lnTo>
                    <a:lnTo>
                      <a:pt x="5075" y="2806"/>
                    </a:lnTo>
                    <a:lnTo>
                      <a:pt x="5158" y="2866"/>
                    </a:lnTo>
                    <a:lnTo>
                      <a:pt x="5242" y="2937"/>
                    </a:lnTo>
                    <a:lnTo>
                      <a:pt x="5302" y="3009"/>
                    </a:lnTo>
                    <a:lnTo>
                      <a:pt x="5361" y="3093"/>
                    </a:lnTo>
                    <a:lnTo>
                      <a:pt x="5421" y="3188"/>
                    </a:lnTo>
                    <a:lnTo>
                      <a:pt x="5469" y="3284"/>
                    </a:lnTo>
                    <a:lnTo>
                      <a:pt x="5505" y="3391"/>
                    </a:lnTo>
                    <a:lnTo>
                      <a:pt x="5540" y="3499"/>
                    </a:lnTo>
                    <a:lnTo>
                      <a:pt x="5564" y="3606"/>
                    </a:lnTo>
                    <a:lnTo>
                      <a:pt x="5588" y="3857"/>
                    </a:lnTo>
                    <a:lnTo>
                      <a:pt x="5600" y="4119"/>
                    </a:lnTo>
                    <a:lnTo>
                      <a:pt x="5612" y="4657"/>
                    </a:lnTo>
                    <a:lnTo>
                      <a:pt x="5612" y="5134"/>
                    </a:lnTo>
                    <a:lnTo>
                      <a:pt x="5624" y="5337"/>
                    </a:lnTo>
                    <a:lnTo>
                      <a:pt x="5660" y="5492"/>
                    </a:lnTo>
                    <a:lnTo>
                      <a:pt x="5672" y="5588"/>
                    </a:lnTo>
                    <a:lnTo>
                      <a:pt x="5696" y="5648"/>
                    </a:lnTo>
                    <a:lnTo>
                      <a:pt x="5719" y="5695"/>
                    </a:lnTo>
                    <a:lnTo>
                      <a:pt x="5767" y="5755"/>
                    </a:lnTo>
                    <a:lnTo>
                      <a:pt x="5827" y="5803"/>
                    </a:lnTo>
                    <a:lnTo>
                      <a:pt x="5911" y="5827"/>
                    </a:lnTo>
                    <a:lnTo>
                      <a:pt x="6018" y="5827"/>
                    </a:lnTo>
                    <a:lnTo>
                      <a:pt x="6030" y="5839"/>
                    </a:lnTo>
                    <a:lnTo>
                      <a:pt x="6054" y="5839"/>
                    </a:lnTo>
                    <a:lnTo>
                      <a:pt x="6090" y="5827"/>
                    </a:lnTo>
                    <a:lnTo>
                      <a:pt x="6113" y="5803"/>
                    </a:lnTo>
                    <a:lnTo>
                      <a:pt x="6149" y="5767"/>
                    </a:lnTo>
                    <a:lnTo>
                      <a:pt x="6185" y="5695"/>
                    </a:lnTo>
                    <a:lnTo>
                      <a:pt x="6221" y="5600"/>
                    </a:lnTo>
                    <a:lnTo>
                      <a:pt x="6257" y="5492"/>
                    </a:lnTo>
                    <a:lnTo>
                      <a:pt x="6305" y="5385"/>
                    </a:lnTo>
                    <a:lnTo>
                      <a:pt x="6364" y="5289"/>
                    </a:lnTo>
                    <a:lnTo>
                      <a:pt x="6400" y="5242"/>
                    </a:lnTo>
                    <a:lnTo>
                      <a:pt x="6448" y="5206"/>
                    </a:lnTo>
                    <a:lnTo>
                      <a:pt x="6496" y="5170"/>
                    </a:lnTo>
                    <a:lnTo>
                      <a:pt x="6555" y="5146"/>
                    </a:lnTo>
                    <a:lnTo>
                      <a:pt x="6615" y="5122"/>
                    </a:lnTo>
                    <a:lnTo>
                      <a:pt x="6687" y="5110"/>
                    </a:lnTo>
                    <a:lnTo>
                      <a:pt x="6770" y="5098"/>
                    </a:lnTo>
                    <a:lnTo>
                      <a:pt x="6866" y="5098"/>
                    </a:lnTo>
                    <a:lnTo>
                      <a:pt x="6973" y="5110"/>
                    </a:lnTo>
                    <a:lnTo>
                      <a:pt x="7081" y="5134"/>
                    </a:lnTo>
                    <a:lnTo>
                      <a:pt x="7319" y="4597"/>
                    </a:lnTo>
                    <a:lnTo>
                      <a:pt x="7355" y="4525"/>
                    </a:lnTo>
                    <a:lnTo>
                      <a:pt x="7391" y="4442"/>
                    </a:lnTo>
                    <a:lnTo>
                      <a:pt x="7487" y="4263"/>
                    </a:lnTo>
                    <a:lnTo>
                      <a:pt x="7570" y="4095"/>
                    </a:lnTo>
                    <a:lnTo>
                      <a:pt x="7642" y="3928"/>
                    </a:lnTo>
                    <a:lnTo>
                      <a:pt x="7701" y="3761"/>
                    </a:lnTo>
                    <a:lnTo>
                      <a:pt x="7749" y="3582"/>
                    </a:lnTo>
                    <a:lnTo>
                      <a:pt x="7785" y="3403"/>
                    </a:lnTo>
                    <a:lnTo>
                      <a:pt x="7809" y="3224"/>
                    </a:lnTo>
                    <a:lnTo>
                      <a:pt x="7821" y="3033"/>
                    </a:lnTo>
                    <a:lnTo>
                      <a:pt x="7821" y="2842"/>
                    </a:lnTo>
                    <a:lnTo>
                      <a:pt x="7809" y="2675"/>
                    </a:lnTo>
                    <a:lnTo>
                      <a:pt x="7773" y="2508"/>
                    </a:lnTo>
                    <a:lnTo>
                      <a:pt x="7713" y="2352"/>
                    </a:lnTo>
                    <a:lnTo>
                      <a:pt x="7642" y="2209"/>
                    </a:lnTo>
                    <a:lnTo>
                      <a:pt x="7546" y="2066"/>
                    </a:lnTo>
                    <a:lnTo>
                      <a:pt x="7439" y="1934"/>
                    </a:lnTo>
                    <a:lnTo>
                      <a:pt x="7319" y="1815"/>
                    </a:lnTo>
                    <a:lnTo>
                      <a:pt x="7188" y="1720"/>
                    </a:lnTo>
                    <a:lnTo>
                      <a:pt x="7128" y="1684"/>
                    </a:lnTo>
                    <a:lnTo>
                      <a:pt x="7069" y="1660"/>
                    </a:lnTo>
                    <a:lnTo>
                      <a:pt x="6902" y="1624"/>
                    </a:lnTo>
                    <a:lnTo>
                      <a:pt x="6734" y="1612"/>
                    </a:lnTo>
                    <a:lnTo>
                      <a:pt x="6543" y="1600"/>
                    </a:lnTo>
                    <a:lnTo>
                      <a:pt x="6245" y="1612"/>
                    </a:lnTo>
                    <a:lnTo>
                      <a:pt x="6113" y="1612"/>
                    </a:lnTo>
                    <a:lnTo>
                      <a:pt x="6018" y="1481"/>
                    </a:lnTo>
                    <a:lnTo>
                      <a:pt x="5791" y="1182"/>
                    </a:lnTo>
                    <a:lnTo>
                      <a:pt x="5648" y="1003"/>
                    </a:lnTo>
                    <a:lnTo>
                      <a:pt x="5493" y="824"/>
                    </a:lnTo>
                    <a:lnTo>
                      <a:pt x="5337" y="669"/>
                    </a:lnTo>
                    <a:lnTo>
                      <a:pt x="5194" y="549"/>
                    </a:lnTo>
                    <a:lnTo>
                      <a:pt x="5039" y="454"/>
                    </a:lnTo>
                    <a:lnTo>
                      <a:pt x="4872" y="358"/>
                    </a:lnTo>
                    <a:lnTo>
                      <a:pt x="4705" y="263"/>
                    </a:lnTo>
                    <a:lnTo>
                      <a:pt x="4537" y="191"/>
                    </a:lnTo>
                    <a:lnTo>
                      <a:pt x="4358" y="120"/>
                    </a:lnTo>
                    <a:lnTo>
                      <a:pt x="4179" y="72"/>
                    </a:lnTo>
                    <a:lnTo>
                      <a:pt x="4000" y="36"/>
                    </a:lnTo>
                    <a:lnTo>
                      <a:pt x="3809" y="12"/>
                    </a:lnTo>
                    <a:lnTo>
                      <a:pt x="36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28"/>
              <p:cNvSpPr/>
              <p:nvPr/>
            </p:nvSpPr>
            <p:spPr>
              <a:xfrm>
                <a:off x="9613801" y="1704335"/>
                <a:ext cx="272829" cy="240780"/>
              </a:xfrm>
              <a:custGeom>
                <a:avLst/>
                <a:gdLst/>
                <a:ahLst/>
                <a:cxnLst/>
                <a:rect l="l" t="t" r="r" b="b"/>
                <a:pathLst>
                  <a:path w="4980" h="4395" extrusionOk="0">
                    <a:moveTo>
                      <a:pt x="3033" y="1"/>
                    </a:moveTo>
                    <a:lnTo>
                      <a:pt x="1" y="1768"/>
                    </a:lnTo>
                    <a:lnTo>
                      <a:pt x="1218" y="3523"/>
                    </a:lnTo>
                    <a:lnTo>
                      <a:pt x="3356" y="4394"/>
                    </a:lnTo>
                    <a:lnTo>
                      <a:pt x="3523" y="4382"/>
                    </a:lnTo>
                    <a:lnTo>
                      <a:pt x="3690" y="4359"/>
                    </a:lnTo>
                    <a:lnTo>
                      <a:pt x="3833" y="4335"/>
                    </a:lnTo>
                    <a:lnTo>
                      <a:pt x="3976" y="4299"/>
                    </a:lnTo>
                    <a:lnTo>
                      <a:pt x="4096" y="4263"/>
                    </a:lnTo>
                    <a:lnTo>
                      <a:pt x="4215" y="4215"/>
                    </a:lnTo>
                    <a:lnTo>
                      <a:pt x="4323" y="4167"/>
                    </a:lnTo>
                    <a:lnTo>
                      <a:pt x="4418" y="4108"/>
                    </a:lnTo>
                    <a:lnTo>
                      <a:pt x="4502" y="4048"/>
                    </a:lnTo>
                    <a:lnTo>
                      <a:pt x="4585" y="3988"/>
                    </a:lnTo>
                    <a:lnTo>
                      <a:pt x="4645" y="3929"/>
                    </a:lnTo>
                    <a:lnTo>
                      <a:pt x="4717" y="3857"/>
                    </a:lnTo>
                    <a:lnTo>
                      <a:pt x="4764" y="3785"/>
                    </a:lnTo>
                    <a:lnTo>
                      <a:pt x="4812" y="3702"/>
                    </a:lnTo>
                    <a:lnTo>
                      <a:pt x="4884" y="3547"/>
                    </a:lnTo>
                    <a:lnTo>
                      <a:pt x="4932" y="3391"/>
                    </a:lnTo>
                    <a:lnTo>
                      <a:pt x="4967" y="3224"/>
                    </a:lnTo>
                    <a:lnTo>
                      <a:pt x="4979" y="3069"/>
                    </a:lnTo>
                    <a:lnTo>
                      <a:pt x="4967" y="2902"/>
                    </a:lnTo>
                    <a:lnTo>
                      <a:pt x="4955" y="2759"/>
                    </a:lnTo>
                    <a:lnTo>
                      <a:pt x="4920" y="2615"/>
                    </a:lnTo>
                    <a:lnTo>
                      <a:pt x="4896" y="2484"/>
                    </a:lnTo>
                    <a:lnTo>
                      <a:pt x="4860" y="2377"/>
                    </a:lnTo>
                    <a:lnTo>
                      <a:pt x="4800" y="2269"/>
                    </a:lnTo>
                    <a:lnTo>
                      <a:pt x="4717" y="2126"/>
                    </a:lnTo>
                    <a:lnTo>
                      <a:pt x="4609" y="1959"/>
                    </a:lnTo>
                    <a:lnTo>
                      <a:pt x="4490" y="1780"/>
                    </a:lnTo>
                    <a:lnTo>
                      <a:pt x="4191" y="1386"/>
                    </a:lnTo>
                    <a:lnTo>
                      <a:pt x="3869" y="992"/>
                    </a:lnTo>
                    <a:lnTo>
                      <a:pt x="3284" y="299"/>
                    </a:lnTo>
                    <a:lnTo>
                      <a:pt x="3033"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28"/>
              <p:cNvSpPr/>
              <p:nvPr/>
            </p:nvSpPr>
            <p:spPr>
              <a:xfrm>
                <a:off x="9795633" y="1352450"/>
                <a:ext cx="134826" cy="180571"/>
              </a:xfrm>
              <a:custGeom>
                <a:avLst/>
                <a:gdLst/>
                <a:ahLst/>
                <a:cxnLst/>
                <a:rect l="l" t="t" r="r" b="b"/>
                <a:pathLst>
                  <a:path w="2461" h="3296" extrusionOk="0">
                    <a:moveTo>
                      <a:pt x="299" y="0"/>
                    </a:moveTo>
                    <a:lnTo>
                      <a:pt x="216" y="12"/>
                    </a:lnTo>
                    <a:lnTo>
                      <a:pt x="144" y="36"/>
                    </a:lnTo>
                    <a:lnTo>
                      <a:pt x="84" y="84"/>
                    </a:lnTo>
                    <a:lnTo>
                      <a:pt x="37" y="131"/>
                    </a:lnTo>
                    <a:lnTo>
                      <a:pt x="1" y="203"/>
                    </a:lnTo>
                    <a:lnTo>
                      <a:pt x="1" y="251"/>
                    </a:lnTo>
                    <a:lnTo>
                      <a:pt x="1" y="311"/>
                    </a:lnTo>
                    <a:lnTo>
                      <a:pt x="13" y="358"/>
                    </a:lnTo>
                    <a:lnTo>
                      <a:pt x="37" y="418"/>
                    </a:lnTo>
                    <a:lnTo>
                      <a:pt x="96" y="514"/>
                    </a:lnTo>
                    <a:lnTo>
                      <a:pt x="168" y="609"/>
                    </a:lnTo>
                    <a:lnTo>
                      <a:pt x="263" y="740"/>
                    </a:lnTo>
                    <a:lnTo>
                      <a:pt x="347" y="884"/>
                    </a:lnTo>
                    <a:lnTo>
                      <a:pt x="419" y="1027"/>
                    </a:lnTo>
                    <a:lnTo>
                      <a:pt x="490" y="1170"/>
                    </a:lnTo>
                    <a:lnTo>
                      <a:pt x="550" y="1325"/>
                    </a:lnTo>
                    <a:lnTo>
                      <a:pt x="598" y="1481"/>
                    </a:lnTo>
                    <a:lnTo>
                      <a:pt x="634" y="1636"/>
                    </a:lnTo>
                    <a:lnTo>
                      <a:pt x="657" y="1803"/>
                    </a:lnTo>
                    <a:lnTo>
                      <a:pt x="693" y="1982"/>
                    </a:lnTo>
                    <a:lnTo>
                      <a:pt x="753" y="2149"/>
                    </a:lnTo>
                    <a:lnTo>
                      <a:pt x="837" y="2316"/>
                    </a:lnTo>
                    <a:lnTo>
                      <a:pt x="932" y="2472"/>
                    </a:lnTo>
                    <a:lnTo>
                      <a:pt x="1040" y="2603"/>
                    </a:lnTo>
                    <a:lnTo>
                      <a:pt x="1159" y="2746"/>
                    </a:lnTo>
                    <a:lnTo>
                      <a:pt x="1278" y="2866"/>
                    </a:lnTo>
                    <a:lnTo>
                      <a:pt x="1410" y="2985"/>
                    </a:lnTo>
                    <a:lnTo>
                      <a:pt x="1541" y="3081"/>
                    </a:lnTo>
                    <a:lnTo>
                      <a:pt x="1660" y="3176"/>
                    </a:lnTo>
                    <a:lnTo>
                      <a:pt x="1792" y="3236"/>
                    </a:lnTo>
                    <a:lnTo>
                      <a:pt x="1911" y="3295"/>
                    </a:lnTo>
                    <a:lnTo>
                      <a:pt x="2460" y="2030"/>
                    </a:lnTo>
                    <a:lnTo>
                      <a:pt x="2424" y="1946"/>
                    </a:lnTo>
                    <a:lnTo>
                      <a:pt x="2389" y="1875"/>
                    </a:lnTo>
                    <a:lnTo>
                      <a:pt x="2329" y="1791"/>
                    </a:lnTo>
                    <a:lnTo>
                      <a:pt x="2269" y="1719"/>
                    </a:lnTo>
                    <a:lnTo>
                      <a:pt x="2126" y="1576"/>
                    </a:lnTo>
                    <a:lnTo>
                      <a:pt x="1971" y="1433"/>
                    </a:lnTo>
                    <a:lnTo>
                      <a:pt x="1648" y="1182"/>
                    </a:lnTo>
                    <a:lnTo>
                      <a:pt x="1517" y="1087"/>
                    </a:lnTo>
                    <a:lnTo>
                      <a:pt x="1434" y="991"/>
                    </a:lnTo>
                    <a:lnTo>
                      <a:pt x="1362" y="896"/>
                    </a:lnTo>
                    <a:lnTo>
                      <a:pt x="1302" y="788"/>
                    </a:lnTo>
                    <a:lnTo>
                      <a:pt x="1183" y="561"/>
                    </a:lnTo>
                    <a:lnTo>
                      <a:pt x="1123" y="478"/>
                    </a:lnTo>
                    <a:lnTo>
                      <a:pt x="1063" y="394"/>
                    </a:lnTo>
                    <a:lnTo>
                      <a:pt x="992" y="311"/>
                    </a:lnTo>
                    <a:lnTo>
                      <a:pt x="908" y="239"/>
                    </a:lnTo>
                    <a:lnTo>
                      <a:pt x="825" y="179"/>
                    </a:lnTo>
                    <a:lnTo>
                      <a:pt x="729" y="120"/>
                    </a:lnTo>
                    <a:lnTo>
                      <a:pt x="634" y="72"/>
                    </a:lnTo>
                    <a:lnTo>
                      <a:pt x="538" y="36"/>
                    </a:lnTo>
                    <a:lnTo>
                      <a:pt x="466" y="12"/>
                    </a:lnTo>
                    <a:lnTo>
                      <a:pt x="38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28"/>
              <p:cNvSpPr/>
              <p:nvPr/>
            </p:nvSpPr>
            <p:spPr>
              <a:xfrm>
                <a:off x="9795633" y="1352450"/>
                <a:ext cx="134826" cy="180571"/>
              </a:xfrm>
              <a:custGeom>
                <a:avLst/>
                <a:gdLst/>
                <a:ahLst/>
                <a:cxnLst/>
                <a:rect l="l" t="t" r="r" b="b"/>
                <a:pathLst>
                  <a:path w="2461" h="3296" fill="none" extrusionOk="0">
                    <a:moveTo>
                      <a:pt x="1911" y="3295"/>
                    </a:moveTo>
                    <a:lnTo>
                      <a:pt x="1911" y="3295"/>
                    </a:lnTo>
                    <a:lnTo>
                      <a:pt x="1792" y="3236"/>
                    </a:lnTo>
                    <a:lnTo>
                      <a:pt x="1660" y="3176"/>
                    </a:lnTo>
                    <a:lnTo>
                      <a:pt x="1541" y="3081"/>
                    </a:lnTo>
                    <a:lnTo>
                      <a:pt x="1410" y="2985"/>
                    </a:lnTo>
                    <a:lnTo>
                      <a:pt x="1278" y="2866"/>
                    </a:lnTo>
                    <a:lnTo>
                      <a:pt x="1159" y="2746"/>
                    </a:lnTo>
                    <a:lnTo>
                      <a:pt x="1040" y="2603"/>
                    </a:lnTo>
                    <a:lnTo>
                      <a:pt x="932" y="2472"/>
                    </a:lnTo>
                    <a:lnTo>
                      <a:pt x="932" y="2472"/>
                    </a:lnTo>
                    <a:lnTo>
                      <a:pt x="837" y="2316"/>
                    </a:lnTo>
                    <a:lnTo>
                      <a:pt x="753" y="2149"/>
                    </a:lnTo>
                    <a:lnTo>
                      <a:pt x="693" y="1982"/>
                    </a:lnTo>
                    <a:lnTo>
                      <a:pt x="657" y="1803"/>
                    </a:lnTo>
                    <a:lnTo>
                      <a:pt x="657" y="1803"/>
                    </a:lnTo>
                    <a:lnTo>
                      <a:pt x="634" y="1636"/>
                    </a:lnTo>
                    <a:lnTo>
                      <a:pt x="598" y="1481"/>
                    </a:lnTo>
                    <a:lnTo>
                      <a:pt x="550" y="1325"/>
                    </a:lnTo>
                    <a:lnTo>
                      <a:pt x="490" y="1170"/>
                    </a:lnTo>
                    <a:lnTo>
                      <a:pt x="419" y="1027"/>
                    </a:lnTo>
                    <a:lnTo>
                      <a:pt x="347" y="884"/>
                    </a:lnTo>
                    <a:lnTo>
                      <a:pt x="263" y="740"/>
                    </a:lnTo>
                    <a:lnTo>
                      <a:pt x="168" y="609"/>
                    </a:lnTo>
                    <a:lnTo>
                      <a:pt x="168" y="609"/>
                    </a:lnTo>
                    <a:lnTo>
                      <a:pt x="96" y="514"/>
                    </a:lnTo>
                    <a:lnTo>
                      <a:pt x="37" y="418"/>
                    </a:lnTo>
                    <a:lnTo>
                      <a:pt x="13" y="358"/>
                    </a:lnTo>
                    <a:lnTo>
                      <a:pt x="1" y="311"/>
                    </a:lnTo>
                    <a:lnTo>
                      <a:pt x="1" y="251"/>
                    </a:lnTo>
                    <a:lnTo>
                      <a:pt x="1" y="203"/>
                    </a:lnTo>
                    <a:lnTo>
                      <a:pt x="1" y="203"/>
                    </a:lnTo>
                    <a:lnTo>
                      <a:pt x="37" y="131"/>
                    </a:lnTo>
                    <a:lnTo>
                      <a:pt x="84" y="84"/>
                    </a:lnTo>
                    <a:lnTo>
                      <a:pt x="144" y="36"/>
                    </a:lnTo>
                    <a:lnTo>
                      <a:pt x="216" y="12"/>
                    </a:lnTo>
                    <a:lnTo>
                      <a:pt x="299" y="0"/>
                    </a:lnTo>
                    <a:lnTo>
                      <a:pt x="383" y="0"/>
                    </a:lnTo>
                    <a:lnTo>
                      <a:pt x="466" y="12"/>
                    </a:lnTo>
                    <a:lnTo>
                      <a:pt x="538" y="36"/>
                    </a:lnTo>
                    <a:lnTo>
                      <a:pt x="538" y="36"/>
                    </a:lnTo>
                    <a:lnTo>
                      <a:pt x="634" y="72"/>
                    </a:lnTo>
                    <a:lnTo>
                      <a:pt x="729" y="120"/>
                    </a:lnTo>
                    <a:lnTo>
                      <a:pt x="825" y="179"/>
                    </a:lnTo>
                    <a:lnTo>
                      <a:pt x="908" y="239"/>
                    </a:lnTo>
                    <a:lnTo>
                      <a:pt x="992" y="311"/>
                    </a:lnTo>
                    <a:lnTo>
                      <a:pt x="1063" y="394"/>
                    </a:lnTo>
                    <a:lnTo>
                      <a:pt x="1123" y="478"/>
                    </a:lnTo>
                    <a:lnTo>
                      <a:pt x="1183" y="561"/>
                    </a:lnTo>
                    <a:lnTo>
                      <a:pt x="1183" y="561"/>
                    </a:lnTo>
                    <a:lnTo>
                      <a:pt x="1302" y="788"/>
                    </a:lnTo>
                    <a:lnTo>
                      <a:pt x="1362" y="896"/>
                    </a:lnTo>
                    <a:lnTo>
                      <a:pt x="1434" y="991"/>
                    </a:lnTo>
                    <a:lnTo>
                      <a:pt x="1434" y="991"/>
                    </a:lnTo>
                    <a:lnTo>
                      <a:pt x="1517" y="1087"/>
                    </a:lnTo>
                    <a:lnTo>
                      <a:pt x="1648" y="1182"/>
                    </a:lnTo>
                    <a:lnTo>
                      <a:pt x="1971" y="1433"/>
                    </a:lnTo>
                    <a:lnTo>
                      <a:pt x="2126" y="1576"/>
                    </a:lnTo>
                    <a:lnTo>
                      <a:pt x="2269" y="1719"/>
                    </a:lnTo>
                    <a:lnTo>
                      <a:pt x="2329" y="1791"/>
                    </a:lnTo>
                    <a:lnTo>
                      <a:pt x="2389" y="1875"/>
                    </a:lnTo>
                    <a:lnTo>
                      <a:pt x="2424" y="1946"/>
                    </a:lnTo>
                    <a:lnTo>
                      <a:pt x="2460"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8"/>
              <p:cNvSpPr/>
              <p:nvPr/>
            </p:nvSpPr>
            <p:spPr>
              <a:xfrm>
                <a:off x="9851239" y="1250385"/>
                <a:ext cx="202157" cy="289155"/>
              </a:xfrm>
              <a:custGeom>
                <a:avLst/>
                <a:gdLst/>
                <a:ahLst/>
                <a:cxnLst/>
                <a:rect l="l" t="t" r="r" b="b"/>
                <a:pathLst>
                  <a:path w="3690" h="5278" extrusionOk="0">
                    <a:moveTo>
                      <a:pt x="1266" y="1"/>
                    </a:moveTo>
                    <a:lnTo>
                      <a:pt x="1218" y="12"/>
                    </a:lnTo>
                    <a:lnTo>
                      <a:pt x="1159" y="36"/>
                    </a:lnTo>
                    <a:lnTo>
                      <a:pt x="1099" y="60"/>
                    </a:lnTo>
                    <a:lnTo>
                      <a:pt x="1063" y="108"/>
                    </a:lnTo>
                    <a:lnTo>
                      <a:pt x="1015" y="156"/>
                    </a:lnTo>
                    <a:lnTo>
                      <a:pt x="956" y="251"/>
                    </a:lnTo>
                    <a:lnTo>
                      <a:pt x="920" y="371"/>
                    </a:lnTo>
                    <a:lnTo>
                      <a:pt x="896" y="490"/>
                    </a:lnTo>
                    <a:lnTo>
                      <a:pt x="884" y="609"/>
                    </a:lnTo>
                    <a:lnTo>
                      <a:pt x="824" y="992"/>
                    </a:lnTo>
                    <a:lnTo>
                      <a:pt x="717" y="1505"/>
                    </a:lnTo>
                    <a:lnTo>
                      <a:pt x="442" y="2723"/>
                    </a:lnTo>
                    <a:lnTo>
                      <a:pt x="168" y="3953"/>
                    </a:lnTo>
                    <a:lnTo>
                      <a:pt x="72" y="4454"/>
                    </a:lnTo>
                    <a:lnTo>
                      <a:pt x="1" y="4848"/>
                    </a:lnTo>
                    <a:lnTo>
                      <a:pt x="2365" y="5278"/>
                    </a:lnTo>
                    <a:lnTo>
                      <a:pt x="2448" y="5194"/>
                    </a:lnTo>
                    <a:lnTo>
                      <a:pt x="2532" y="5111"/>
                    </a:lnTo>
                    <a:lnTo>
                      <a:pt x="2663" y="4932"/>
                    </a:lnTo>
                    <a:lnTo>
                      <a:pt x="2794" y="4729"/>
                    </a:lnTo>
                    <a:lnTo>
                      <a:pt x="2902" y="4502"/>
                    </a:lnTo>
                    <a:lnTo>
                      <a:pt x="3009" y="4275"/>
                    </a:lnTo>
                    <a:lnTo>
                      <a:pt x="3093" y="4036"/>
                    </a:lnTo>
                    <a:lnTo>
                      <a:pt x="3177" y="3785"/>
                    </a:lnTo>
                    <a:lnTo>
                      <a:pt x="3248" y="3535"/>
                    </a:lnTo>
                    <a:lnTo>
                      <a:pt x="3368" y="3033"/>
                    </a:lnTo>
                    <a:lnTo>
                      <a:pt x="3463" y="2556"/>
                    </a:lnTo>
                    <a:lnTo>
                      <a:pt x="3547" y="2150"/>
                    </a:lnTo>
                    <a:lnTo>
                      <a:pt x="3594" y="1971"/>
                    </a:lnTo>
                    <a:lnTo>
                      <a:pt x="3642" y="1815"/>
                    </a:lnTo>
                    <a:lnTo>
                      <a:pt x="3678" y="1648"/>
                    </a:lnTo>
                    <a:lnTo>
                      <a:pt x="3690" y="1565"/>
                    </a:lnTo>
                    <a:lnTo>
                      <a:pt x="3690" y="1493"/>
                    </a:lnTo>
                    <a:lnTo>
                      <a:pt x="3666" y="1409"/>
                    </a:lnTo>
                    <a:lnTo>
                      <a:pt x="3630" y="1338"/>
                    </a:lnTo>
                    <a:lnTo>
                      <a:pt x="3571" y="1278"/>
                    </a:lnTo>
                    <a:lnTo>
                      <a:pt x="3535" y="1266"/>
                    </a:lnTo>
                    <a:lnTo>
                      <a:pt x="3487" y="1254"/>
                    </a:lnTo>
                    <a:lnTo>
                      <a:pt x="3439" y="1254"/>
                    </a:lnTo>
                    <a:lnTo>
                      <a:pt x="3391" y="1266"/>
                    </a:lnTo>
                    <a:lnTo>
                      <a:pt x="3344" y="1290"/>
                    </a:lnTo>
                    <a:lnTo>
                      <a:pt x="3296" y="1314"/>
                    </a:lnTo>
                    <a:lnTo>
                      <a:pt x="3224" y="1397"/>
                    </a:lnTo>
                    <a:lnTo>
                      <a:pt x="3153" y="1493"/>
                    </a:lnTo>
                    <a:lnTo>
                      <a:pt x="3045" y="1684"/>
                    </a:lnTo>
                    <a:lnTo>
                      <a:pt x="2950" y="1875"/>
                    </a:lnTo>
                    <a:lnTo>
                      <a:pt x="2866" y="2078"/>
                    </a:lnTo>
                    <a:lnTo>
                      <a:pt x="2783" y="2281"/>
                    </a:lnTo>
                    <a:lnTo>
                      <a:pt x="2950" y="1183"/>
                    </a:lnTo>
                    <a:lnTo>
                      <a:pt x="2974" y="1015"/>
                    </a:lnTo>
                    <a:lnTo>
                      <a:pt x="2974" y="920"/>
                    </a:lnTo>
                    <a:lnTo>
                      <a:pt x="2974" y="836"/>
                    </a:lnTo>
                    <a:lnTo>
                      <a:pt x="2950" y="753"/>
                    </a:lnTo>
                    <a:lnTo>
                      <a:pt x="2914" y="669"/>
                    </a:lnTo>
                    <a:lnTo>
                      <a:pt x="2866" y="609"/>
                    </a:lnTo>
                    <a:lnTo>
                      <a:pt x="2806" y="550"/>
                    </a:lnTo>
                    <a:lnTo>
                      <a:pt x="2759" y="526"/>
                    </a:lnTo>
                    <a:lnTo>
                      <a:pt x="2723" y="514"/>
                    </a:lnTo>
                    <a:lnTo>
                      <a:pt x="2592" y="514"/>
                    </a:lnTo>
                    <a:lnTo>
                      <a:pt x="2556" y="538"/>
                    </a:lnTo>
                    <a:lnTo>
                      <a:pt x="2520" y="550"/>
                    </a:lnTo>
                    <a:lnTo>
                      <a:pt x="2484" y="586"/>
                    </a:lnTo>
                    <a:lnTo>
                      <a:pt x="2496" y="538"/>
                    </a:lnTo>
                    <a:lnTo>
                      <a:pt x="2496" y="490"/>
                    </a:lnTo>
                    <a:lnTo>
                      <a:pt x="2484" y="442"/>
                    </a:lnTo>
                    <a:lnTo>
                      <a:pt x="2448" y="395"/>
                    </a:lnTo>
                    <a:lnTo>
                      <a:pt x="2424" y="359"/>
                    </a:lnTo>
                    <a:lnTo>
                      <a:pt x="2377" y="323"/>
                    </a:lnTo>
                    <a:lnTo>
                      <a:pt x="2329" y="299"/>
                    </a:lnTo>
                    <a:lnTo>
                      <a:pt x="2281" y="287"/>
                    </a:lnTo>
                    <a:lnTo>
                      <a:pt x="2186" y="287"/>
                    </a:lnTo>
                    <a:lnTo>
                      <a:pt x="2126" y="299"/>
                    </a:lnTo>
                    <a:lnTo>
                      <a:pt x="2078" y="323"/>
                    </a:lnTo>
                    <a:lnTo>
                      <a:pt x="1995" y="383"/>
                    </a:lnTo>
                    <a:lnTo>
                      <a:pt x="1923" y="466"/>
                    </a:lnTo>
                    <a:lnTo>
                      <a:pt x="1875" y="550"/>
                    </a:lnTo>
                    <a:lnTo>
                      <a:pt x="1827" y="645"/>
                    </a:lnTo>
                    <a:lnTo>
                      <a:pt x="1768" y="848"/>
                    </a:lnTo>
                    <a:lnTo>
                      <a:pt x="1469" y="1899"/>
                    </a:lnTo>
                    <a:lnTo>
                      <a:pt x="1529" y="1529"/>
                    </a:lnTo>
                    <a:lnTo>
                      <a:pt x="1577" y="1171"/>
                    </a:lnTo>
                    <a:lnTo>
                      <a:pt x="1589" y="801"/>
                    </a:lnTo>
                    <a:lnTo>
                      <a:pt x="1589" y="430"/>
                    </a:lnTo>
                    <a:lnTo>
                      <a:pt x="1577" y="323"/>
                    </a:lnTo>
                    <a:lnTo>
                      <a:pt x="1553" y="204"/>
                    </a:lnTo>
                    <a:lnTo>
                      <a:pt x="1541" y="156"/>
                    </a:lnTo>
                    <a:lnTo>
                      <a:pt x="1517" y="108"/>
                    </a:lnTo>
                    <a:lnTo>
                      <a:pt x="1481" y="60"/>
                    </a:lnTo>
                    <a:lnTo>
                      <a:pt x="1433" y="36"/>
                    </a:lnTo>
                    <a:lnTo>
                      <a:pt x="1386" y="12"/>
                    </a:lnTo>
                    <a:lnTo>
                      <a:pt x="132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8"/>
              <p:cNvSpPr/>
              <p:nvPr/>
            </p:nvSpPr>
            <p:spPr>
              <a:xfrm>
                <a:off x="9851897" y="1370748"/>
                <a:ext cx="81794" cy="125622"/>
              </a:xfrm>
              <a:custGeom>
                <a:avLst/>
                <a:gdLst/>
                <a:ahLst/>
                <a:cxnLst/>
                <a:rect l="l" t="t" r="r" b="b"/>
                <a:pathLst>
                  <a:path w="1493" h="2293" extrusionOk="0">
                    <a:moveTo>
                      <a:pt x="1" y="0"/>
                    </a:moveTo>
                    <a:lnTo>
                      <a:pt x="1" y="12"/>
                    </a:lnTo>
                    <a:lnTo>
                      <a:pt x="1" y="24"/>
                    </a:lnTo>
                    <a:lnTo>
                      <a:pt x="96" y="144"/>
                    </a:lnTo>
                    <a:lnTo>
                      <a:pt x="168" y="263"/>
                    </a:lnTo>
                    <a:lnTo>
                      <a:pt x="323" y="514"/>
                    </a:lnTo>
                    <a:lnTo>
                      <a:pt x="383" y="609"/>
                    </a:lnTo>
                    <a:lnTo>
                      <a:pt x="454" y="705"/>
                    </a:lnTo>
                    <a:lnTo>
                      <a:pt x="538" y="788"/>
                    </a:lnTo>
                    <a:lnTo>
                      <a:pt x="621" y="848"/>
                    </a:lnTo>
                    <a:lnTo>
                      <a:pt x="872" y="1003"/>
                    </a:lnTo>
                    <a:lnTo>
                      <a:pt x="1003" y="1087"/>
                    </a:lnTo>
                    <a:lnTo>
                      <a:pt x="1111" y="1182"/>
                    </a:lnTo>
                    <a:lnTo>
                      <a:pt x="1206" y="1290"/>
                    </a:lnTo>
                    <a:lnTo>
                      <a:pt x="1290" y="1409"/>
                    </a:lnTo>
                    <a:lnTo>
                      <a:pt x="1362" y="1529"/>
                    </a:lnTo>
                    <a:lnTo>
                      <a:pt x="1409" y="1660"/>
                    </a:lnTo>
                    <a:lnTo>
                      <a:pt x="1445" y="1815"/>
                    </a:lnTo>
                    <a:lnTo>
                      <a:pt x="1457" y="1970"/>
                    </a:lnTo>
                    <a:lnTo>
                      <a:pt x="1445" y="2126"/>
                    </a:lnTo>
                    <a:lnTo>
                      <a:pt x="1421" y="2269"/>
                    </a:lnTo>
                    <a:lnTo>
                      <a:pt x="1421" y="2293"/>
                    </a:lnTo>
                    <a:lnTo>
                      <a:pt x="1445" y="2293"/>
                    </a:lnTo>
                    <a:lnTo>
                      <a:pt x="1457" y="2281"/>
                    </a:lnTo>
                    <a:lnTo>
                      <a:pt x="1481" y="2150"/>
                    </a:lnTo>
                    <a:lnTo>
                      <a:pt x="1493" y="2018"/>
                    </a:lnTo>
                    <a:lnTo>
                      <a:pt x="1493" y="1887"/>
                    </a:lnTo>
                    <a:lnTo>
                      <a:pt x="1469" y="1756"/>
                    </a:lnTo>
                    <a:lnTo>
                      <a:pt x="1433" y="1636"/>
                    </a:lnTo>
                    <a:lnTo>
                      <a:pt x="1386" y="1505"/>
                    </a:lnTo>
                    <a:lnTo>
                      <a:pt x="1326" y="1397"/>
                    </a:lnTo>
                    <a:lnTo>
                      <a:pt x="1254" y="1278"/>
                    </a:lnTo>
                    <a:lnTo>
                      <a:pt x="1147" y="1171"/>
                    </a:lnTo>
                    <a:lnTo>
                      <a:pt x="1039" y="1075"/>
                    </a:lnTo>
                    <a:lnTo>
                      <a:pt x="920" y="991"/>
                    </a:lnTo>
                    <a:lnTo>
                      <a:pt x="789" y="908"/>
                    </a:lnTo>
                    <a:lnTo>
                      <a:pt x="657" y="836"/>
                    </a:lnTo>
                    <a:lnTo>
                      <a:pt x="538" y="741"/>
                    </a:lnTo>
                    <a:lnTo>
                      <a:pt x="454" y="657"/>
                    </a:lnTo>
                    <a:lnTo>
                      <a:pt x="383" y="562"/>
                    </a:lnTo>
                    <a:lnTo>
                      <a:pt x="215" y="275"/>
                    </a:lnTo>
                    <a:lnTo>
                      <a:pt x="132" y="13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8"/>
              <p:cNvSpPr/>
              <p:nvPr/>
            </p:nvSpPr>
            <p:spPr>
              <a:xfrm>
                <a:off x="9952647" y="1283092"/>
                <a:ext cx="34076" cy="90998"/>
              </a:xfrm>
              <a:custGeom>
                <a:avLst/>
                <a:gdLst/>
                <a:ahLst/>
                <a:cxnLst/>
                <a:rect l="l" t="t" r="r" b="b"/>
                <a:pathLst>
                  <a:path w="622" h="1661" extrusionOk="0">
                    <a:moveTo>
                      <a:pt x="597" y="1"/>
                    </a:moveTo>
                    <a:lnTo>
                      <a:pt x="585" y="12"/>
                    </a:lnTo>
                    <a:lnTo>
                      <a:pt x="0" y="1636"/>
                    </a:lnTo>
                    <a:lnTo>
                      <a:pt x="0" y="1660"/>
                    </a:lnTo>
                    <a:lnTo>
                      <a:pt x="24" y="1660"/>
                    </a:lnTo>
                    <a:lnTo>
                      <a:pt x="36" y="1648"/>
                    </a:lnTo>
                    <a:lnTo>
                      <a:pt x="621" y="12"/>
                    </a:lnTo>
                    <a:lnTo>
                      <a:pt x="621"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28"/>
              <p:cNvSpPr/>
              <p:nvPr/>
            </p:nvSpPr>
            <p:spPr>
              <a:xfrm>
                <a:off x="9680529" y="1510724"/>
                <a:ext cx="301591" cy="495202"/>
              </a:xfrm>
              <a:custGeom>
                <a:avLst/>
                <a:gdLst/>
                <a:ahLst/>
                <a:cxnLst/>
                <a:rect l="l" t="t" r="r" b="b"/>
                <a:pathLst>
                  <a:path w="5505" h="9039" extrusionOk="0">
                    <a:moveTo>
                      <a:pt x="3129" y="0"/>
                    </a:moveTo>
                    <a:lnTo>
                      <a:pt x="1505" y="5552"/>
                    </a:lnTo>
                    <a:lnTo>
                      <a:pt x="0" y="7057"/>
                    </a:lnTo>
                    <a:lnTo>
                      <a:pt x="1111" y="8418"/>
                    </a:lnTo>
                    <a:lnTo>
                      <a:pt x="1278" y="8561"/>
                    </a:lnTo>
                    <a:lnTo>
                      <a:pt x="1457" y="8681"/>
                    </a:lnTo>
                    <a:lnTo>
                      <a:pt x="1648" y="8788"/>
                    </a:lnTo>
                    <a:lnTo>
                      <a:pt x="1839" y="8884"/>
                    </a:lnTo>
                    <a:lnTo>
                      <a:pt x="2042" y="8943"/>
                    </a:lnTo>
                    <a:lnTo>
                      <a:pt x="2245" y="8991"/>
                    </a:lnTo>
                    <a:lnTo>
                      <a:pt x="2460" y="9027"/>
                    </a:lnTo>
                    <a:lnTo>
                      <a:pt x="2663" y="9039"/>
                    </a:lnTo>
                    <a:lnTo>
                      <a:pt x="2878" y="9027"/>
                    </a:lnTo>
                    <a:lnTo>
                      <a:pt x="3081" y="8991"/>
                    </a:lnTo>
                    <a:lnTo>
                      <a:pt x="3296" y="8943"/>
                    </a:lnTo>
                    <a:lnTo>
                      <a:pt x="3487" y="8872"/>
                    </a:lnTo>
                    <a:lnTo>
                      <a:pt x="3690" y="8788"/>
                    </a:lnTo>
                    <a:lnTo>
                      <a:pt x="3869" y="8681"/>
                    </a:lnTo>
                    <a:lnTo>
                      <a:pt x="4048" y="8549"/>
                    </a:lnTo>
                    <a:lnTo>
                      <a:pt x="4215" y="8394"/>
                    </a:lnTo>
                    <a:lnTo>
                      <a:pt x="4346" y="8263"/>
                    </a:lnTo>
                    <a:lnTo>
                      <a:pt x="4454" y="8119"/>
                    </a:lnTo>
                    <a:lnTo>
                      <a:pt x="4561" y="7964"/>
                    </a:lnTo>
                    <a:lnTo>
                      <a:pt x="4645" y="7809"/>
                    </a:lnTo>
                    <a:lnTo>
                      <a:pt x="4728" y="7642"/>
                    </a:lnTo>
                    <a:lnTo>
                      <a:pt x="4788" y="7463"/>
                    </a:lnTo>
                    <a:lnTo>
                      <a:pt x="4836" y="7284"/>
                    </a:lnTo>
                    <a:lnTo>
                      <a:pt x="4860" y="7105"/>
                    </a:lnTo>
                    <a:lnTo>
                      <a:pt x="5505" y="454"/>
                    </a:lnTo>
                    <a:lnTo>
                      <a:pt x="3129"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28"/>
              <p:cNvSpPr/>
              <p:nvPr/>
            </p:nvSpPr>
            <p:spPr>
              <a:xfrm>
                <a:off x="9758379" y="1529680"/>
                <a:ext cx="90286" cy="317972"/>
              </a:xfrm>
              <a:custGeom>
                <a:avLst/>
                <a:gdLst/>
                <a:ahLst/>
                <a:cxnLst/>
                <a:rect l="l" t="t" r="r" b="b"/>
                <a:pathLst>
                  <a:path w="1648" h="5804" extrusionOk="0">
                    <a:moveTo>
                      <a:pt x="1624" y="1"/>
                    </a:moveTo>
                    <a:lnTo>
                      <a:pt x="1612" y="13"/>
                    </a:lnTo>
                    <a:lnTo>
                      <a:pt x="1254" y="1302"/>
                    </a:lnTo>
                    <a:lnTo>
                      <a:pt x="812" y="2807"/>
                    </a:lnTo>
                    <a:lnTo>
                      <a:pt x="394" y="4251"/>
                    </a:lnTo>
                    <a:lnTo>
                      <a:pt x="239" y="4788"/>
                    </a:lnTo>
                    <a:lnTo>
                      <a:pt x="96" y="5338"/>
                    </a:lnTo>
                    <a:lnTo>
                      <a:pt x="24" y="5660"/>
                    </a:lnTo>
                    <a:lnTo>
                      <a:pt x="0" y="5732"/>
                    </a:lnTo>
                    <a:lnTo>
                      <a:pt x="0" y="5768"/>
                    </a:lnTo>
                    <a:lnTo>
                      <a:pt x="12" y="5791"/>
                    </a:lnTo>
                    <a:lnTo>
                      <a:pt x="12" y="5803"/>
                    </a:lnTo>
                    <a:lnTo>
                      <a:pt x="36" y="5803"/>
                    </a:lnTo>
                    <a:lnTo>
                      <a:pt x="48" y="5791"/>
                    </a:lnTo>
                    <a:lnTo>
                      <a:pt x="48" y="5779"/>
                    </a:lnTo>
                    <a:lnTo>
                      <a:pt x="36" y="5768"/>
                    </a:lnTo>
                    <a:lnTo>
                      <a:pt x="36" y="5744"/>
                    </a:lnTo>
                    <a:lnTo>
                      <a:pt x="60" y="5660"/>
                    </a:lnTo>
                    <a:lnTo>
                      <a:pt x="132" y="5350"/>
                    </a:lnTo>
                    <a:lnTo>
                      <a:pt x="275" y="4824"/>
                    </a:lnTo>
                    <a:lnTo>
                      <a:pt x="418" y="4299"/>
                    </a:lnTo>
                    <a:lnTo>
                      <a:pt x="812" y="2914"/>
                    </a:lnTo>
                    <a:lnTo>
                      <a:pt x="1242" y="1445"/>
                    </a:lnTo>
                    <a:lnTo>
                      <a:pt x="1612" y="156"/>
                    </a:lnTo>
                    <a:lnTo>
                      <a:pt x="1648" y="25"/>
                    </a:lnTo>
                    <a:lnTo>
                      <a:pt x="1648" y="13"/>
                    </a:lnTo>
                    <a:lnTo>
                      <a:pt x="163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28"/>
              <p:cNvSpPr/>
              <p:nvPr/>
            </p:nvSpPr>
            <p:spPr>
              <a:xfrm>
                <a:off x="9469881" y="3577054"/>
                <a:ext cx="494599" cy="310741"/>
              </a:xfrm>
              <a:custGeom>
                <a:avLst/>
                <a:gdLst/>
                <a:ahLst/>
                <a:cxnLst/>
                <a:rect l="l" t="t" r="r" b="b"/>
                <a:pathLst>
                  <a:path w="9028" h="5672" extrusionOk="0">
                    <a:moveTo>
                      <a:pt x="8072" y="0"/>
                    </a:moveTo>
                    <a:lnTo>
                      <a:pt x="2066" y="884"/>
                    </a:lnTo>
                    <a:lnTo>
                      <a:pt x="2448" y="2794"/>
                    </a:lnTo>
                    <a:lnTo>
                      <a:pt x="2222" y="2854"/>
                    </a:lnTo>
                    <a:lnTo>
                      <a:pt x="1995" y="2938"/>
                    </a:lnTo>
                    <a:lnTo>
                      <a:pt x="1792" y="3021"/>
                    </a:lnTo>
                    <a:lnTo>
                      <a:pt x="1601" y="3117"/>
                    </a:lnTo>
                    <a:lnTo>
                      <a:pt x="1422" y="3212"/>
                    </a:lnTo>
                    <a:lnTo>
                      <a:pt x="1255" y="3320"/>
                    </a:lnTo>
                    <a:lnTo>
                      <a:pt x="1111" y="3427"/>
                    </a:lnTo>
                    <a:lnTo>
                      <a:pt x="968" y="3535"/>
                    </a:lnTo>
                    <a:lnTo>
                      <a:pt x="837" y="3654"/>
                    </a:lnTo>
                    <a:lnTo>
                      <a:pt x="729" y="3773"/>
                    </a:lnTo>
                    <a:lnTo>
                      <a:pt x="622" y="3893"/>
                    </a:lnTo>
                    <a:lnTo>
                      <a:pt x="526" y="4012"/>
                    </a:lnTo>
                    <a:lnTo>
                      <a:pt x="443" y="4132"/>
                    </a:lnTo>
                    <a:lnTo>
                      <a:pt x="371" y="4251"/>
                    </a:lnTo>
                    <a:lnTo>
                      <a:pt x="252" y="4490"/>
                    </a:lnTo>
                    <a:lnTo>
                      <a:pt x="156" y="4729"/>
                    </a:lnTo>
                    <a:lnTo>
                      <a:pt x="84" y="4943"/>
                    </a:lnTo>
                    <a:lnTo>
                      <a:pt x="49" y="5146"/>
                    </a:lnTo>
                    <a:lnTo>
                      <a:pt x="25" y="5326"/>
                    </a:lnTo>
                    <a:lnTo>
                      <a:pt x="1" y="5469"/>
                    </a:lnTo>
                    <a:lnTo>
                      <a:pt x="1" y="5576"/>
                    </a:lnTo>
                    <a:lnTo>
                      <a:pt x="1" y="5672"/>
                    </a:lnTo>
                    <a:lnTo>
                      <a:pt x="9027" y="4597"/>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28"/>
              <p:cNvSpPr/>
              <p:nvPr/>
            </p:nvSpPr>
            <p:spPr>
              <a:xfrm>
                <a:off x="9528775" y="3744532"/>
                <a:ext cx="76589" cy="29474"/>
              </a:xfrm>
              <a:custGeom>
                <a:avLst/>
                <a:gdLst/>
                <a:ahLst/>
                <a:cxnLst/>
                <a:rect l="l" t="t" r="r" b="b"/>
                <a:pathLst>
                  <a:path w="1398" h="538" extrusionOk="0">
                    <a:moveTo>
                      <a:pt x="12" y="0"/>
                    </a:moveTo>
                    <a:lnTo>
                      <a:pt x="0" y="12"/>
                    </a:lnTo>
                    <a:lnTo>
                      <a:pt x="0" y="24"/>
                    </a:lnTo>
                    <a:lnTo>
                      <a:pt x="12" y="36"/>
                    </a:lnTo>
                    <a:lnTo>
                      <a:pt x="359" y="131"/>
                    </a:lnTo>
                    <a:lnTo>
                      <a:pt x="705" y="263"/>
                    </a:lnTo>
                    <a:lnTo>
                      <a:pt x="1039" y="394"/>
                    </a:lnTo>
                    <a:lnTo>
                      <a:pt x="1362" y="537"/>
                    </a:lnTo>
                    <a:lnTo>
                      <a:pt x="1385" y="537"/>
                    </a:lnTo>
                    <a:lnTo>
                      <a:pt x="1397" y="525"/>
                    </a:lnTo>
                    <a:lnTo>
                      <a:pt x="1397" y="513"/>
                    </a:lnTo>
                    <a:lnTo>
                      <a:pt x="1385" y="501"/>
                    </a:lnTo>
                    <a:lnTo>
                      <a:pt x="1051" y="358"/>
                    </a:lnTo>
                    <a:lnTo>
                      <a:pt x="717" y="227"/>
                    </a:lnTo>
                    <a:lnTo>
                      <a:pt x="371" y="107"/>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28"/>
              <p:cNvSpPr/>
              <p:nvPr/>
            </p:nvSpPr>
            <p:spPr>
              <a:xfrm>
                <a:off x="9559509" y="3729466"/>
                <a:ext cx="69413" cy="32104"/>
              </a:xfrm>
              <a:custGeom>
                <a:avLst/>
                <a:gdLst/>
                <a:ahLst/>
                <a:cxnLst/>
                <a:rect l="l" t="t" r="r" b="b"/>
                <a:pathLst>
                  <a:path w="1267" h="586" extrusionOk="0">
                    <a:moveTo>
                      <a:pt x="24" y="0"/>
                    </a:moveTo>
                    <a:lnTo>
                      <a:pt x="13" y="12"/>
                    </a:lnTo>
                    <a:lnTo>
                      <a:pt x="1" y="24"/>
                    </a:lnTo>
                    <a:lnTo>
                      <a:pt x="13" y="36"/>
                    </a:lnTo>
                    <a:lnTo>
                      <a:pt x="1242" y="585"/>
                    </a:lnTo>
                    <a:lnTo>
                      <a:pt x="1254" y="585"/>
                    </a:lnTo>
                    <a:lnTo>
                      <a:pt x="1266" y="573"/>
                    </a:lnTo>
                    <a:lnTo>
                      <a:pt x="1266" y="562"/>
                    </a:lnTo>
                    <a:lnTo>
                      <a:pt x="1254" y="550"/>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28"/>
              <p:cNvSpPr/>
              <p:nvPr/>
            </p:nvSpPr>
            <p:spPr>
              <a:xfrm>
                <a:off x="8790272" y="1798510"/>
                <a:ext cx="259736" cy="240123"/>
              </a:xfrm>
              <a:custGeom>
                <a:avLst/>
                <a:gdLst/>
                <a:ahLst/>
                <a:cxnLst/>
                <a:rect l="l" t="t" r="r" b="b"/>
                <a:pathLst>
                  <a:path w="4741" h="4383" extrusionOk="0">
                    <a:moveTo>
                      <a:pt x="1051" y="1"/>
                    </a:moveTo>
                    <a:lnTo>
                      <a:pt x="884" y="359"/>
                    </a:lnTo>
                    <a:lnTo>
                      <a:pt x="538" y="1195"/>
                    </a:lnTo>
                    <a:lnTo>
                      <a:pt x="347" y="1672"/>
                    </a:lnTo>
                    <a:lnTo>
                      <a:pt x="168" y="2126"/>
                    </a:lnTo>
                    <a:lnTo>
                      <a:pt x="108" y="2341"/>
                    </a:lnTo>
                    <a:lnTo>
                      <a:pt x="48" y="2520"/>
                    </a:lnTo>
                    <a:lnTo>
                      <a:pt x="13" y="2687"/>
                    </a:lnTo>
                    <a:lnTo>
                      <a:pt x="1" y="2807"/>
                    </a:lnTo>
                    <a:lnTo>
                      <a:pt x="1" y="2926"/>
                    </a:lnTo>
                    <a:lnTo>
                      <a:pt x="1" y="3057"/>
                    </a:lnTo>
                    <a:lnTo>
                      <a:pt x="13" y="3201"/>
                    </a:lnTo>
                    <a:lnTo>
                      <a:pt x="48" y="3344"/>
                    </a:lnTo>
                    <a:lnTo>
                      <a:pt x="84" y="3499"/>
                    </a:lnTo>
                    <a:lnTo>
                      <a:pt x="144" y="3654"/>
                    </a:lnTo>
                    <a:lnTo>
                      <a:pt x="216" y="3798"/>
                    </a:lnTo>
                    <a:lnTo>
                      <a:pt x="311" y="3941"/>
                    </a:lnTo>
                    <a:lnTo>
                      <a:pt x="430" y="4060"/>
                    </a:lnTo>
                    <a:lnTo>
                      <a:pt x="490" y="4120"/>
                    </a:lnTo>
                    <a:lnTo>
                      <a:pt x="574" y="4180"/>
                    </a:lnTo>
                    <a:lnTo>
                      <a:pt x="645" y="4227"/>
                    </a:lnTo>
                    <a:lnTo>
                      <a:pt x="741" y="4263"/>
                    </a:lnTo>
                    <a:lnTo>
                      <a:pt x="824" y="4299"/>
                    </a:lnTo>
                    <a:lnTo>
                      <a:pt x="932" y="4335"/>
                    </a:lnTo>
                    <a:lnTo>
                      <a:pt x="1039" y="4359"/>
                    </a:lnTo>
                    <a:lnTo>
                      <a:pt x="1147" y="4371"/>
                    </a:lnTo>
                    <a:lnTo>
                      <a:pt x="1278" y="4383"/>
                    </a:lnTo>
                    <a:lnTo>
                      <a:pt x="1553" y="4383"/>
                    </a:lnTo>
                    <a:lnTo>
                      <a:pt x="1696" y="4359"/>
                    </a:lnTo>
                    <a:lnTo>
                      <a:pt x="1851" y="4335"/>
                    </a:lnTo>
                    <a:lnTo>
                      <a:pt x="2018" y="4299"/>
                    </a:lnTo>
                    <a:lnTo>
                      <a:pt x="3809" y="2831"/>
                    </a:lnTo>
                    <a:lnTo>
                      <a:pt x="4741" y="920"/>
                    </a:lnTo>
                    <a:lnTo>
                      <a:pt x="1051"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28"/>
              <p:cNvSpPr/>
              <p:nvPr/>
            </p:nvSpPr>
            <p:spPr>
              <a:xfrm>
                <a:off x="8467150" y="1380555"/>
                <a:ext cx="272172" cy="355226"/>
              </a:xfrm>
              <a:custGeom>
                <a:avLst/>
                <a:gdLst/>
                <a:ahLst/>
                <a:cxnLst/>
                <a:rect l="l" t="t" r="r" b="b"/>
                <a:pathLst>
                  <a:path w="4968" h="6484" extrusionOk="0">
                    <a:moveTo>
                      <a:pt x="1123" y="1"/>
                    </a:moveTo>
                    <a:lnTo>
                      <a:pt x="1039" y="24"/>
                    </a:lnTo>
                    <a:lnTo>
                      <a:pt x="968" y="60"/>
                    </a:lnTo>
                    <a:lnTo>
                      <a:pt x="908" y="120"/>
                    </a:lnTo>
                    <a:lnTo>
                      <a:pt x="872" y="180"/>
                    </a:lnTo>
                    <a:lnTo>
                      <a:pt x="848" y="251"/>
                    </a:lnTo>
                    <a:lnTo>
                      <a:pt x="836" y="311"/>
                    </a:lnTo>
                    <a:lnTo>
                      <a:pt x="848" y="383"/>
                    </a:lnTo>
                    <a:lnTo>
                      <a:pt x="860" y="454"/>
                    </a:lnTo>
                    <a:lnTo>
                      <a:pt x="884" y="538"/>
                    </a:lnTo>
                    <a:lnTo>
                      <a:pt x="944" y="669"/>
                    </a:lnTo>
                    <a:lnTo>
                      <a:pt x="1326" y="1469"/>
                    </a:lnTo>
                    <a:lnTo>
                      <a:pt x="1732" y="2257"/>
                    </a:lnTo>
                    <a:lnTo>
                      <a:pt x="1696" y="2209"/>
                    </a:lnTo>
                    <a:lnTo>
                      <a:pt x="1636" y="2174"/>
                    </a:lnTo>
                    <a:lnTo>
                      <a:pt x="1588" y="2138"/>
                    </a:lnTo>
                    <a:lnTo>
                      <a:pt x="1517" y="2102"/>
                    </a:lnTo>
                    <a:lnTo>
                      <a:pt x="1457" y="2090"/>
                    </a:lnTo>
                    <a:lnTo>
                      <a:pt x="1397" y="2078"/>
                    </a:lnTo>
                    <a:lnTo>
                      <a:pt x="1338" y="2078"/>
                    </a:lnTo>
                    <a:lnTo>
                      <a:pt x="1278" y="2090"/>
                    </a:lnTo>
                    <a:lnTo>
                      <a:pt x="1230" y="2126"/>
                    </a:lnTo>
                    <a:lnTo>
                      <a:pt x="1194" y="2174"/>
                    </a:lnTo>
                    <a:lnTo>
                      <a:pt x="1171" y="2233"/>
                    </a:lnTo>
                    <a:lnTo>
                      <a:pt x="1147" y="2293"/>
                    </a:lnTo>
                    <a:lnTo>
                      <a:pt x="1135" y="2365"/>
                    </a:lnTo>
                    <a:lnTo>
                      <a:pt x="1135" y="2424"/>
                    </a:lnTo>
                    <a:lnTo>
                      <a:pt x="1135" y="2496"/>
                    </a:lnTo>
                    <a:lnTo>
                      <a:pt x="1147" y="2556"/>
                    </a:lnTo>
                    <a:lnTo>
                      <a:pt x="1147" y="2556"/>
                    </a:lnTo>
                    <a:lnTo>
                      <a:pt x="1015" y="2484"/>
                    </a:lnTo>
                    <a:lnTo>
                      <a:pt x="944" y="2460"/>
                    </a:lnTo>
                    <a:lnTo>
                      <a:pt x="884" y="2436"/>
                    </a:lnTo>
                    <a:lnTo>
                      <a:pt x="741" y="2436"/>
                    </a:lnTo>
                    <a:lnTo>
                      <a:pt x="681" y="2460"/>
                    </a:lnTo>
                    <a:lnTo>
                      <a:pt x="621" y="2484"/>
                    </a:lnTo>
                    <a:lnTo>
                      <a:pt x="562" y="2532"/>
                    </a:lnTo>
                    <a:lnTo>
                      <a:pt x="526" y="2579"/>
                    </a:lnTo>
                    <a:lnTo>
                      <a:pt x="490" y="2627"/>
                    </a:lnTo>
                    <a:lnTo>
                      <a:pt x="466" y="2687"/>
                    </a:lnTo>
                    <a:lnTo>
                      <a:pt x="454" y="2747"/>
                    </a:lnTo>
                    <a:lnTo>
                      <a:pt x="454" y="2806"/>
                    </a:lnTo>
                    <a:lnTo>
                      <a:pt x="466" y="2950"/>
                    </a:lnTo>
                    <a:lnTo>
                      <a:pt x="418" y="2914"/>
                    </a:lnTo>
                    <a:lnTo>
                      <a:pt x="359" y="2914"/>
                    </a:lnTo>
                    <a:lnTo>
                      <a:pt x="299" y="2926"/>
                    </a:lnTo>
                    <a:lnTo>
                      <a:pt x="239" y="2950"/>
                    </a:lnTo>
                    <a:lnTo>
                      <a:pt x="180" y="2985"/>
                    </a:lnTo>
                    <a:lnTo>
                      <a:pt x="132" y="3033"/>
                    </a:lnTo>
                    <a:lnTo>
                      <a:pt x="84" y="3081"/>
                    </a:lnTo>
                    <a:lnTo>
                      <a:pt x="48" y="3129"/>
                    </a:lnTo>
                    <a:lnTo>
                      <a:pt x="12" y="3236"/>
                    </a:lnTo>
                    <a:lnTo>
                      <a:pt x="0" y="3344"/>
                    </a:lnTo>
                    <a:lnTo>
                      <a:pt x="12" y="3451"/>
                    </a:lnTo>
                    <a:lnTo>
                      <a:pt x="36" y="3559"/>
                    </a:lnTo>
                    <a:lnTo>
                      <a:pt x="96" y="3726"/>
                    </a:lnTo>
                    <a:lnTo>
                      <a:pt x="156" y="3881"/>
                    </a:lnTo>
                    <a:lnTo>
                      <a:pt x="239" y="4036"/>
                    </a:lnTo>
                    <a:lnTo>
                      <a:pt x="299" y="4108"/>
                    </a:lnTo>
                    <a:lnTo>
                      <a:pt x="359" y="4167"/>
                    </a:lnTo>
                    <a:lnTo>
                      <a:pt x="418" y="4227"/>
                    </a:lnTo>
                    <a:lnTo>
                      <a:pt x="502" y="4275"/>
                    </a:lnTo>
                    <a:lnTo>
                      <a:pt x="586" y="4299"/>
                    </a:lnTo>
                    <a:lnTo>
                      <a:pt x="669" y="4323"/>
                    </a:lnTo>
                    <a:lnTo>
                      <a:pt x="753" y="4335"/>
                    </a:lnTo>
                    <a:lnTo>
                      <a:pt x="836" y="4323"/>
                    </a:lnTo>
                    <a:lnTo>
                      <a:pt x="920" y="4287"/>
                    </a:lnTo>
                    <a:lnTo>
                      <a:pt x="991" y="4251"/>
                    </a:lnTo>
                    <a:lnTo>
                      <a:pt x="1063" y="4442"/>
                    </a:lnTo>
                    <a:lnTo>
                      <a:pt x="1147" y="4657"/>
                    </a:lnTo>
                    <a:lnTo>
                      <a:pt x="1242" y="4860"/>
                    </a:lnTo>
                    <a:lnTo>
                      <a:pt x="1350" y="5051"/>
                    </a:lnTo>
                    <a:lnTo>
                      <a:pt x="1469" y="5230"/>
                    </a:lnTo>
                    <a:lnTo>
                      <a:pt x="1612" y="5397"/>
                    </a:lnTo>
                    <a:lnTo>
                      <a:pt x="1684" y="5481"/>
                    </a:lnTo>
                    <a:lnTo>
                      <a:pt x="1768" y="5552"/>
                    </a:lnTo>
                    <a:lnTo>
                      <a:pt x="1851" y="5612"/>
                    </a:lnTo>
                    <a:lnTo>
                      <a:pt x="1935" y="5672"/>
                    </a:lnTo>
                    <a:lnTo>
                      <a:pt x="2006" y="5696"/>
                    </a:lnTo>
                    <a:lnTo>
                      <a:pt x="2090" y="5720"/>
                    </a:lnTo>
                    <a:lnTo>
                      <a:pt x="2257" y="5731"/>
                    </a:lnTo>
                    <a:lnTo>
                      <a:pt x="2341" y="5743"/>
                    </a:lnTo>
                    <a:lnTo>
                      <a:pt x="2424" y="5755"/>
                    </a:lnTo>
                    <a:lnTo>
                      <a:pt x="2496" y="5779"/>
                    </a:lnTo>
                    <a:lnTo>
                      <a:pt x="2567" y="5827"/>
                    </a:lnTo>
                    <a:lnTo>
                      <a:pt x="2627" y="5887"/>
                    </a:lnTo>
                    <a:lnTo>
                      <a:pt x="2711" y="5982"/>
                    </a:lnTo>
                    <a:lnTo>
                      <a:pt x="2878" y="6197"/>
                    </a:lnTo>
                    <a:lnTo>
                      <a:pt x="3069" y="6484"/>
                    </a:lnTo>
                    <a:lnTo>
                      <a:pt x="4967" y="5182"/>
                    </a:lnTo>
                    <a:lnTo>
                      <a:pt x="4681" y="4705"/>
                    </a:lnTo>
                    <a:lnTo>
                      <a:pt x="4370" y="4203"/>
                    </a:lnTo>
                    <a:lnTo>
                      <a:pt x="4024" y="3702"/>
                    </a:lnTo>
                    <a:lnTo>
                      <a:pt x="3666" y="3188"/>
                    </a:lnTo>
                    <a:lnTo>
                      <a:pt x="2950" y="2185"/>
                    </a:lnTo>
                    <a:lnTo>
                      <a:pt x="2293" y="1242"/>
                    </a:lnTo>
                    <a:lnTo>
                      <a:pt x="1911" y="669"/>
                    </a:lnTo>
                    <a:lnTo>
                      <a:pt x="1708" y="395"/>
                    </a:lnTo>
                    <a:lnTo>
                      <a:pt x="1505" y="132"/>
                    </a:lnTo>
                    <a:lnTo>
                      <a:pt x="1445" y="72"/>
                    </a:lnTo>
                    <a:lnTo>
                      <a:pt x="1374" y="36"/>
                    </a:lnTo>
                    <a:lnTo>
                      <a:pt x="1290" y="12"/>
                    </a:lnTo>
                    <a:lnTo>
                      <a:pt x="120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28"/>
              <p:cNvSpPr/>
              <p:nvPr/>
            </p:nvSpPr>
            <p:spPr>
              <a:xfrm>
                <a:off x="8491365" y="1519873"/>
                <a:ext cx="62838" cy="86396"/>
              </a:xfrm>
              <a:custGeom>
                <a:avLst/>
                <a:gdLst/>
                <a:ahLst/>
                <a:cxnLst/>
                <a:rect l="l" t="t" r="r" b="b"/>
                <a:pathLst>
                  <a:path w="1147" h="1577" extrusionOk="0">
                    <a:moveTo>
                      <a:pt x="621" y="1"/>
                    </a:moveTo>
                    <a:lnTo>
                      <a:pt x="621" y="25"/>
                    </a:lnTo>
                    <a:lnTo>
                      <a:pt x="740" y="323"/>
                    </a:lnTo>
                    <a:lnTo>
                      <a:pt x="884" y="610"/>
                    </a:lnTo>
                    <a:lnTo>
                      <a:pt x="1039" y="908"/>
                    </a:lnTo>
                    <a:lnTo>
                      <a:pt x="1075" y="980"/>
                    </a:lnTo>
                    <a:lnTo>
                      <a:pt x="1099" y="1063"/>
                    </a:lnTo>
                    <a:lnTo>
                      <a:pt x="1111" y="1147"/>
                    </a:lnTo>
                    <a:lnTo>
                      <a:pt x="1111" y="1218"/>
                    </a:lnTo>
                    <a:lnTo>
                      <a:pt x="1087" y="1302"/>
                    </a:lnTo>
                    <a:lnTo>
                      <a:pt x="1063" y="1362"/>
                    </a:lnTo>
                    <a:lnTo>
                      <a:pt x="1015" y="1421"/>
                    </a:lnTo>
                    <a:lnTo>
                      <a:pt x="955" y="1469"/>
                    </a:lnTo>
                    <a:lnTo>
                      <a:pt x="896" y="1505"/>
                    </a:lnTo>
                    <a:lnTo>
                      <a:pt x="824" y="1529"/>
                    </a:lnTo>
                    <a:lnTo>
                      <a:pt x="752" y="1541"/>
                    </a:lnTo>
                    <a:lnTo>
                      <a:pt x="669" y="1529"/>
                    </a:lnTo>
                    <a:lnTo>
                      <a:pt x="597" y="1505"/>
                    </a:lnTo>
                    <a:lnTo>
                      <a:pt x="538" y="1469"/>
                    </a:lnTo>
                    <a:lnTo>
                      <a:pt x="478" y="1421"/>
                    </a:lnTo>
                    <a:lnTo>
                      <a:pt x="430" y="1362"/>
                    </a:lnTo>
                    <a:lnTo>
                      <a:pt x="382" y="1302"/>
                    </a:lnTo>
                    <a:lnTo>
                      <a:pt x="346" y="1230"/>
                    </a:lnTo>
                    <a:lnTo>
                      <a:pt x="275" y="1087"/>
                    </a:lnTo>
                    <a:lnTo>
                      <a:pt x="203" y="920"/>
                    </a:lnTo>
                    <a:lnTo>
                      <a:pt x="144" y="741"/>
                    </a:lnTo>
                    <a:lnTo>
                      <a:pt x="84" y="562"/>
                    </a:lnTo>
                    <a:lnTo>
                      <a:pt x="36" y="383"/>
                    </a:lnTo>
                    <a:lnTo>
                      <a:pt x="36" y="371"/>
                    </a:lnTo>
                    <a:lnTo>
                      <a:pt x="24" y="371"/>
                    </a:lnTo>
                    <a:lnTo>
                      <a:pt x="12" y="383"/>
                    </a:lnTo>
                    <a:lnTo>
                      <a:pt x="0" y="395"/>
                    </a:lnTo>
                    <a:lnTo>
                      <a:pt x="48" y="574"/>
                    </a:lnTo>
                    <a:lnTo>
                      <a:pt x="108" y="741"/>
                    </a:lnTo>
                    <a:lnTo>
                      <a:pt x="167" y="920"/>
                    </a:lnTo>
                    <a:lnTo>
                      <a:pt x="239" y="1087"/>
                    </a:lnTo>
                    <a:lnTo>
                      <a:pt x="299" y="1230"/>
                    </a:lnTo>
                    <a:lnTo>
                      <a:pt x="382" y="1362"/>
                    </a:lnTo>
                    <a:lnTo>
                      <a:pt x="430" y="1421"/>
                    </a:lnTo>
                    <a:lnTo>
                      <a:pt x="490" y="1481"/>
                    </a:lnTo>
                    <a:lnTo>
                      <a:pt x="549" y="1529"/>
                    </a:lnTo>
                    <a:lnTo>
                      <a:pt x="621" y="1553"/>
                    </a:lnTo>
                    <a:lnTo>
                      <a:pt x="693" y="1577"/>
                    </a:lnTo>
                    <a:lnTo>
                      <a:pt x="752" y="1577"/>
                    </a:lnTo>
                    <a:lnTo>
                      <a:pt x="824" y="1565"/>
                    </a:lnTo>
                    <a:lnTo>
                      <a:pt x="884" y="1553"/>
                    </a:lnTo>
                    <a:lnTo>
                      <a:pt x="943" y="1529"/>
                    </a:lnTo>
                    <a:lnTo>
                      <a:pt x="1003" y="1481"/>
                    </a:lnTo>
                    <a:lnTo>
                      <a:pt x="1051" y="1433"/>
                    </a:lnTo>
                    <a:lnTo>
                      <a:pt x="1087" y="1386"/>
                    </a:lnTo>
                    <a:lnTo>
                      <a:pt x="1123" y="1314"/>
                    </a:lnTo>
                    <a:lnTo>
                      <a:pt x="1146" y="1242"/>
                    </a:lnTo>
                    <a:lnTo>
                      <a:pt x="1146" y="1171"/>
                    </a:lnTo>
                    <a:lnTo>
                      <a:pt x="1134" y="1099"/>
                    </a:lnTo>
                    <a:lnTo>
                      <a:pt x="1123" y="1027"/>
                    </a:lnTo>
                    <a:lnTo>
                      <a:pt x="1099" y="968"/>
                    </a:lnTo>
                    <a:lnTo>
                      <a:pt x="1027" y="824"/>
                    </a:lnTo>
                    <a:lnTo>
                      <a:pt x="836" y="419"/>
                    </a:lnTo>
                    <a:lnTo>
                      <a:pt x="645" y="13"/>
                    </a:lnTo>
                    <a:lnTo>
                      <a:pt x="64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28"/>
              <p:cNvSpPr/>
              <p:nvPr/>
            </p:nvSpPr>
            <p:spPr>
              <a:xfrm>
                <a:off x="8552834" y="1500260"/>
                <a:ext cx="32761" cy="78562"/>
              </a:xfrm>
              <a:custGeom>
                <a:avLst/>
                <a:gdLst/>
                <a:ahLst/>
                <a:cxnLst/>
                <a:rect l="l" t="t" r="r" b="b"/>
                <a:pathLst>
                  <a:path w="598" h="1434" extrusionOk="0">
                    <a:moveTo>
                      <a:pt x="120" y="0"/>
                    </a:moveTo>
                    <a:lnTo>
                      <a:pt x="108" y="12"/>
                    </a:lnTo>
                    <a:lnTo>
                      <a:pt x="120" y="24"/>
                    </a:lnTo>
                    <a:lnTo>
                      <a:pt x="239" y="215"/>
                    </a:lnTo>
                    <a:lnTo>
                      <a:pt x="347" y="418"/>
                    </a:lnTo>
                    <a:lnTo>
                      <a:pt x="442" y="621"/>
                    </a:lnTo>
                    <a:lnTo>
                      <a:pt x="526" y="836"/>
                    </a:lnTo>
                    <a:lnTo>
                      <a:pt x="562" y="944"/>
                    </a:lnTo>
                    <a:lnTo>
                      <a:pt x="562" y="1003"/>
                    </a:lnTo>
                    <a:lnTo>
                      <a:pt x="562" y="1051"/>
                    </a:lnTo>
                    <a:lnTo>
                      <a:pt x="538" y="1099"/>
                    </a:lnTo>
                    <a:lnTo>
                      <a:pt x="526" y="1147"/>
                    </a:lnTo>
                    <a:lnTo>
                      <a:pt x="490" y="1194"/>
                    </a:lnTo>
                    <a:lnTo>
                      <a:pt x="442" y="1242"/>
                    </a:lnTo>
                    <a:lnTo>
                      <a:pt x="359" y="1302"/>
                    </a:lnTo>
                    <a:lnTo>
                      <a:pt x="239" y="1374"/>
                    </a:lnTo>
                    <a:lnTo>
                      <a:pt x="180" y="1385"/>
                    </a:lnTo>
                    <a:lnTo>
                      <a:pt x="132" y="1397"/>
                    </a:lnTo>
                    <a:lnTo>
                      <a:pt x="72" y="1385"/>
                    </a:lnTo>
                    <a:lnTo>
                      <a:pt x="24" y="1350"/>
                    </a:lnTo>
                    <a:lnTo>
                      <a:pt x="1" y="1350"/>
                    </a:lnTo>
                    <a:lnTo>
                      <a:pt x="1" y="1362"/>
                    </a:lnTo>
                    <a:lnTo>
                      <a:pt x="1" y="1374"/>
                    </a:lnTo>
                    <a:lnTo>
                      <a:pt x="48" y="1409"/>
                    </a:lnTo>
                    <a:lnTo>
                      <a:pt x="96" y="1433"/>
                    </a:lnTo>
                    <a:lnTo>
                      <a:pt x="144" y="1433"/>
                    </a:lnTo>
                    <a:lnTo>
                      <a:pt x="192" y="1421"/>
                    </a:lnTo>
                    <a:lnTo>
                      <a:pt x="287" y="1385"/>
                    </a:lnTo>
                    <a:lnTo>
                      <a:pt x="383" y="1326"/>
                    </a:lnTo>
                    <a:lnTo>
                      <a:pt x="466" y="1266"/>
                    </a:lnTo>
                    <a:lnTo>
                      <a:pt x="538" y="1194"/>
                    </a:lnTo>
                    <a:lnTo>
                      <a:pt x="562" y="1147"/>
                    </a:lnTo>
                    <a:lnTo>
                      <a:pt x="586" y="1099"/>
                    </a:lnTo>
                    <a:lnTo>
                      <a:pt x="598" y="1051"/>
                    </a:lnTo>
                    <a:lnTo>
                      <a:pt x="598" y="991"/>
                    </a:lnTo>
                    <a:lnTo>
                      <a:pt x="598" y="932"/>
                    </a:lnTo>
                    <a:lnTo>
                      <a:pt x="586" y="872"/>
                    </a:lnTo>
                    <a:lnTo>
                      <a:pt x="538" y="741"/>
                    </a:lnTo>
                    <a:lnTo>
                      <a:pt x="430" y="502"/>
                    </a:lnTo>
                    <a:lnTo>
                      <a:pt x="287" y="251"/>
                    </a:lnTo>
                    <a:lnTo>
                      <a:pt x="14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28"/>
              <p:cNvSpPr/>
              <p:nvPr/>
            </p:nvSpPr>
            <p:spPr>
              <a:xfrm>
                <a:off x="8512293" y="1519216"/>
                <a:ext cx="140030" cy="111268"/>
              </a:xfrm>
              <a:custGeom>
                <a:avLst/>
                <a:gdLst/>
                <a:ahLst/>
                <a:cxnLst/>
                <a:rect l="l" t="t" r="r" b="b"/>
                <a:pathLst>
                  <a:path w="2556" h="2031" extrusionOk="0">
                    <a:moveTo>
                      <a:pt x="1517" y="1"/>
                    </a:moveTo>
                    <a:lnTo>
                      <a:pt x="1433" y="13"/>
                    </a:lnTo>
                    <a:lnTo>
                      <a:pt x="1349" y="25"/>
                    </a:lnTo>
                    <a:lnTo>
                      <a:pt x="1194" y="60"/>
                    </a:lnTo>
                    <a:lnTo>
                      <a:pt x="1039" y="120"/>
                    </a:lnTo>
                    <a:lnTo>
                      <a:pt x="896" y="192"/>
                    </a:lnTo>
                    <a:lnTo>
                      <a:pt x="764" y="275"/>
                    </a:lnTo>
                    <a:lnTo>
                      <a:pt x="490" y="454"/>
                    </a:lnTo>
                    <a:lnTo>
                      <a:pt x="215" y="633"/>
                    </a:lnTo>
                    <a:lnTo>
                      <a:pt x="120" y="717"/>
                    </a:lnTo>
                    <a:lnTo>
                      <a:pt x="24" y="813"/>
                    </a:lnTo>
                    <a:lnTo>
                      <a:pt x="0" y="860"/>
                    </a:lnTo>
                    <a:lnTo>
                      <a:pt x="0" y="908"/>
                    </a:lnTo>
                    <a:lnTo>
                      <a:pt x="12" y="956"/>
                    </a:lnTo>
                    <a:lnTo>
                      <a:pt x="36" y="1004"/>
                    </a:lnTo>
                    <a:lnTo>
                      <a:pt x="60" y="1039"/>
                    </a:lnTo>
                    <a:lnTo>
                      <a:pt x="108" y="1087"/>
                    </a:lnTo>
                    <a:lnTo>
                      <a:pt x="191" y="1147"/>
                    </a:lnTo>
                    <a:lnTo>
                      <a:pt x="335" y="1219"/>
                    </a:lnTo>
                    <a:lnTo>
                      <a:pt x="490" y="1254"/>
                    </a:lnTo>
                    <a:lnTo>
                      <a:pt x="657" y="1266"/>
                    </a:lnTo>
                    <a:lnTo>
                      <a:pt x="812" y="1266"/>
                    </a:lnTo>
                    <a:lnTo>
                      <a:pt x="967" y="1230"/>
                    </a:lnTo>
                    <a:lnTo>
                      <a:pt x="1123" y="1171"/>
                    </a:lnTo>
                    <a:lnTo>
                      <a:pt x="1266" y="1099"/>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lnTo>
                      <a:pt x="2555" y="514"/>
                    </a:lnTo>
                    <a:lnTo>
                      <a:pt x="2436" y="383"/>
                    </a:lnTo>
                    <a:lnTo>
                      <a:pt x="2305" y="275"/>
                    </a:lnTo>
                    <a:lnTo>
                      <a:pt x="2161" y="180"/>
                    </a:lnTo>
                    <a:lnTo>
                      <a:pt x="2006" y="108"/>
                    </a:lnTo>
                    <a:lnTo>
                      <a:pt x="1839" y="48"/>
                    </a:lnTo>
                    <a:lnTo>
                      <a:pt x="1684" y="13"/>
                    </a:lnTo>
                    <a:lnTo>
                      <a:pt x="151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28"/>
              <p:cNvSpPr/>
              <p:nvPr/>
            </p:nvSpPr>
            <p:spPr>
              <a:xfrm>
                <a:off x="8512293" y="1519216"/>
                <a:ext cx="140030" cy="111268"/>
              </a:xfrm>
              <a:custGeom>
                <a:avLst/>
                <a:gdLst/>
                <a:ahLst/>
                <a:cxnLst/>
                <a:rect l="l" t="t" r="r" b="b"/>
                <a:pathLst>
                  <a:path w="2556" h="2031" fill="none" extrusionOk="0">
                    <a:moveTo>
                      <a:pt x="2555" y="514"/>
                    </a:moveTo>
                    <a:lnTo>
                      <a:pt x="2555" y="514"/>
                    </a:lnTo>
                    <a:lnTo>
                      <a:pt x="2436" y="383"/>
                    </a:lnTo>
                    <a:lnTo>
                      <a:pt x="2305" y="275"/>
                    </a:lnTo>
                    <a:lnTo>
                      <a:pt x="2161" y="180"/>
                    </a:lnTo>
                    <a:lnTo>
                      <a:pt x="2006" y="108"/>
                    </a:lnTo>
                    <a:lnTo>
                      <a:pt x="1839" y="48"/>
                    </a:lnTo>
                    <a:lnTo>
                      <a:pt x="1684" y="13"/>
                    </a:lnTo>
                    <a:lnTo>
                      <a:pt x="1517" y="1"/>
                    </a:lnTo>
                    <a:lnTo>
                      <a:pt x="1433" y="13"/>
                    </a:lnTo>
                    <a:lnTo>
                      <a:pt x="1349" y="25"/>
                    </a:lnTo>
                    <a:lnTo>
                      <a:pt x="1349" y="25"/>
                    </a:lnTo>
                    <a:lnTo>
                      <a:pt x="1194" y="60"/>
                    </a:lnTo>
                    <a:lnTo>
                      <a:pt x="1039" y="120"/>
                    </a:lnTo>
                    <a:lnTo>
                      <a:pt x="896" y="192"/>
                    </a:lnTo>
                    <a:lnTo>
                      <a:pt x="764" y="275"/>
                    </a:lnTo>
                    <a:lnTo>
                      <a:pt x="490" y="454"/>
                    </a:lnTo>
                    <a:lnTo>
                      <a:pt x="215" y="633"/>
                    </a:lnTo>
                    <a:lnTo>
                      <a:pt x="215" y="633"/>
                    </a:lnTo>
                    <a:lnTo>
                      <a:pt x="120" y="717"/>
                    </a:lnTo>
                    <a:lnTo>
                      <a:pt x="24" y="813"/>
                    </a:lnTo>
                    <a:lnTo>
                      <a:pt x="24" y="813"/>
                    </a:lnTo>
                    <a:lnTo>
                      <a:pt x="0" y="860"/>
                    </a:lnTo>
                    <a:lnTo>
                      <a:pt x="0" y="908"/>
                    </a:lnTo>
                    <a:lnTo>
                      <a:pt x="12" y="956"/>
                    </a:lnTo>
                    <a:lnTo>
                      <a:pt x="36" y="1004"/>
                    </a:lnTo>
                    <a:lnTo>
                      <a:pt x="60" y="1039"/>
                    </a:lnTo>
                    <a:lnTo>
                      <a:pt x="108" y="1087"/>
                    </a:lnTo>
                    <a:lnTo>
                      <a:pt x="191" y="1147"/>
                    </a:lnTo>
                    <a:lnTo>
                      <a:pt x="191" y="1147"/>
                    </a:lnTo>
                    <a:lnTo>
                      <a:pt x="335" y="1219"/>
                    </a:lnTo>
                    <a:lnTo>
                      <a:pt x="490" y="1254"/>
                    </a:lnTo>
                    <a:lnTo>
                      <a:pt x="657" y="1266"/>
                    </a:lnTo>
                    <a:lnTo>
                      <a:pt x="812" y="1266"/>
                    </a:lnTo>
                    <a:lnTo>
                      <a:pt x="967" y="1230"/>
                    </a:lnTo>
                    <a:lnTo>
                      <a:pt x="1123" y="1171"/>
                    </a:lnTo>
                    <a:lnTo>
                      <a:pt x="1266" y="1099"/>
                    </a:lnTo>
                    <a:lnTo>
                      <a:pt x="1385" y="992"/>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28"/>
              <p:cNvSpPr/>
              <p:nvPr/>
            </p:nvSpPr>
            <p:spPr>
              <a:xfrm>
                <a:off x="8511635" y="1518558"/>
                <a:ext cx="141345" cy="112583"/>
              </a:xfrm>
              <a:custGeom>
                <a:avLst/>
                <a:gdLst/>
                <a:ahLst/>
                <a:cxnLst/>
                <a:rect l="l" t="t" r="r" b="b"/>
                <a:pathLst>
                  <a:path w="2580" h="2055" extrusionOk="0">
                    <a:moveTo>
                      <a:pt x="1505" y="1"/>
                    </a:moveTo>
                    <a:lnTo>
                      <a:pt x="1385" y="13"/>
                    </a:lnTo>
                    <a:lnTo>
                      <a:pt x="1266" y="37"/>
                    </a:lnTo>
                    <a:lnTo>
                      <a:pt x="1158" y="72"/>
                    </a:lnTo>
                    <a:lnTo>
                      <a:pt x="1039" y="120"/>
                    </a:lnTo>
                    <a:lnTo>
                      <a:pt x="932" y="168"/>
                    </a:lnTo>
                    <a:lnTo>
                      <a:pt x="824" y="228"/>
                    </a:lnTo>
                    <a:lnTo>
                      <a:pt x="597" y="383"/>
                    </a:lnTo>
                    <a:lnTo>
                      <a:pt x="370" y="526"/>
                    </a:lnTo>
                    <a:lnTo>
                      <a:pt x="203" y="645"/>
                    </a:lnTo>
                    <a:lnTo>
                      <a:pt x="132" y="705"/>
                    </a:lnTo>
                    <a:lnTo>
                      <a:pt x="60" y="777"/>
                    </a:lnTo>
                    <a:lnTo>
                      <a:pt x="24" y="813"/>
                    </a:lnTo>
                    <a:lnTo>
                      <a:pt x="12" y="848"/>
                    </a:lnTo>
                    <a:lnTo>
                      <a:pt x="0" y="896"/>
                    </a:lnTo>
                    <a:lnTo>
                      <a:pt x="0" y="932"/>
                    </a:lnTo>
                    <a:lnTo>
                      <a:pt x="12" y="968"/>
                    </a:lnTo>
                    <a:lnTo>
                      <a:pt x="24" y="1004"/>
                    </a:lnTo>
                    <a:lnTo>
                      <a:pt x="72" y="1087"/>
                    </a:lnTo>
                    <a:lnTo>
                      <a:pt x="156" y="1159"/>
                    </a:lnTo>
                    <a:lnTo>
                      <a:pt x="263" y="1207"/>
                    </a:lnTo>
                    <a:lnTo>
                      <a:pt x="359" y="1254"/>
                    </a:lnTo>
                    <a:lnTo>
                      <a:pt x="466" y="1278"/>
                    </a:lnTo>
                    <a:lnTo>
                      <a:pt x="597" y="1302"/>
                    </a:lnTo>
                    <a:lnTo>
                      <a:pt x="729" y="1302"/>
                    </a:lnTo>
                    <a:lnTo>
                      <a:pt x="848" y="1290"/>
                    </a:lnTo>
                    <a:lnTo>
                      <a:pt x="979" y="1266"/>
                    </a:lnTo>
                    <a:lnTo>
                      <a:pt x="1099" y="1219"/>
                    </a:lnTo>
                    <a:lnTo>
                      <a:pt x="1206" y="1171"/>
                    </a:lnTo>
                    <a:lnTo>
                      <a:pt x="1314" y="1099"/>
                    </a:lnTo>
                    <a:lnTo>
                      <a:pt x="1388" y="1034"/>
                    </a:lnTo>
                    <a:lnTo>
                      <a:pt x="1388" y="1034"/>
                    </a:lnTo>
                    <a:lnTo>
                      <a:pt x="1397" y="1147"/>
                    </a:lnTo>
                    <a:lnTo>
                      <a:pt x="1421" y="1302"/>
                    </a:lnTo>
                    <a:lnTo>
                      <a:pt x="1457" y="1434"/>
                    </a:lnTo>
                    <a:lnTo>
                      <a:pt x="1505" y="1577"/>
                    </a:lnTo>
                    <a:lnTo>
                      <a:pt x="1541" y="1636"/>
                    </a:lnTo>
                    <a:lnTo>
                      <a:pt x="1588" y="1696"/>
                    </a:lnTo>
                    <a:lnTo>
                      <a:pt x="1636" y="1756"/>
                    </a:lnTo>
                    <a:lnTo>
                      <a:pt x="1684" y="1804"/>
                    </a:lnTo>
                    <a:lnTo>
                      <a:pt x="1803" y="1887"/>
                    </a:lnTo>
                    <a:lnTo>
                      <a:pt x="1935" y="1959"/>
                    </a:lnTo>
                    <a:lnTo>
                      <a:pt x="2054" y="1995"/>
                    </a:lnTo>
                    <a:lnTo>
                      <a:pt x="2173" y="2019"/>
                    </a:lnTo>
                    <a:lnTo>
                      <a:pt x="2305" y="2042"/>
                    </a:lnTo>
                    <a:lnTo>
                      <a:pt x="2424" y="2054"/>
                    </a:lnTo>
                    <a:lnTo>
                      <a:pt x="2436" y="2054"/>
                    </a:lnTo>
                    <a:lnTo>
                      <a:pt x="2436" y="2042"/>
                    </a:lnTo>
                    <a:lnTo>
                      <a:pt x="2436" y="2030"/>
                    </a:lnTo>
                    <a:lnTo>
                      <a:pt x="2424" y="2019"/>
                    </a:lnTo>
                    <a:lnTo>
                      <a:pt x="2197" y="1995"/>
                    </a:lnTo>
                    <a:lnTo>
                      <a:pt x="2090" y="1971"/>
                    </a:lnTo>
                    <a:lnTo>
                      <a:pt x="1970" y="1935"/>
                    </a:lnTo>
                    <a:lnTo>
                      <a:pt x="1875" y="1887"/>
                    </a:lnTo>
                    <a:lnTo>
                      <a:pt x="1779" y="1828"/>
                    </a:lnTo>
                    <a:lnTo>
                      <a:pt x="1684" y="1756"/>
                    </a:lnTo>
                    <a:lnTo>
                      <a:pt x="1612" y="1672"/>
                    </a:lnTo>
                    <a:lnTo>
                      <a:pt x="1564" y="1601"/>
                    </a:lnTo>
                    <a:lnTo>
                      <a:pt x="1517" y="1517"/>
                    </a:lnTo>
                    <a:lnTo>
                      <a:pt x="1493" y="1445"/>
                    </a:lnTo>
                    <a:lnTo>
                      <a:pt x="1469" y="1350"/>
                    </a:lnTo>
                    <a:lnTo>
                      <a:pt x="1433" y="1183"/>
                    </a:lnTo>
                    <a:lnTo>
                      <a:pt x="1421" y="1004"/>
                    </a:lnTo>
                    <a:lnTo>
                      <a:pt x="1409" y="992"/>
                    </a:lnTo>
                    <a:lnTo>
                      <a:pt x="1385" y="992"/>
                    </a:lnTo>
                    <a:lnTo>
                      <a:pt x="1302" y="1063"/>
                    </a:lnTo>
                    <a:lnTo>
                      <a:pt x="1218" y="1123"/>
                    </a:lnTo>
                    <a:lnTo>
                      <a:pt x="1123" y="1171"/>
                    </a:lnTo>
                    <a:lnTo>
                      <a:pt x="1015" y="1207"/>
                    </a:lnTo>
                    <a:lnTo>
                      <a:pt x="920" y="1242"/>
                    </a:lnTo>
                    <a:lnTo>
                      <a:pt x="812" y="1254"/>
                    </a:lnTo>
                    <a:lnTo>
                      <a:pt x="705" y="1266"/>
                    </a:lnTo>
                    <a:lnTo>
                      <a:pt x="597" y="1266"/>
                    </a:lnTo>
                    <a:lnTo>
                      <a:pt x="490" y="1242"/>
                    </a:lnTo>
                    <a:lnTo>
                      <a:pt x="382" y="1219"/>
                    </a:lnTo>
                    <a:lnTo>
                      <a:pt x="275" y="1183"/>
                    </a:lnTo>
                    <a:lnTo>
                      <a:pt x="179" y="1123"/>
                    </a:lnTo>
                    <a:lnTo>
                      <a:pt x="132" y="1087"/>
                    </a:lnTo>
                    <a:lnTo>
                      <a:pt x="96" y="1051"/>
                    </a:lnTo>
                    <a:lnTo>
                      <a:pt x="60" y="1004"/>
                    </a:lnTo>
                    <a:lnTo>
                      <a:pt x="36" y="944"/>
                    </a:lnTo>
                    <a:lnTo>
                      <a:pt x="36" y="896"/>
                    </a:lnTo>
                    <a:lnTo>
                      <a:pt x="48" y="848"/>
                    </a:lnTo>
                    <a:lnTo>
                      <a:pt x="84" y="801"/>
                    </a:lnTo>
                    <a:lnTo>
                      <a:pt x="120" y="765"/>
                    </a:lnTo>
                    <a:lnTo>
                      <a:pt x="191" y="705"/>
                    </a:lnTo>
                    <a:lnTo>
                      <a:pt x="263" y="645"/>
                    </a:lnTo>
                    <a:lnTo>
                      <a:pt x="418" y="538"/>
                    </a:lnTo>
                    <a:lnTo>
                      <a:pt x="609" y="407"/>
                    </a:lnTo>
                    <a:lnTo>
                      <a:pt x="800" y="287"/>
                    </a:lnTo>
                    <a:lnTo>
                      <a:pt x="1003" y="180"/>
                    </a:lnTo>
                    <a:lnTo>
                      <a:pt x="1111" y="132"/>
                    </a:lnTo>
                    <a:lnTo>
                      <a:pt x="1218" y="84"/>
                    </a:lnTo>
                    <a:lnTo>
                      <a:pt x="1326" y="60"/>
                    </a:lnTo>
                    <a:lnTo>
                      <a:pt x="1445" y="37"/>
                    </a:lnTo>
                    <a:lnTo>
                      <a:pt x="1672" y="37"/>
                    </a:lnTo>
                    <a:lnTo>
                      <a:pt x="1803" y="60"/>
                    </a:lnTo>
                    <a:lnTo>
                      <a:pt x="1923" y="96"/>
                    </a:lnTo>
                    <a:lnTo>
                      <a:pt x="2042" y="144"/>
                    </a:lnTo>
                    <a:lnTo>
                      <a:pt x="2161" y="204"/>
                    </a:lnTo>
                    <a:lnTo>
                      <a:pt x="2269" y="275"/>
                    </a:lnTo>
                    <a:lnTo>
                      <a:pt x="2364" y="359"/>
                    </a:lnTo>
                    <a:lnTo>
                      <a:pt x="2460" y="443"/>
                    </a:lnTo>
                    <a:lnTo>
                      <a:pt x="2555" y="538"/>
                    </a:lnTo>
                    <a:lnTo>
                      <a:pt x="2579" y="538"/>
                    </a:lnTo>
                    <a:lnTo>
                      <a:pt x="2579" y="526"/>
                    </a:lnTo>
                    <a:lnTo>
                      <a:pt x="2579" y="502"/>
                    </a:lnTo>
                    <a:lnTo>
                      <a:pt x="2496" y="419"/>
                    </a:lnTo>
                    <a:lnTo>
                      <a:pt x="2400" y="335"/>
                    </a:lnTo>
                    <a:lnTo>
                      <a:pt x="2305" y="263"/>
                    </a:lnTo>
                    <a:lnTo>
                      <a:pt x="2209" y="192"/>
                    </a:lnTo>
                    <a:lnTo>
                      <a:pt x="2102" y="132"/>
                    </a:lnTo>
                    <a:lnTo>
                      <a:pt x="1982" y="84"/>
                    </a:lnTo>
                    <a:lnTo>
                      <a:pt x="1875" y="49"/>
                    </a:lnTo>
                    <a:lnTo>
                      <a:pt x="1755" y="13"/>
                    </a:lnTo>
                    <a:lnTo>
                      <a:pt x="1624"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28"/>
              <p:cNvSpPr/>
              <p:nvPr/>
            </p:nvSpPr>
            <p:spPr>
              <a:xfrm>
                <a:off x="8604496" y="1634374"/>
                <a:ext cx="394507" cy="470987"/>
              </a:xfrm>
              <a:custGeom>
                <a:avLst/>
                <a:gdLst/>
                <a:ahLst/>
                <a:cxnLst/>
                <a:rect l="l" t="t" r="r" b="b"/>
                <a:pathLst>
                  <a:path w="7201" h="8597" extrusionOk="0">
                    <a:moveTo>
                      <a:pt x="2138" y="0"/>
                    </a:moveTo>
                    <a:lnTo>
                      <a:pt x="1" y="1134"/>
                    </a:lnTo>
                    <a:lnTo>
                      <a:pt x="2568" y="7295"/>
                    </a:lnTo>
                    <a:lnTo>
                      <a:pt x="2651" y="7462"/>
                    </a:lnTo>
                    <a:lnTo>
                      <a:pt x="2747" y="7617"/>
                    </a:lnTo>
                    <a:lnTo>
                      <a:pt x="2854" y="7773"/>
                    </a:lnTo>
                    <a:lnTo>
                      <a:pt x="2974" y="7904"/>
                    </a:lnTo>
                    <a:lnTo>
                      <a:pt x="3117" y="8035"/>
                    </a:lnTo>
                    <a:lnTo>
                      <a:pt x="3248" y="8155"/>
                    </a:lnTo>
                    <a:lnTo>
                      <a:pt x="3404" y="8262"/>
                    </a:lnTo>
                    <a:lnTo>
                      <a:pt x="3571" y="8346"/>
                    </a:lnTo>
                    <a:lnTo>
                      <a:pt x="3774" y="8441"/>
                    </a:lnTo>
                    <a:lnTo>
                      <a:pt x="3977" y="8513"/>
                    </a:lnTo>
                    <a:lnTo>
                      <a:pt x="4192" y="8561"/>
                    </a:lnTo>
                    <a:lnTo>
                      <a:pt x="4395" y="8585"/>
                    </a:lnTo>
                    <a:lnTo>
                      <a:pt x="4609" y="8597"/>
                    </a:lnTo>
                    <a:lnTo>
                      <a:pt x="4824" y="8585"/>
                    </a:lnTo>
                    <a:lnTo>
                      <a:pt x="5027" y="8549"/>
                    </a:lnTo>
                    <a:lnTo>
                      <a:pt x="5230" y="8501"/>
                    </a:lnTo>
                    <a:lnTo>
                      <a:pt x="5433" y="8429"/>
                    </a:lnTo>
                    <a:lnTo>
                      <a:pt x="5624" y="8346"/>
                    </a:lnTo>
                    <a:lnTo>
                      <a:pt x="5803" y="8238"/>
                    </a:lnTo>
                    <a:lnTo>
                      <a:pt x="5971" y="8119"/>
                    </a:lnTo>
                    <a:lnTo>
                      <a:pt x="6138" y="7976"/>
                    </a:lnTo>
                    <a:lnTo>
                      <a:pt x="6281" y="7809"/>
                    </a:lnTo>
                    <a:lnTo>
                      <a:pt x="6412" y="7641"/>
                    </a:lnTo>
                    <a:lnTo>
                      <a:pt x="6532" y="7450"/>
                    </a:lnTo>
                    <a:lnTo>
                      <a:pt x="7200" y="5827"/>
                    </a:lnTo>
                    <a:lnTo>
                      <a:pt x="5326" y="4836"/>
                    </a:lnTo>
                    <a:lnTo>
                      <a:pt x="2138"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28"/>
              <p:cNvSpPr/>
              <p:nvPr/>
            </p:nvSpPr>
            <p:spPr>
              <a:xfrm>
                <a:off x="8730118" y="1651358"/>
                <a:ext cx="179257" cy="278034"/>
              </a:xfrm>
              <a:custGeom>
                <a:avLst/>
                <a:gdLst/>
                <a:ahLst/>
                <a:cxnLst/>
                <a:rect l="l" t="t" r="r" b="b"/>
                <a:pathLst>
                  <a:path w="3272" h="5075" extrusionOk="0">
                    <a:moveTo>
                      <a:pt x="12" y="0"/>
                    </a:moveTo>
                    <a:lnTo>
                      <a:pt x="0" y="12"/>
                    </a:lnTo>
                    <a:lnTo>
                      <a:pt x="12" y="24"/>
                    </a:lnTo>
                    <a:lnTo>
                      <a:pt x="717" y="1111"/>
                    </a:lnTo>
                    <a:lnTo>
                      <a:pt x="1552" y="2376"/>
                    </a:lnTo>
                    <a:lnTo>
                      <a:pt x="2352" y="3618"/>
                    </a:lnTo>
                    <a:lnTo>
                      <a:pt x="2663" y="4096"/>
                    </a:lnTo>
                    <a:lnTo>
                      <a:pt x="2973" y="4573"/>
                    </a:lnTo>
                    <a:lnTo>
                      <a:pt x="3152" y="4896"/>
                    </a:lnTo>
                    <a:lnTo>
                      <a:pt x="3212" y="4991"/>
                    </a:lnTo>
                    <a:lnTo>
                      <a:pt x="3224" y="5027"/>
                    </a:lnTo>
                    <a:lnTo>
                      <a:pt x="3236" y="5051"/>
                    </a:lnTo>
                    <a:lnTo>
                      <a:pt x="3236" y="5063"/>
                    </a:lnTo>
                    <a:lnTo>
                      <a:pt x="3236" y="5075"/>
                    </a:lnTo>
                    <a:lnTo>
                      <a:pt x="3272" y="5075"/>
                    </a:lnTo>
                    <a:lnTo>
                      <a:pt x="3272" y="5063"/>
                    </a:lnTo>
                    <a:lnTo>
                      <a:pt x="3272" y="5039"/>
                    </a:lnTo>
                    <a:lnTo>
                      <a:pt x="3248" y="4979"/>
                    </a:lnTo>
                    <a:lnTo>
                      <a:pt x="3176" y="4860"/>
                    </a:lnTo>
                    <a:lnTo>
                      <a:pt x="3104" y="4740"/>
                    </a:lnTo>
                    <a:lnTo>
                      <a:pt x="2830" y="4287"/>
                    </a:lnTo>
                    <a:lnTo>
                      <a:pt x="2543" y="3845"/>
                    </a:lnTo>
                    <a:lnTo>
                      <a:pt x="1731" y="2603"/>
                    </a:lnTo>
                    <a:lnTo>
                      <a:pt x="872" y="1290"/>
                    </a:lnTo>
                    <a:lnTo>
                      <a:pt x="120" y="132"/>
                    </a:lnTo>
                    <a:lnTo>
                      <a:pt x="36" y="1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28"/>
              <p:cNvSpPr/>
              <p:nvPr/>
            </p:nvSpPr>
            <p:spPr>
              <a:xfrm>
                <a:off x="8950518" y="3618252"/>
                <a:ext cx="501118" cy="256449"/>
              </a:xfrm>
              <a:custGeom>
                <a:avLst/>
                <a:gdLst/>
                <a:ahLst/>
                <a:cxnLst/>
                <a:rect l="l" t="t" r="r" b="b"/>
                <a:pathLst>
                  <a:path w="9147" h="4681" extrusionOk="0">
                    <a:moveTo>
                      <a:pt x="8836" y="1"/>
                    </a:moveTo>
                    <a:lnTo>
                      <a:pt x="2759" y="48"/>
                    </a:lnTo>
                    <a:lnTo>
                      <a:pt x="2878" y="1983"/>
                    </a:lnTo>
                    <a:lnTo>
                      <a:pt x="2639" y="2018"/>
                    </a:lnTo>
                    <a:lnTo>
                      <a:pt x="2401" y="2066"/>
                    </a:lnTo>
                    <a:lnTo>
                      <a:pt x="2186" y="2126"/>
                    </a:lnTo>
                    <a:lnTo>
                      <a:pt x="1983" y="2198"/>
                    </a:lnTo>
                    <a:lnTo>
                      <a:pt x="1792" y="2269"/>
                    </a:lnTo>
                    <a:lnTo>
                      <a:pt x="1613" y="2353"/>
                    </a:lnTo>
                    <a:lnTo>
                      <a:pt x="1446" y="2436"/>
                    </a:lnTo>
                    <a:lnTo>
                      <a:pt x="1290" y="2544"/>
                    </a:lnTo>
                    <a:lnTo>
                      <a:pt x="1159" y="2639"/>
                    </a:lnTo>
                    <a:lnTo>
                      <a:pt x="1016" y="2747"/>
                    </a:lnTo>
                    <a:lnTo>
                      <a:pt x="896" y="2854"/>
                    </a:lnTo>
                    <a:lnTo>
                      <a:pt x="789" y="2974"/>
                    </a:lnTo>
                    <a:lnTo>
                      <a:pt x="681" y="3093"/>
                    </a:lnTo>
                    <a:lnTo>
                      <a:pt x="598" y="3200"/>
                    </a:lnTo>
                    <a:lnTo>
                      <a:pt x="431" y="3439"/>
                    </a:lnTo>
                    <a:lnTo>
                      <a:pt x="299" y="3678"/>
                    </a:lnTo>
                    <a:lnTo>
                      <a:pt x="204" y="3893"/>
                    </a:lnTo>
                    <a:lnTo>
                      <a:pt x="120" y="4096"/>
                    </a:lnTo>
                    <a:lnTo>
                      <a:pt x="72" y="4287"/>
                    </a:lnTo>
                    <a:lnTo>
                      <a:pt x="37" y="4442"/>
                    </a:lnTo>
                    <a:lnTo>
                      <a:pt x="13" y="4550"/>
                    </a:lnTo>
                    <a:lnTo>
                      <a:pt x="1" y="4657"/>
                    </a:lnTo>
                    <a:lnTo>
                      <a:pt x="9147" y="4681"/>
                    </a:lnTo>
                    <a:lnTo>
                      <a:pt x="9147" y="4681"/>
                    </a:lnTo>
                    <a:lnTo>
                      <a:pt x="8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28"/>
              <p:cNvSpPr/>
              <p:nvPr/>
            </p:nvSpPr>
            <p:spPr>
              <a:xfrm>
                <a:off x="9031655" y="3730781"/>
                <a:ext cx="71330" cy="39938"/>
              </a:xfrm>
              <a:custGeom>
                <a:avLst/>
                <a:gdLst/>
                <a:ahLst/>
                <a:cxnLst/>
                <a:rect l="l" t="t" r="r" b="b"/>
                <a:pathLst>
                  <a:path w="1302" h="729" extrusionOk="0">
                    <a:moveTo>
                      <a:pt x="12" y="0"/>
                    </a:moveTo>
                    <a:lnTo>
                      <a:pt x="0" y="12"/>
                    </a:lnTo>
                    <a:lnTo>
                      <a:pt x="0" y="24"/>
                    </a:lnTo>
                    <a:lnTo>
                      <a:pt x="0" y="36"/>
                    </a:lnTo>
                    <a:lnTo>
                      <a:pt x="335" y="191"/>
                    </a:lnTo>
                    <a:lnTo>
                      <a:pt x="657" y="358"/>
                    </a:lnTo>
                    <a:lnTo>
                      <a:pt x="967" y="538"/>
                    </a:lnTo>
                    <a:lnTo>
                      <a:pt x="1278" y="729"/>
                    </a:lnTo>
                    <a:lnTo>
                      <a:pt x="1290" y="729"/>
                    </a:lnTo>
                    <a:lnTo>
                      <a:pt x="1302" y="717"/>
                    </a:lnTo>
                    <a:lnTo>
                      <a:pt x="1302" y="705"/>
                    </a:lnTo>
                    <a:lnTo>
                      <a:pt x="1302" y="693"/>
                    </a:lnTo>
                    <a:lnTo>
                      <a:pt x="991" y="502"/>
                    </a:lnTo>
                    <a:lnTo>
                      <a:pt x="669" y="323"/>
                    </a:lnTo>
                    <a:lnTo>
                      <a:pt x="347" y="155"/>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28"/>
              <p:cNvSpPr/>
              <p:nvPr/>
            </p:nvSpPr>
            <p:spPr>
              <a:xfrm>
                <a:off x="9064362" y="3720317"/>
                <a:ext cx="64153" cy="41253"/>
              </a:xfrm>
              <a:custGeom>
                <a:avLst/>
                <a:gdLst/>
                <a:ahLst/>
                <a:cxnLst/>
                <a:rect l="l" t="t" r="r" b="b"/>
                <a:pathLst>
                  <a:path w="1171" h="753" extrusionOk="0">
                    <a:moveTo>
                      <a:pt x="12" y="0"/>
                    </a:moveTo>
                    <a:lnTo>
                      <a:pt x="0" y="12"/>
                    </a:lnTo>
                    <a:lnTo>
                      <a:pt x="0" y="24"/>
                    </a:lnTo>
                    <a:lnTo>
                      <a:pt x="0" y="36"/>
                    </a:lnTo>
                    <a:lnTo>
                      <a:pt x="1147" y="752"/>
                    </a:lnTo>
                    <a:lnTo>
                      <a:pt x="1158" y="752"/>
                    </a:lnTo>
                    <a:lnTo>
                      <a:pt x="1170" y="740"/>
                    </a:lnTo>
                    <a:lnTo>
                      <a:pt x="1170" y="729"/>
                    </a:lnTo>
                    <a:lnTo>
                      <a:pt x="1158" y="717"/>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28"/>
              <p:cNvSpPr/>
              <p:nvPr/>
            </p:nvSpPr>
            <p:spPr>
              <a:xfrm>
                <a:off x="9081345" y="3688925"/>
                <a:ext cx="362458" cy="3945"/>
              </a:xfrm>
              <a:custGeom>
                <a:avLst/>
                <a:gdLst/>
                <a:ahLst/>
                <a:cxnLst/>
                <a:rect l="l" t="t" r="r" b="b"/>
                <a:pathLst>
                  <a:path w="6616" h="72" extrusionOk="0">
                    <a:moveTo>
                      <a:pt x="156" y="0"/>
                    </a:moveTo>
                    <a:lnTo>
                      <a:pt x="25" y="12"/>
                    </a:lnTo>
                    <a:lnTo>
                      <a:pt x="1" y="12"/>
                    </a:lnTo>
                    <a:lnTo>
                      <a:pt x="1" y="24"/>
                    </a:lnTo>
                    <a:lnTo>
                      <a:pt x="1" y="36"/>
                    </a:lnTo>
                    <a:lnTo>
                      <a:pt x="13" y="48"/>
                    </a:lnTo>
                    <a:lnTo>
                      <a:pt x="2245" y="48"/>
                    </a:lnTo>
                    <a:lnTo>
                      <a:pt x="4144" y="60"/>
                    </a:lnTo>
                    <a:lnTo>
                      <a:pt x="6329" y="60"/>
                    </a:lnTo>
                    <a:lnTo>
                      <a:pt x="6460" y="72"/>
                    </a:lnTo>
                    <a:lnTo>
                      <a:pt x="6591" y="60"/>
                    </a:lnTo>
                    <a:lnTo>
                      <a:pt x="6615" y="60"/>
                    </a:lnTo>
                    <a:lnTo>
                      <a:pt x="6615" y="48"/>
                    </a:lnTo>
                    <a:lnTo>
                      <a:pt x="6615" y="36"/>
                    </a:lnTo>
                    <a:lnTo>
                      <a:pt x="6603" y="24"/>
                    </a:lnTo>
                    <a:lnTo>
                      <a:pt x="4371" y="24"/>
                    </a:lnTo>
                    <a:lnTo>
                      <a:pt x="2472" y="12"/>
                    </a:lnTo>
                    <a:lnTo>
                      <a:pt x="287" y="12"/>
                    </a:lnTo>
                    <a:lnTo>
                      <a:pt x="1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8"/>
              <p:cNvSpPr/>
              <p:nvPr/>
            </p:nvSpPr>
            <p:spPr>
              <a:xfrm>
                <a:off x="8840620" y="1374035"/>
                <a:ext cx="959669" cy="826815"/>
              </a:xfrm>
              <a:custGeom>
                <a:avLst/>
                <a:gdLst/>
                <a:ahLst/>
                <a:cxnLst/>
                <a:rect l="l" t="t" r="r" b="b"/>
                <a:pathLst>
                  <a:path w="17517" h="15092" extrusionOk="0">
                    <a:moveTo>
                      <a:pt x="9266" y="0"/>
                    </a:moveTo>
                    <a:lnTo>
                      <a:pt x="7786" y="358"/>
                    </a:lnTo>
                    <a:lnTo>
                      <a:pt x="6341" y="705"/>
                    </a:lnTo>
                    <a:lnTo>
                      <a:pt x="6329" y="1290"/>
                    </a:lnTo>
                    <a:lnTo>
                      <a:pt x="5863" y="1349"/>
                    </a:lnTo>
                    <a:lnTo>
                      <a:pt x="5398" y="1421"/>
                    </a:lnTo>
                    <a:lnTo>
                      <a:pt x="4872" y="1505"/>
                    </a:lnTo>
                    <a:lnTo>
                      <a:pt x="4693" y="1540"/>
                    </a:lnTo>
                    <a:lnTo>
                      <a:pt x="4514" y="1576"/>
                    </a:lnTo>
                    <a:lnTo>
                      <a:pt x="4323" y="1636"/>
                    </a:lnTo>
                    <a:lnTo>
                      <a:pt x="4120" y="1696"/>
                    </a:lnTo>
                    <a:lnTo>
                      <a:pt x="3965" y="1755"/>
                    </a:lnTo>
                    <a:lnTo>
                      <a:pt x="3774" y="1839"/>
                    </a:lnTo>
                    <a:lnTo>
                      <a:pt x="3583" y="1934"/>
                    </a:lnTo>
                    <a:lnTo>
                      <a:pt x="3392" y="2042"/>
                    </a:lnTo>
                    <a:lnTo>
                      <a:pt x="3213" y="2161"/>
                    </a:lnTo>
                    <a:lnTo>
                      <a:pt x="3034" y="2304"/>
                    </a:lnTo>
                    <a:lnTo>
                      <a:pt x="2866" y="2460"/>
                    </a:lnTo>
                    <a:lnTo>
                      <a:pt x="2711" y="2639"/>
                    </a:lnTo>
                    <a:lnTo>
                      <a:pt x="2556" y="2830"/>
                    </a:lnTo>
                    <a:lnTo>
                      <a:pt x="2449" y="2997"/>
                    </a:lnTo>
                    <a:lnTo>
                      <a:pt x="2305" y="3248"/>
                    </a:lnTo>
                    <a:lnTo>
                      <a:pt x="1947" y="3928"/>
                    </a:lnTo>
                    <a:lnTo>
                      <a:pt x="1529" y="4776"/>
                    </a:lnTo>
                    <a:lnTo>
                      <a:pt x="1087" y="5695"/>
                    </a:lnTo>
                    <a:lnTo>
                      <a:pt x="323" y="7319"/>
                    </a:lnTo>
                    <a:lnTo>
                      <a:pt x="1" y="8035"/>
                    </a:lnTo>
                    <a:lnTo>
                      <a:pt x="3822" y="8812"/>
                    </a:lnTo>
                    <a:lnTo>
                      <a:pt x="3714" y="13313"/>
                    </a:lnTo>
                    <a:lnTo>
                      <a:pt x="3654" y="13349"/>
                    </a:lnTo>
                    <a:lnTo>
                      <a:pt x="3571" y="13408"/>
                    </a:lnTo>
                    <a:lnTo>
                      <a:pt x="3499" y="13480"/>
                    </a:lnTo>
                    <a:lnTo>
                      <a:pt x="3440" y="13563"/>
                    </a:lnTo>
                    <a:lnTo>
                      <a:pt x="3368" y="13671"/>
                    </a:lnTo>
                    <a:lnTo>
                      <a:pt x="3320" y="13790"/>
                    </a:lnTo>
                    <a:lnTo>
                      <a:pt x="3284" y="13934"/>
                    </a:lnTo>
                    <a:lnTo>
                      <a:pt x="3272" y="14101"/>
                    </a:lnTo>
                    <a:lnTo>
                      <a:pt x="3272" y="14244"/>
                    </a:lnTo>
                    <a:lnTo>
                      <a:pt x="3272" y="14363"/>
                    </a:lnTo>
                    <a:lnTo>
                      <a:pt x="3296" y="14471"/>
                    </a:lnTo>
                    <a:lnTo>
                      <a:pt x="3320" y="14554"/>
                    </a:lnTo>
                    <a:lnTo>
                      <a:pt x="3344" y="14650"/>
                    </a:lnTo>
                    <a:lnTo>
                      <a:pt x="3380" y="14722"/>
                    </a:lnTo>
                    <a:lnTo>
                      <a:pt x="3463" y="14829"/>
                    </a:lnTo>
                    <a:lnTo>
                      <a:pt x="3547" y="14913"/>
                    </a:lnTo>
                    <a:lnTo>
                      <a:pt x="3607" y="14972"/>
                    </a:lnTo>
                    <a:lnTo>
                      <a:pt x="3678" y="15008"/>
                    </a:lnTo>
                    <a:lnTo>
                      <a:pt x="4407" y="15056"/>
                    </a:lnTo>
                    <a:lnTo>
                      <a:pt x="5099" y="15080"/>
                    </a:lnTo>
                    <a:lnTo>
                      <a:pt x="5756" y="15092"/>
                    </a:lnTo>
                    <a:lnTo>
                      <a:pt x="6389" y="15092"/>
                    </a:lnTo>
                    <a:lnTo>
                      <a:pt x="6998" y="15080"/>
                    </a:lnTo>
                    <a:lnTo>
                      <a:pt x="7571" y="15044"/>
                    </a:lnTo>
                    <a:lnTo>
                      <a:pt x="8120" y="14996"/>
                    </a:lnTo>
                    <a:lnTo>
                      <a:pt x="8645" y="14936"/>
                    </a:lnTo>
                    <a:lnTo>
                      <a:pt x="9135" y="14865"/>
                    </a:lnTo>
                    <a:lnTo>
                      <a:pt x="9600" y="14781"/>
                    </a:lnTo>
                    <a:lnTo>
                      <a:pt x="10054" y="14698"/>
                    </a:lnTo>
                    <a:lnTo>
                      <a:pt x="10472" y="14602"/>
                    </a:lnTo>
                    <a:lnTo>
                      <a:pt x="10854" y="14495"/>
                    </a:lnTo>
                    <a:lnTo>
                      <a:pt x="11224" y="14387"/>
                    </a:lnTo>
                    <a:lnTo>
                      <a:pt x="11570" y="14268"/>
                    </a:lnTo>
                    <a:lnTo>
                      <a:pt x="11893" y="14148"/>
                    </a:lnTo>
                    <a:lnTo>
                      <a:pt x="12191" y="14029"/>
                    </a:lnTo>
                    <a:lnTo>
                      <a:pt x="12466" y="13910"/>
                    </a:lnTo>
                    <a:lnTo>
                      <a:pt x="12717" y="13778"/>
                    </a:lnTo>
                    <a:lnTo>
                      <a:pt x="12955" y="13659"/>
                    </a:lnTo>
                    <a:lnTo>
                      <a:pt x="13158" y="13540"/>
                    </a:lnTo>
                    <a:lnTo>
                      <a:pt x="13349" y="13420"/>
                    </a:lnTo>
                    <a:lnTo>
                      <a:pt x="13517" y="13301"/>
                    </a:lnTo>
                    <a:lnTo>
                      <a:pt x="13672" y="13193"/>
                    </a:lnTo>
                    <a:lnTo>
                      <a:pt x="13803" y="13086"/>
                    </a:lnTo>
                    <a:lnTo>
                      <a:pt x="13911" y="12990"/>
                    </a:lnTo>
                    <a:lnTo>
                      <a:pt x="14078" y="12811"/>
                    </a:lnTo>
                    <a:lnTo>
                      <a:pt x="14137" y="12740"/>
                    </a:lnTo>
                    <a:lnTo>
                      <a:pt x="14173" y="12680"/>
                    </a:lnTo>
                    <a:lnTo>
                      <a:pt x="14197" y="12632"/>
                    </a:lnTo>
                    <a:lnTo>
                      <a:pt x="14209" y="12596"/>
                    </a:lnTo>
                    <a:lnTo>
                      <a:pt x="14197" y="12477"/>
                    </a:lnTo>
                    <a:lnTo>
                      <a:pt x="14185" y="12381"/>
                    </a:lnTo>
                    <a:lnTo>
                      <a:pt x="14161" y="12286"/>
                    </a:lnTo>
                    <a:lnTo>
                      <a:pt x="14137" y="12214"/>
                    </a:lnTo>
                    <a:lnTo>
                      <a:pt x="14102" y="12131"/>
                    </a:lnTo>
                    <a:lnTo>
                      <a:pt x="14066" y="12071"/>
                    </a:lnTo>
                    <a:lnTo>
                      <a:pt x="13982" y="11964"/>
                    </a:lnTo>
                    <a:lnTo>
                      <a:pt x="13899" y="11892"/>
                    </a:lnTo>
                    <a:lnTo>
                      <a:pt x="13827" y="11844"/>
                    </a:lnTo>
                    <a:lnTo>
                      <a:pt x="13767" y="11808"/>
                    </a:lnTo>
                    <a:lnTo>
                      <a:pt x="13266" y="7677"/>
                    </a:lnTo>
                    <a:lnTo>
                      <a:pt x="13803" y="8406"/>
                    </a:lnTo>
                    <a:lnTo>
                      <a:pt x="17516" y="5827"/>
                    </a:lnTo>
                    <a:lnTo>
                      <a:pt x="16788" y="4692"/>
                    </a:lnTo>
                    <a:lnTo>
                      <a:pt x="16167" y="3725"/>
                    </a:lnTo>
                    <a:lnTo>
                      <a:pt x="15869" y="3283"/>
                    </a:lnTo>
                    <a:lnTo>
                      <a:pt x="15606" y="2913"/>
                    </a:lnTo>
                    <a:lnTo>
                      <a:pt x="15379" y="2603"/>
                    </a:lnTo>
                    <a:lnTo>
                      <a:pt x="15140" y="2340"/>
                    </a:lnTo>
                    <a:lnTo>
                      <a:pt x="14914" y="2113"/>
                    </a:lnTo>
                    <a:lnTo>
                      <a:pt x="14687" y="1922"/>
                    </a:lnTo>
                    <a:lnTo>
                      <a:pt x="14472" y="1755"/>
                    </a:lnTo>
                    <a:lnTo>
                      <a:pt x="14257" y="1624"/>
                    </a:lnTo>
                    <a:lnTo>
                      <a:pt x="14054" y="1528"/>
                    </a:lnTo>
                    <a:lnTo>
                      <a:pt x="13863" y="1445"/>
                    </a:lnTo>
                    <a:lnTo>
                      <a:pt x="13684" y="1385"/>
                    </a:lnTo>
                    <a:lnTo>
                      <a:pt x="13529" y="1337"/>
                    </a:lnTo>
                    <a:lnTo>
                      <a:pt x="13397" y="1313"/>
                    </a:lnTo>
                    <a:lnTo>
                      <a:pt x="13278" y="1290"/>
                    </a:lnTo>
                    <a:lnTo>
                      <a:pt x="13051" y="1290"/>
                    </a:lnTo>
                    <a:lnTo>
                      <a:pt x="9708" y="1051"/>
                    </a:lnTo>
                    <a:lnTo>
                      <a:pt x="92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28"/>
              <p:cNvSpPr/>
              <p:nvPr/>
            </p:nvSpPr>
            <p:spPr>
              <a:xfrm>
                <a:off x="9041462" y="1651358"/>
                <a:ext cx="13148" cy="449401"/>
              </a:xfrm>
              <a:custGeom>
                <a:avLst/>
                <a:gdLst/>
                <a:ahLst/>
                <a:cxnLst/>
                <a:rect l="l" t="t" r="r" b="b"/>
                <a:pathLst>
                  <a:path w="240" h="8203" extrusionOk="0">
                    <a:moveTo>
                      <a:pt x="12" y="0"/>
                    </a:moveTo>
                    <a:lnTo>
                      <a:pt x="0" y="12"/>
                    </a:lnTo>
                    <a:lnTo>
                      <a:pt x="0" y="24"/>
                    </a:lnTo>
                    <a:lnTo>
                      <a:pt x="0" y="239"/>
                    </a:lnTo>
                    <a:lnTo>
                      <a:pt x="12" y="836"/>
                    </a:lnTo>
                    <a:lnTo>
                      <a:pt x="36" y="1708"/>
                    </a:lnTo>
                    <a:lnTo>
                      <a:pt x="60" y="2782"/>
                    </a:lnTo>
                    <a:lnTo>
                      <a:pt x="96" y="3952"/>
                    </a:lnTo>
                    <a:lnTo>
                      <a:pt x="120" y="5146"/>
                    </a:lnTo>
                    <a:lnTo>
                      <a:pt x="156" y="6245"/>
                    </a:lnTo>
                    <a:lnTo>
                      <a:pt x="180" y="7188"/>
                    </a:lnTo>
                    <a:lnTo>
                      <a:pt x="191" y="7857"/>
                    </a:lnTo>
                    <a:lnTo>
                      <a:pt x="191" y="8012"/>
                    </a:lnTo>
                    <a:lnTo>
                      <a:pt x="203" y="8179"/>
                    </a:lnTo>
                    <a:lnTo>
                      <a:pt x="203" y="8191"/>
                    </a:lnTo>
                    <a:lnTo>
                      <a:pt x="203" y="8203"/>
                    </a:lnTo>
                    <a:lnTo>
                      <a:pt x="227" y="8203"/>
                    </a:lnTo>
                    <a:lnTo>
                      <a:pt x="239" y="8191"/>
                    </a:lnTo>
                    <a:lnTo>
                      <a:pt x="227" y="7976"/>
                    </a:lnTo>
                    <a:lnTo>
                      <a:pt x="215" y="7379"/>
                    </a:lnTo>
                    <a:lnTo>
                      <a:pt x="191" y="6496"/>
                    </a:lnTo>
                    <a:lnTo>
                      <a:pt x="168" y="5421"/>
                    </a:lnTo>
                    <a:lnTo>
                      <a:pt x="132" y="4251"/>
                    </a:lnTo>
                    <a:lnTo>
                      <a:pt x="108" y="3069"/>
                    </a:lnTo>
                    <a:lnTo>
                      <a:pt x="84" y="1959"/>
                    </a:lnTo>
                    <a:lnTo>
                      <a:pt x="60" y="1027"/>
                    </a:lnTo>
                    <a:lnTo>
                      <a:pt x="36" y="359"/>
                    </a:lnTo>
                    <a:lnTo>
                      <a:pt x="36" y="192"/>
                    </a:lnTo>
                    <a:lnTo>
                      <a:pt x="36" y="36"/>
                    </a:lnTo>
                    <a:lnTo>
                      <a:pt x="36" y="24"/>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28"/>
              <p:cNvSpPr/>
              <p:nvPr/>
            </p:nvSpPr>
            <p:spPr>
              <a:xfrm>
                <a:off x="9226580" y="1410632"/>
                <a:ext cx="26845" cy="697358"/>
              </a:xfrm>
              <a:custGeom>
                <a:avLst/>
                <a:gdLst/>
                <a:ahLst/>
                <a:cxnLst/>
                <a:rect l="l" t="t" r="r" b="b"/>
                <a:pathLst>
                  <a:path w="490" h="12729" extrusionOk="0">
                    <a:moveTo>
                      <a:pt x="454" y="1"/>
                    </a:moveTo>
                    <a:lnTo>
                      <a:pt x="454" y="13"/>
                    </a:lnTo>
                    <a:lnTo>
                      <a:pt x="311" y="1254"/>
                    </a:lnTo>
                    <a:lnTo>
                      <a:pt x="191" y="2496"/>
                    </a:lnTo>
                    <a:lnTo>
                      <a:pt x="108" y="3738"/>
                    </a:lnTo>
                    <a:lnTo>
                      <a:pt x="48" y="4980"/>
                    </a:lnTo>
                    <a:lnTo>
                      <a:pt x="12" y="6221"/>
                    </a:lnTo>
                    <a:lnTo>
                      <a:pt x="0" y="7463"/>
                    </a:lnTo>
                    <a:lnTo>
                      <a:pt x="12" y="8693"/>
                    </a:lnTo>
                    <a:lnTo>
                      <a:pt x="48" y="9934"/>
                    </a:lnTo>
                    <a:lnTo>
                      <a:pt x="84" y="10627"/>
                    </a:lnTo>
                    <a:lnTo>
                      <a:pt x="132" y="11319"/>
                    </a:lnTo>
                    <a:lnTo>
                      <a:pt x="179" y="12012"/>
                    </a:lnTo>
                    <a:lnTo>
                      <a:pt x="239" y="12704"/>
                    </a:lnTo>
                    <a:lnTo>
                      <a:pt x="251" y="12728"/>
                    </a:lnTo>
                    <a:lnTo>
                      <a:pt x="275" y="12728"/>
                    </a:lnTo>
                    <a:lnTo>
                      <a:pt x="275" y="12704"/>
                    </a:lnTo>
                    <a:lnTo>
                      <a:pt x="179" y="11463"/>
                    </a:lnTo>
                    <a:lnTo>
                      <a:pt x="108" y="10221"/>
                    </a:lnTo>
                    <a:lnTo>
                      <a:pt x="60" y="8979"/>
                    </a:lnTo>
                    <a:lnTo>
                      <a:pt x="36" y="7738"/>
                    </a:lnTo>
                    <a:lnTo>
                      <a:pt x="36" y="6496"/>
                    </a:lnTo>
                    <a:lnTo>
                      <a:pt x="72" y="5254"/>
                    </a:lnTo>
                    <a:lnTo>
                      <a:pt x="132" y="4012"/>
                    </a:lnTo>
                    <a:lnTo>
                      <a:pt x="215" y="2783"/>
                    </a:lnTo>
                    <a:lnTo>
                      <a:pt x="263" y="2090"/>
                    </a:lnTo>
                    <a:lnTo>
                      <a:pt x="335" y="1398"/>
                    </a:lnTo>
                    <a:lnTo>
                      <a:pt x="406" y="705"/>
                    </a:lnTo>
                    <a:lnTo>
                      <a:pt x="490" y="13"/>
                    </a:lnTo>
                    <a:lnTo>
                      <a:pt x="4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8"/>
              <p:cNvSpPr/>
              <p:nvPr/>
            </p:nvSpPr>
            <p:spPr>
              <a:xfrm>
                <a:off x="9197161" y="2119715"/>
                <a:ext cx="28159" cy="81794"/>
              </a:xfrm>
              <a:custGeom>
                <a:avLst/>
                <a:gdLst/>
                <a:ahLst/>
                <a:cxnLst/>
                <a:rect l="l" t="t" r="r" b="b"/>
                <a:pathLst>
                  <a:path w="514" h="1493" extrusionOk="0">
                    <a:moveTo>
                      <a:pt x="143" y="0"/>
                    </a:moveTo>
                    <a:lnTo>
                      <a:pt x="96" y="96"/>
                    </a:lnTo>
                    <a:lnTo>
                      <a:pt x="60" y="191"/>
                    </a:lnTo>
                    <a:lnTo>
                      <a:pt x="36" y="299"/>
                    </a:lnTo>
                    <a:lnTo>
                      <a:pt x="12" y="394"/>
                    </a:lnTo>
                    <a:lnTo>
                      <a:pt x="0" y="502"/>
                    </a:lnTo>
                    <a:lnTo>
                      <a:pt x="0" y="609"/>
                    </a:lnTo>
                    <a:lnTo>
                      <a:pt x="12" y="705"/>
                    </a:lnTo>
                    <a:lnTo>
                      <a:pt x="36" y="812"/>
                    </a:lnTo>
                    <a:lnTo>
                      <a:pt x="60" y="908"/>
                    </a:lnTo>
                    <a:lnTo>
                      <a:pt x="96" y="1015"/>
                    </a:lnTo>
                    <a:lnTo>
                      <a:pt x="143" y="1099"/>
                    </a:lnTo>
                    <a:lnTo>
                      <a:pt x="191" y="1194"/>
                    </a:lnTo>
                    <a:lnTo>
                      <a:pt x="251" y="1278"/>
                    </a:lnTo>
                    <a:lnTo>
                      <a:pt x="322" y="1349"/>
                    </a:lnTo>
                    <a:lnTo>
                      <a:pt x="406" y="1421"/>
                    </a:lnTo>
                    <a:lnTo>
                      <a:pt x="490" y="1493"/>
                    </a:lnTo>
                    <a:lnTo>
                      <a:pt x="502" y="1493"/>
                    </a:lnTo>
                    <a:lnTo>
                      <a:pt x="513" y="1481"/>
                    </a:lnTo>
                    <a:lnTo>
                      <a:pt x="513" y="1469"/>
                    </a:lnTo>
                    <a:lnTo>
                      <a:pt x="502" y="1457"/>
                    </a:lnTo>
                    <a:lnTo>
                      <a:pt x="418" y="1397"/>
                    </a:lnTo>
                    <a:lnTo>
                      <a:pt x="346" y="1325"/>
                    </a:lnTo>
                    <a:lnTo>
                      <a:pt x="287" y="1254"/>
                    </a:lnTo>
                    <a:lnTo>
                      <a:pt x="227" y="1170"/>
                    </a:lnTo>
                    <a:lnTo>
                      <a:pt x="167" y="1087"/>
                    </a:lnTo>
                    <a:lnTo>
                      <a:pt x="131" y="991"/>
                    </a:lnTo>
                    <a:lnTo>
                      <a:pt x="96" y="896"/>
                    </a:lnTo>
                    <a:lnTo>
                      <a:pt x="72" y="800"/>
                    </a:lnTo>
                    <a:lnTo>
                      <a:pt x="48" y="705"/>
                    </a:lnTo>
                    <a:lnTo>
                      <a:pt x="36" y="597"/>
                    </a:lnTo>
                    <a:lnTo>
                      <a:pt x="36" y="502"/>
                    </a:lnTo>
                    <a:lnTo>
                      <a:pt x="48" y="406"/>
                    </a:lnTo>
                    <a:lnTo>
                      <a:pt x="60" y="299"/>
                    </a:lnTo>
                    <a:lnTo>
                      <a:pt x="96" y="203"/>
                    </a:lnTo>
                    <a:lnTo>
                      <a:pt x="131" y="108"/>
                    </a:lnTo>
                    <a:lnTo>
                      <a:pt x="179" y="24"/>
                    </a:lnTo>
                    <a:lnTo>
                      <a:pt x="179" y="12"/>
                    </a:lnTo>
                    <a:lnTo>
                      <a:pt x="16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28"/>
              <p:cNvSpPr/>
              <p:nvPr/>
            </p:nvSpPr>
            <p:spPr>
              <a:xfrm>
                <a:off x="9546415" y="1468211"/>
                <a:ext cx="53032" cy="168135"/>
              </a:xfrm>
              <a:custGeom>
                <a:avLst/>
                <a:gdLst/>
                <a:ahLst/>
                <a:cxnLst/>
                <a:rect l="l" t="t" r="r" b="b"/>
                <a:pathLst>
                  <a:path w="968" h="3069" extrusionOk="0">
                    <a:moveTo>
                      <a:pt x="944" y="0"/>
                    </a:moveTo>
                    <a:lnTo>
                      <a:pt x="884" y="24"/>
                    </a:lnTo>
                    <a:lnTo>
                      <a:pt x="825" y="60"/>
                    </a:lnTo>
                    <a:lnTo>
                      <a:pt x="765" y="96"/>
                    </a:lnTo>
                    <a:lnTo>
                      <a:pt x="705" y="132"/>
                    </a:lnTo>
                    <a:lnTo>
                      <a:pt x="622" y="239"/>
                    </a:lnTo>
                    <a:lnTo>
                      <a:pt x="538" y="347"/>
                    </a:lnTo>
                    <a:lnTo>
                      <a:pt x="454" y="490"/>
                    </a:lnTo>
                    <a:lnTo>
                      <a:pt x="383" y="633"/>
                    </a:lnTo>
                    <a:lnTo>
                      <a:pt x="263" y="944"/>
                    </a:lnTo>
                    <a:lnTo>
                      <a:pt x="204" y="1099"/>
                    </a:lnTo>
                    <a:lnTo>
                      <a:pt x="156" y="1266"/>
                    </a:lnTo>
                    <a:lnTo>
                      <a:pt x="72" y="1600"/>
                    </a:lnTo>
                    <a:lnTo>
                      <a:pt x="25" y="1947"/>
                    </a:lnTo>
                    <a:lnTo>
                      <a:pt x="1" y="2293"/>
                    </a:lnTo>
                    <a:lnTo>
                      <a:pt x="1" y="2484"/>
                    </a:lnTo>
                    <a:lnTo>
                      <a:pt x="1" y="2675"/>
                    </a:lnTo>
                    <a:lnTo>
                      <a:pt x="25" y="2866"/>
                    </a:lnTo>
                    <a:lnTo>
                      <a:pt x="49" y="3057"/>
                    </a:lnTo>
                    <a:lnTo>
                      <a:pt x="60" y="3069"/>
                    </a:lnTo>
                    <a:lnTo>
                      <a:pt x="84" y="3069"/>
                    </a:lnTo>
                    <a:lnTo>
                      <a:pt x="84" y="3057"/>
                    </a:lnTo>
                    <a:lnTo>
                      <a:pt x="49" y="2723"/>
                    </a:lnTo>
                    <a:lnTo>
                      <a:pt x="37" y="2400"/>
                    </a:lnTo>
                    <a:lnTo>
                      <a:pt x="49" y="2066"/>
                    </a:lnTo>
                    <a:lnTo>
                      <a:pt x="84" y="1744"/>
                    </a:lnTo>
                    <a:lnTo>
                      <a:pt x="144" y="1409"/>
                    </a:lnTo>
                    <a:lnTo>
                      <a:pt x="240" y="1099"/>
                    </a:lnTo>
                    <a:lnTo>
                      <a:pt x="359" y="788"/>
                    </a:lnTo>
                    <a:lnTo>
                      <a:pt x="502" y="490"/>
                    </a:lnTo>
                    <a:lnTo>
                      <a:pt x="586" y="347"/>
                    </a:lnTo>
                    <a:lnTo>
                      <a:pt x="634" y="275"/>
                    </a:lnTo>
                    <a:lnTo>
                      <a:pt x="681" y="215"/>
                    </a:lnTo>
                    <a:lnTo>
                      <a:pt x="741" y="156"/>
                    </a:lnTo>
                    <a:lnTo>
                      <a:pt x="801" y="108"/>
                    </a:lnTo>
                    <a:lnTo>
                      <a:pt x="872" y="72"/>
                    </a:lnTo>
                    <a:lnTo>
                      <a:pt x="956" y="36"/>
                    </a:lnTo>
                    <a:lnTo>
                      <a:pt x="968" y="36"/>
                    </a:lnTo>
                    <a:lnTo>
                      <a:pt x="968" y="24"/>
                    </a:lnTo>
                    <a:lnTo>
                      <a:pt x="956" y="12"/>
                    </a:lnTo>
                    <a:lnTo>
                      <a:pt x="94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28"/>
              <p:cNvSpPr/>
              <p:nvPr/>
            </p:nvSpPr>
            <p:spPr>
              <a:xfrm>
                <a:off x="9038175" y="1487167"/>
                <a:ext cx="2027" cy="84424"/>
              </a:xfrm>
              <a:custGeom>
                <a:avLst/>
                <a:gdLst/>
                <a:ahLst/>
                <a:cxnLst/>
                <a:rect l="l" t="t" r="r" b="b"/>
                <a:pathLst>
                  <a:path w="37" h="1541" extrusionOk="0">
                    <a:moveTo>
                      <a:pt x="1" y="1"/>
                    </a:moveTo>
                    <a:lnTo>
                      <a:pt x="1" y="13"/>
                    </a:lnTo>
                    <a:lnTo>
                      <a:pt x="1" y="1517"/>
                    </a:lnTo>
                    <a:lnTo>
                      <a:pt x="1" y="1529"/>
                    </a:lnTo>
                    <a:lnTo>
                      <a:pt x="13" y="1541"/>
                    </a:lnTo>
                    <a:lnTo>
                      <a:pt x="25" y="1529"/>
                    </a:lnTo>
                    <a:lnTo>
                      <a:pt x="37" y="1517"/>
                    </a:lnTo>
                    <a:lnTo>
                      <a:pt x="37" y="13"/>
                    </a:lnTo>
                    <a:lnTo>
                      <a:pt x="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28"/>
              <p:cNvSpPr/>
              <p:nvPr/>
            </p:nvSpPr>
            <p:spPr>
              <a:xfrm>
                <a:off x="9082660" y="2050357"/>
                <a:ext cx="424584" cy="71385"/>
              </a:xfrm>
              <a:custGeom>
                <a:avLst/>
                <a:gdLst/>
                <a:ahLst/>
                <a:cxnLst/>
                <a:rect l="l" t="t" r="r" b="b"/>
                <a:pathLst>
                  <a:path w="7750" h="1303" extrusionOk="0">
                    <a:moveTo>
                      <a:pt x="7714" y="1"/>
                    </a:moveTo>
                    <a:lnTo>
                      <a:pt x="7439" y="132"/>
                    </a:lnTo>
                    <a:lnTo>
                      <a:pt x="7140" y="239"/>
                    </a:lnTo>
                    <a:lnTo>
                      <a:pt x="6854" y="347"/>
                    </a:lnTo>
                    <a:lnTo>
                      <a:pt x="6555" y="430"/>
                    </a:lnTo>
                    <a:lnTo>
                      <a:pt x="6149" y="538"/>
                    </a:lnTo>
                    <a:lnTo>
                      <a:pt x="5755" y="633"/>
                    </a:lnTo>
                    <a:lnTo>
                      <a:pt x="5350" y="717"/>
                    </a:lnTo>
                    <a:lnTo>
                      <a:pt x="4944" y="801"/>
                    </a:lnTo>
                    <a:lnTo>
                      <a:pt x="4490" y="884"/>
                    </a:lnTo>
                    <a:lnTo>
                      <a:pt x="4036" y="956"/>
                    </a:lnTo>
                    <a:lnTo>
                      <a:pt x="3141" y="1075"/>
                    </a:lnTo>
                    <a:lnTo>
                      <a:pt x="2293" y="1171"/>
                    </a:lnTo>
                    <a:lnTo>
                      <a:pt x="1875" y="1207"/>
                    </a:lnTo>
                    <a:lnTo>
                      <a:pt x="1445" y="1230"/>
                    </a:lnTo>
                    <a:lnTo>
                      <a:pt x="1123" y="1254"/>
                    </a:lnTo>
                    <a:lnTo>
                      <a:pt x="801" y="1266"/>
                    </a:lnTo>
                    <a:lnTo>
                      <a:pt x="466" y="1254"/>
                    </a:lnTo>
                    <a:lnTo>
                      <a:pt x="144" y="1242"/>
                    </a:lnTo>
                    <a:lnTo>
                      <a:pt x="24" y="1230"/>
                    </a:lnTo>
                    <a:lnTo>
                      <a:pt x="13" y="1230"/>
                    </a:lnTo>
                    <a:lnTo>
                      <a:pt x="1" y="1242"/>
                    </a:lnTo>
                    <a:lnTo>
                      <a:pt x="13" y="1254"/>
                    </a:lnTo>
                    <a:lnTo>
                      <a:pt x="24" y="1266"/>
                    </a:lnTo>
                    <a:lnTo>
                      <a:pt x="335" y="1290"/>
                    </a:lnTo>
                    <a:lnTo>
                      <a:pt x="645" y="1302"/>
                    </a:lnTo>
                    <a:lnTo>
                      <a:pt x="956" y="1290"/>
                    </a:lnTo>
                    <a:lnTo>
                      <a:pt x="1266" y="1278"/>
                    </a:lnTo>
                    <a:lnTo>
                      <a:pt x="1684" y="1254"/>
                    </a:lnTo>
                    <a:lnTo>
                      <a:pt x="2102" y="1230"/>
                    </a:lnTo>
                    <a:lnTo>
                      <a:pt x="2938" y="1135"/>
                    </a:lnTo>
                    <a:lnTo>
                      <a:pt x="3845" y="1015"/>
                    </a:lnTo>
                    <a:lnTo>
                      <a:pt x="4741" y="872"/>
                    </a:lnTo>
                    <a:lnTo>
                      <a:pt x="5159" y="789"/>
                    </a:lnTo>
                    <a:lnTo>
                      <a:pt x="5564" y="705"/>
                    </a:lnTo>
                    <a:lnTo>
                      <a:pt x="5982" y="610"/>
                    </a:lnTo>
                    <a:lnTo>
                      <a:pt x="6400" y="514"/>
                    </a:lnTo>
                    <a:lnTo>
                      <a:pt x="6711" y="418"/>
                    </a:lnTo>
                    <a:lnTo>
                      <a:pt x="7021" y="323"/>
                    </a:lnTo>
                    <a:lnTo>
                      <a:pt x="7332" y="216"/>
                    </a:lnTo>
                    <a:lnTo>
                      <a:pt x="7630" y="84"/>
                    </a:lnTo>
                    <a:lnTo>
                      <a:pt x="7737" y="24"/>
                    </a:lnTo>
                    <a:lnTo>
                      <a:pt x="7749" y="13"/>
                    </a:lnTo>
                    <a:lnTo>
                      <a:pt x="773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8"/>
              <p:cNvSpPr/>
              <p:nvPr/>
            </p:nvSpPr>
            <p:spPr>
              <a:xfrm>
                <a:off x="9186039" y="1406742"/>
                <a:ext cx="185119" cy="82451"/>
              </a:xfrm>
              <a:custGeom>
                <a:avLst/>
                <a:gdLst/>
                <a:ahLst/>
                <a:cxnLst/>
                <a:rect l="l" t="t" r="r" b="b"/>
                <a:pathLst>
                  <a:path w="3379" h="1505" extrusionOk="0">
                    <a:moveTo>
                      <a:pt x="1254" y="0"/>
                    </a:moveTo>
                    <a:lnTo>
                      <a:pt x="1242" y="12"/>
                    </a:lnTo>
                    <a:lnTo>
                      <a:pt x="153" y="1429"/>
                    </a:lnTo>
                    <a:lnTo>
                      <a:pt x="96" y="1266"/>
                    </a:lnTo>
                    <a:lnTo>
                      <a:pt x="48" y="1075"/>
                    </a:lnTo>
                    <a:lnTo>
                      <a:pt x="36" y="872"/>
                    </a:lnTo>
                    <a:lnTo>
                      <a:pt x="36" y="669"/>
                    </a:lnTo>
                    <a:lnTo>
                      <a:pt x="24" y="657"/>
                    </a:lnTo>
                    <a:lnTo>
                      <a:pt x="12" y="645"/>
                    </a:lnTo>
                    <a:lnTo>
                      <a:pt x="0" y="657"/>
                    </a:lnTo>
                    <a:lnTo>
                      <a:pt x="0" y="669"/>
                    </a:lnTo>
                    <a:lnTo>
                      <a:pt x="0" y="872"/>
                    </a:lnTo>
                    <a:lnTo>
                      <a:pt x="12" y="1075"/>
                    </a:lnTo>
                    <a:lnTo>
                      <a:pt x="60" y="1278"/>
                    </a:lnTo>
                    <a:lnTo>
                      <a:pt x="131" y="1469"/>
                    </a:lnTo>
                    <a:lnTo>
                      <a:pt x="143" y="1481"/>
                    </a:lnTo>
                    <a:lnTo>
                      <a:pt x="167" y="1481"/>
                    </a:lnTo>
                    <a:lnTo>
                      <a:pt x="1252" y="43"/>
                    </a:lnTo>
                    <a:lnTo>
                      <a:pt x="1252" y="43"/>
                    </a:lnTo>
                    <a:lnTo>
                      <a:pt x="1349" y="227"/>
                    </a:lnTo>
                    <a:lnTo>
                      <a:pt x="1481" y="430"/>
                    </a:lnTo>
                    <a:lnTo>
                      <a:pt x="1612" y="621"/>
                    </a:lnTo>
                    <a:lnTo>
                      <a:pt x="1755" y="800"/>
                    </a:lnTo>
                    <a:lnTo>
                      <a:pt x="1898" y="991"/>
                    </a:lnTo>
                    <a:lnTo>
                      <a:pt x="2042" y="1158"/>
                    </a:lnTo>
                    <a:lnTo>
                      <a:pt x="2197" y="1337"/>
                    </a:lnTo>
                    <a:lnTo>
                      <a:pt x="2364" y="1504"/>
                    </a:lnTo>
                    <a:lnTo>
                      <a:pt x="2388" y="1504"/>
                    </a:lnTo>
                    <a:lnTo>
                      <a:pt x="2651" y="1242"/>
                    </a:lnTo>
                    <a:lnTo>
                      <a:pt x="2901" y="967"/>
                    </a:lnTo>
                    <a:lnTo>
                      <a:pt x="3140" y="681"/>
                    </a:lnTo>
                    <a:lnTo>
                      <a:pt x="3379" y="394"/>
                    </a:lnTo>
                    <a:lnTo>
                      <a:pt x="3379" y="382"/>
                    </a:lnTo>
                    <a:lnTo>
                      <a:pt x="3367" y="370"/>
                    </a:lnTo>
                    <a:lnTo>
                      <a:pt x="3355" y="370"/>
                    </a:lnTo>
                    <a:lnTo>
                      <a:pt x="3343" y="382"/>
                    </a:lnTo>
                    <a:lnTo>
                      <a:pt x="3116" y="669"/>
                    </a:lnTo>
                    <a:lnTo>
                      <a:pt x="2878" y="943"/>
                    </a:lnTo>
                    <a:lnTo>
                      <a:pt x="2627" y="1218"/>
                    </a:lnTo>
                    <a:lnTo>
                      <a:pt x="2376" y="1468"/>
                    </a:lnTo>
                    <a:lnTo>
                      <a:pt x="2233" y="1313"/>
                    </a:lnTo>
                    <a:lnTo>
                      <a:pt x="2078" y="1146"/>
                    </a:lnTo>
                    <a:lnTo>
                      <a:pt x="1922" y="967"/>
                    </a:lnTo>
                    <a:lnTo>
                      <a:pt x="1779" y="776"/>
                    </a:lnTo>
                    <a:lnTo>
                      <a:pt x="1636" y="597"/>
                    </a:lnTo>
                    <a:lnTo>
                      <a:pt x="1504" y="406"/>
                    </a:lnTo>
                    <a:lnTo>
                      <a:pt x="1385" y="203"/>
                    </a:lnTo>
                    <a:lnTo>
                      <a:pt x="1266" y="12"/>
                    </a:lnTo>
                    <a:lnTo>
                      <a:pt x="125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8"/>
              <p:cNvSpPr/>
              <p:nvPr/>
            </p:nvSpPr>
            <p:spPr>
              <a:xfrm>
                <a:off x="9562139" y="1733754"/>
                <a:ext cx="33419" cy="283293"/>
              </a:xfrm>
              <a:custGeom>
                <a:avLst/>
                <a:gdLst/>
                <a:ahLst/>
                <a:cxnLst/>
                <a:rect l="l" t="t" r="r" b="b"/>
                <a:pathLst>
                  <a:path w="610" h="5171" extrusionOk="0">
                    <a:moveTo>
                      <a:pt x="12" y="1"/>
                    </a:moveTo>
                    <a:lnTo>
                      <a:pt x="0" y="13"/>
                    </a:lnTo>
                    <a:lnTo>
                      <a:pt x="454" y="4013"/>
                    </a:lnTo>
                    <a:lnTo>
                      <a:pt x="573" y="5147"/>
                    </a:lnTo>
                    <a:lnTo>
                      <a:pt x="585" y="5159"/>
                    </a:lnTo>
                    <a:lnTo>
                      <a:pt x="597" y="5171"/>
                    </a:lnTo>
                    <a:lnTo>
                      <a:pt x="609" y="5159"/>
                    </a:lnTo>
                    <a:lnTo>
                      <a:pt x="609" y="5147"/>
                    </a:lnTo>
                    <a:lnTo>
                      <a:pt x="167" y="1147"/>
                    </a:lnTo>
                    <a:lnTo>
                      <a:pt x="36" y="13"/>
                    </a:lnTo>
                    <a:lnTo>
                      <a:pt x="3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8"/>
              <p:cNvSpPr/>
              <p:nvPr/>
            </p:nvSpPr>
            <p:spPr>
              <a:xfrm>
                <a:off x="9592216" y="3628059"/>
                <a:ext cx="332326" cy="52374"/>
              </a:xfrm>
              <a:custGeom>
                <a:avLst/>
                <a:gdLst/>
                <a:ahLst/>
                <a:cxnLst/>
                <a:rect l="l" t="t" r="r" b="b"/>
                <a:pathLst>
                  <a:path w="6066" h="956" extrusionOk="0">
                    <a:moveTo>
                      <a:pt x="6042" y="1"/>
                    </a:moveTo>
                    <a:lnTo>
                      <a:pt x="5469" y="132"/>
                    </a:lnTo>
                    <a:lnTo>
                      <a:pt x="4884" y="263"/>
                    </a:lnTo>
                    <a:lnTo>
                      <a:pt x="4299" y="371"/>
                    </a:lnTo>
                    <a:lnTo>
                      <a:pt x="3714" y="478"/>
                    </a:lnTo>
                    <a:lnTo>
                      <a:pt x="3129" y="574"/>
                    </a:lnTo>
                    <a:lnTo>
                      <a:pt x="2532" y="657"/>
                    </a:lnTo>
                    <a:lnTo>
                      <a:pt x="1947" y="729"/>
                    </a:lnTo>
                    <a:lnTo>
                      <a:pt x="1350" y="801"/>
                    </a:lnTo>
                    <a:lnTo>
                      <a:pt x="681" y="872"/>
                    </a:lnTo>
                    <a:lnTo>
                      <a:pt x="12" y="920"/>
                    </a:lnTo>
                    <a:lnTo>
                      <a:pt x="1" y="932"/>
                    </a:lnTo>
                    <a:lnTo>
                      <a:pt x="1" y="944"/>
                    </a:lnTo>
                    <a:lnTo>
                      <a:pt x="1" y="956"/>
                    </a:lnTo>
                    <a:lnTo>
                      <a:pt x="12" y="956"/>
                    </a:lnTo>
                    <a:lnTo>
                      <a:pt x="609" y="908"/>
                    </a:lnTo>
                    <a:lnTo>
                      <a:pt x="1206" y="848"/>
                    </a:lnTo>
                    <a:lnTo>
                      <a:pt x="1791" y="789"/>
                    </a:lnTo>
                    <a:lnTo>
                      <a:pt x="2388" y="717"/>
                    </a:lnTo>
                    <a:lnTo>
                      <a:pt x="2974" y="634"/>
                    </a:lnTo>
                    <a:lnTo>
                      <a:pt x="3559" y="538"/>
                    </a:lnTo>
                    <a:lnTo>
                      <a:pt x="4144" y="431"/>
                    </a:lnTo>
                    <a:lnTo>
                      <a:pt x="4729" y="323"/>
                    </a:lnTo>
                    <a:lnTo>
                      <a:pt x="5397" y="192"/>
                    </a:lnTo>
                    <a:lnTo>
                      <a:pt x="6054" y="37"/>
                    </a:lnTo>
                    <a:lnTo>
                      <a:pt x="6066" y="37"/>
                    </a:lnTo>
                    <a:lnTo>
                      <a:pt x="6066" y="13"/>
                    </a:lnTo>
                    <a:lnTo>
                      <a:pt x="60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 name="Google Shape;980;p28"/>
            <p:cNvGrpSpPr/>
            <p:nvPr/>
          </p:nvGrpSpPr>
          <p:grpSpPr>
            <a:xfrm>
              <a:off x="5539499" y="2740070"/>
              <a:ext cx="3157292" cy="1712851"/>
              <a:chOff x="4195875" y="-1613970"/>
              <a:chExt cx="3441190" cy="1866868"/>
            </a:xfrm>
          </p:grpSpPr>
          <p:sp>
            <p:nvSpPr>
              <p:cNvPr id="981" name="Google Shape;981;p28"/>
              <p:cNvSpPr/>
              <p:nvPr/>
            </p:nvSpPr>
            <p:spPr>
              <a:xfrm>
                <a:off x="7085417" y="-1198016"/>
                <a:ext cx="551648" cy="1450914"/>
              </a:xfrm>
              <a:custGeom>
                <a:avLst/>
                <a:gdLst/>
                <a:ahLst/>
                <a:cxnLst/>
                <a:rect l="l" t="t" r="r" b="b"/>
                <a:pathLst>
                  <a:path w="8598" h="22614" extrusionOk="0">
                    <a:moveTo>
                      <a:pt x="13" y="0"/>
                    </a:moveTo>
                    <a:lnTo>
                      <a:pt x="1" y="12"/>
                    </a:lnTo>
                    <a:lnTo>
                      <a:pt x="1" y="24"/>
                    </a:lnTo>
                    <a:lnTo>
                      <a:pt x="1601" y="4239"/>
                    </a:lnTo>
                    <a:lnTo>
                      <a:pt x="3308" y="8740"/>
                    </a:lnTo>
                    <a:lnTo>
                      <a:pt x="5039" y="13337"/>
                    </a:lnTo>
                    <a:lnTo>
                      <a:pt x="6759" y="17850"/>
                    </a:lnTo>
                    <a:lnTo>
                      <a:pt x="8371" y="22112"/>
                    </a:lnTo>
                    <a:lnTo>
                      <a:pt x="8562" y="22602"/>
                    </a:lnTo>
                    <a:lnTo>
                      <a:pt x="8574" y="22614"/>
                    </a:lnTo>
                    <a:lnTo>
                      <a:pt x="8585" y="22614"/>
                    </a:lnTo>
                    <a:lnTo>
                      <a:pt x="8597" y="22602"/>
                    </a:lnTo>
                    <a:lnTo>
                      <a:pt x="6997" y="18375"/>
                    </a:lnTo>
                    <a:lnTo>
                      <a:pt x="5290" y="13874"/>
                    </a:lnTo>
                    <a:lnTo>
                      <a:pt x="3547" y="9289"/>
                    </a:lnTo>
                    <a:lnTo>
                      <a:pt x="1840" y="4764"/>
                    </a:lnTo>
                    <a:lnTo>
                      <a:pt x="228" y="514"/>
                    </a:lnTo>
                    <a:lnTo>
                      <a:pt x="37" y="12"/>
                    </a:lnTo>
                    <a:lnTo>
                      <a:pt x="25" y="12"/>
                    </a:lnTo>
                    <a:lnTo>
                      <a:pt x="1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28"/>
              <p:cNvSpPr/>
              <p:nvPr/>
            </p:nvSpPr>
            <p:spPr>
              <a:xfrm>
                <a:off x="4433398" y="-1233240"/>
                <a:ext cx="2799172" cy="75131"/>
              </a:xfrm>
              <a:custGeom>
                <a:avLst/>
                <a:gdLst/>
                <a:ahLst/>
                <a:cxnLst/>
                <a:rect l="l" t="t" r="r" b="b"/>
                <a:pathLst>
                  <a:path w="43628" h="1171" extrusionOk="0">
                    <a:moveTo>
                      <a:pt x="573" y="0"/>
                    </a:moveTo>
                    <a:lnTo>
                      <a:pt x="466" y="12"/>
                    </a:lnTo>
                    <a:lnTo>
                      <a:pt x="346" y="48"/>
                    </a:lnTo>
                    <a:lnTo>
                      <a:pt x="251" y="96"/>
                    </a:lnTo>
                    <a:lnTo>
                      <a:pt x="167" y="167"/>
                    </a:lnTo>
                    <a:lnTo>
                      <a:pt x="96" y="263"/>
                    </a:lnTo>
                    <a:lnTo>
                      <a:pt x="36" y="358"/>
                    </a:lnTo>
                    <a:lnTo>
                      <a:pt x="12" y="466"/>
                    </a:lnTo>
                    <a:lnTo>
                      <a:pt x="0" y="585"/>
                    </a:lnTo>
                    <a:lnTo>
                      <a:pt x="12" y="704"/>
                    </a:lnTo>
                    <a:lnTo>
                      <a:pt x="36" y="812"/>
                    </a:lnTo>
                    <a:lnTo>
                      <a:pt x="96" y="907"/>
                    </a:lnTo>
                    <a:lnTo>
                      <a:pt x="167" y="991"/>
                    </a:lnTo>
                    <a:lnTo>
                      <a:pt x="251" y="1063"/>
                    </a:lnTo>
                    <a:lnTo>
                      <a:pt x="346" y="1122"/>
                    </a:lnTo>
                    <a:lnTo>
                      <a:pt x="466" y="1158"/>
                    </a:lnTo>
                    <a:lnTo>
                      <a:pt x="573" y="1170"/>
                    </a:lnTo>
                    <a:lnTo>
                      <a:pt x="43042" y="1170"/>
                    </a:lnTo>
                    <a:lnTo>
                      <a:pt x="43162" y="1158"/>
                    </a:lnTo>
                    <a:lnTo>
                      <a:pt x="43269" y="1122"/>
                    </a:lnTo>
                    <a:lnTo>
                      <a:pt x="43365" y="1063"/>
                    </a:lnTo>
                    <a:lnTo>
                      <a:pt x="43448" y="991"/>
                    </a:lnTo>
                    <a:lnTo>
                      <a:pt x="43520" y="907"/>
                    </a:lnTo>
                    <a:lnTo>
                      <a:pt x="43580" y="812"/>
                    </a:lnTo>
                    <a:lnTo>
                      <a:pt x="43615" y="704"/>
                    </a:lnTo>
                    <a:lnTo>
                      <a:pt x="43627" y="585"/>
                    </a:lnTo>
                    <a:lnTo>
                      <a:pt x="43615" y="466"/>
                    </a:lnTo>
                    <a:lnTo>
                      <a:pt x="43580" y="358"/>
                    </a:lnTo>
                    <a:lnTo>
                      <a:pt x="43520" y="263"/>
                    </a:lnTo>
                    <a:lnTo>
                      <a:pt x="43448" y="167"/>
                    </a:lnTo>
                    <a:lnTo>
                      <a:pt x="43365" y="96"/>
                    </a:lnTo>
                    <a:lnTo>
                      <a:pt x="43269" y="48"/>
                    </a:lnTo>
                    <a:lnTo>
                      <a:pt x="43162" y="12"/>
                    </a:lnTo>
                    <a:lnTo>
                      <a:pt x="430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28"/>
              <p:cNvSpPr/>
              <p:nvPr/>
            </p:nvSpPr>
            <p:spPr>
              <a:xfrm>
                <a:off x="4195875" y="-1153617"/>
                <a:ext cx="483446" cy="1402730"/>
              </a:xfrm>
              <a:custGeom>
                <a:avLst/>
                <a:gdLst/>
                <a:ahLst/>
                <a:cxnLst/>
                <a:rect l="l" t="t" r="r" b="b"/>
                <a:pathLst>
                  <a:path w="7535" h="21863" extrusionOk="0">
                    <a:moveTo>
                      <a:pt x="7535" y="1"/>
                    </a:moveTo>
                    <a:lnTo>
                      <a:pt x="7511" y="13"/>
                    </a:lnTo>
                    <a:lnTo>
                      <a:pt x="6054" y="4072"/>
                    </a:lnTo>
                    <a:lnTo>
                      <a:pt x="4538" y="8394"/>
                    </a:lnTo>
                    <a:lnTo>
                      <a:pt x="3762" y="10627"/>
                    </a:lnTo>
                    <a:lnTo>
                      <a:pt x="2986" y="12848"/>
                    </a:lnTo>
                    <a:lnTo>
                      <a:pt x="2245" y="15033"/>
                    </a:lnTo>
                    <a:lnTo>
                      <a:pt x="1517" y="17218"/>
                    </a:lnTo>
                    <a:lnTo>
                      <a:pt x="825" y="19283"/>
                    </a:lnTo>
                    <a:lnTo>
                      <a:pt x="156" y="21349"/>
                    </a:lnTo>
                    <a:lnTo>
                      <a:pt x="1" y="21838"/>
                    </a:lnTo>
                    <a:lnTo>
                      <a:pt x="13" y="21850"/>
                    </a:lnTo>
                    <a:lnTo>
                      <a:pt x="13" y="21862"/>
                    </a:lnTo>
                    <a:lnTo>
                      <a:pt x="37" y="21862"/>
                    </a:lnTo>
                    <a:lnTo>
                      <a:pt x="37" y="21850"/>
                    </a:lnTo>
                    <a:lnTo>
                      <a:pt x="705" y="19797"/>
                    </a:lnTo>
                    <a:lnTo>
                      <a:pt x="1374" y="17755"/>
                    </a:lnTo>
                    <a:lnTo>
                      <a:pt x="2102" y="15582"/>
                    </a:lnTo>
                    <a:lnTo>
                      <a:pt x="2842" y="13409"/>
                    </a:lnTo>
                    <a:lnTo>
                      <a:pt x="3607" y="11176"/>
                    </a:lnTo>
                    <a:lnTo>
                      <a:pt x="4383" y="8955"/>
                    </a:lnTo>
                    <a:lnTo>
                      <a:pt x="5911" y="4609"/>
                    </a:lnTo>
                    <a:lnTo>
                      <a:pt x="7368" y="502"/>
                    </a:lnTo>
                    <a:lnTo>
                      <a:pt x="7535" y="25"/>
                    </a:lnTo>
                    <a:lnTo>
                      <a:pt x="7535" y="13"/>
                    </a:lnTo>
                    <a:lnTo>
                      <a:pt x="753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8"/>
              <p:cNvSpPr/>
              <p:nvPr/>
            </p:nvSpPr>
            <p:spPr>
              <a:xfrm>
                <a:off x="4621068" y="-1280013"/>
                <a:ext cx="370075" cy="46067"/>
              </a:xfrm>
              <a:custGeom>
                <a:avLst/>
                <a:gdLst/>
                <a:ahLst/>
                <a:cxnLst/>
                <a:rect l="l" t="t" r="r" b="b"/>
                <a:pathLst>
                  <a:path w="5768" h="718" extrusionOk="0">
                    <a:moveTo>
                      <a:pt x="358" y="1"/>
                    </a:moveTo>
                    <a:lnTo>
                      <a:pt x="287" y="13"/>
                    </a:lnTo>
                    <a:lnTo>
                      <a:pt x="215" y="37"/>
                    </a:lnTo>
                    <a:lnTo>
                      <a:pt x="155" y="72"/>
                    </a:lnTo>
                    <a:lnTo>
                      <a:pt x="108" y="108"/>
                    </a:lnTo>
                    <a:lnTo>
                      <a:pt x="60" y="168"/>
                    </a:lnTo>
                    <a:lnTo>
                      <a:pt x="24" y="228"/>
                    </a:lnTo>
                    <a:lnTo>
                      <a:pt x="12" y="287"/>
                    </a:lnTo>
                    <a:lnTo>
                      <a:pt x="0" y="359"/>
                    </a:lnTo>
                    <a:lnTo>
                      <a:pt x="12" y="431"/>
                    </a:lnTo>
                    <a:lnTo>
                      <a:pt x="24" y="502"/>
                    </a:lnTo>
                    <a:lnTo>
                      <a:pt x="60" y="562"/>
                    </a:lnTo>
                    <a:lnTo>
                      <a:pt x="108" y="610"/>
                    </a:lnTo>
                    <a:lnTo>
                      <a:pt x="155" y="657"/>
                    </a:lnTo>
                    <a:lnTo>
                      <a:pt x="215" y="681"/>
                    </a:lnTo>
                    <a:lnTo>
                      <a:pt x="287" y="705"/>
                    </a:lnTo>
                    <a:lnTo>
                      <a:pt x="358" y="717"/>
                    </a:lnTo>
                    <a:lnTo>
                      <a:pt x="5409" y="717"/>
                    </a:lnTo>
                    <a:lnTo>
                      <a:pt x="5481" y="705"/>
                    </a:lnTo>
                    <a:lnTo>
                      <a:pt x="5540" y="681"/>
                    </a:lnTo>
                    <a:lnTo>
                      <a:pt x="5600" y="657"/>
                    </a:lnTo>
                    <a:lnTo>
                      <a:pt x="5660" y="610"/>
                    </a:lnTo>
                    <a:lnTo>
                      <a:pt x="5695" y="562"/>
                    </a:lnTo>
                    <a:lnTo>
                      <a:pt x="5731" y="502"/>
                    </a:lnTo>
                    <a:lnTo>
                      <a:pt x="5755" y="431"/>
                    </a:lnTo>
                    <a:lnTo>
                      <a:pt x="5767" y="359"/>
                    </a:lnTo>
                    <a:lnTo>
                      <a:pt x="5755" y="287"/>
                    </a:lnTo>
                    <a:lnTo>
                      <a:pt x="5731" y="228"/>
                    </a:lnTo>
                    <a:lnTo>
                      <a:pt x="5695" y="168"/>
                    </a:lnTo>
                    <a:lnTo>
                      <a:pt x="5660" y="108"/>
                    </a:lnTo>
                    <a:lnTo>
                      <a:pt x="5600" y="72"/>
                    </a:lnTo>
                    <a:lnTo>
                      <a:pt x="5540" y="37"/>
                    </a:lnTo>
                    <a:lnTo>
                      <a:pt x="5481" y="13"/>
                    </a:lnTo>
                    <a:lnTo>
                      <a:pt x="540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28"/>
              <p:cNvSpPr/>
              <p:nvPr/>
            </p:nvSpPr>
            <p:spPr>
              <a:xfrm>
                <a:off x="4882266" y="-1613970"/>
                <a:ext cx="549338" cy="380020"/>
              </a:xfrm>
              <a:custGeom>
                <a:avLst/>
                <a:gdLst/>
                <a:ahLst/>
                <a:cxnLst/>
                <a:rect l="l" t="t" r="r" b="b"/>
                <a:pathLst>
                  <a:path w="8562" h="5923" extrusionOk="0">
                    <a:moveTo>
                      <a:pt x="2699" y="0"/>
                    </a:moveTo>
                    <a:lnTo>
                      <a:pt x="2615" y="12"/>
                    </a:lnTo>
                    <a:lnTo>
                      <a:pt x="2544" y="24"/>
                    </a:lnTo>
                    <a:lnTo>
                      <a:pt x="2472" y="48"/>
                    </a:lnTo>
                    <a:lnTo>
                      <a:pt x="2401" y="84"/>
                    </a:lnTo>
                    <a:lnTo>
                      <a:pt x="2341" y="131"/>
                    </a:lnTo>
                    <a:lnTo>
                      <a:pt x="2281" y="191"/>
                    </a:lnTo>
                    <a:lnTo>
                      <a:pt x="2233" y="251"/>
                    </a:lnTo>
                    <a:lnTo>
                      <a:pt x="2198" y="322"/>
                    </a:lnTo>
                    <a:lnTo>
                      <a:pt x="48" y="5146"/>
                    </a:lnTo>
                    <a:lnTo>
                      <a:pt x="25" y="5218"/>
                    </a:lnTo>
                    <a:lnTo>
                      <a:pt x="13" y="5289"/>
                    </a:lnTo>
                    <a:lnTo>
                      <a:pt x="1" y="5361"/>
                    </a:lnTo>
                    <a:lnTo>
                      <a:pt x="1" y="5421"/>
                    </a:lnTo>
                    <a:lnTo>
                      <a:pt x="13" y="5492"/>
                    </a:lnTo>
                    <a:lnTo>
                      <a:pt x="36" y="5552"/>
                    </a:lnTo>
                    <a:lnTo>
                      <a:pt x="60" y="5612"/>
                    </a:lnTo>
                    <a:lnTo>
                      <a:pt x="84" y="5671"/>
                    </a:lnTo>
                    <a:lnTo>
                      <a:pt x="132" y="5719"/>
                    </a:lnTo>
                    <a:lnTo>
                      <a:pt x="168" y="5767"/>
                    </a:lnTo>
                    <a:lnTo>
                      <a:pt x="227" y="5815"/>
                    </a:lnTo>
                    <a:lnTo>
                      <a:pt x="275" y="5850"/>
                    </a:lnTo>
                    <a:lnTo>
                      <a:pt x="335" y="5874"/>
                    </a:lnTo>
                    <a:lnTo>
                      <a:pt x="407" y="5898"/>
                    </a:lnTo>
                    <a:lnTo>
                      <a:pt x="478" y="5910"/>
                    </a:lnTo>
                    <a:lnTo>
                      <a:pt x="550" y="5922"/>
                    </a:lnTo>
                    <a:lnTo>
                      <a:pt x="5863" y="5922"/>
                    </a:lnTo>
                    <a:lnTo>
                      <a:pt x="5947" y="5910"/>
                    </a:lnTo>
                    <a:lnTo>
                      <a:pt x="6018" y="5898"/>
                    </a:lnTo>
                    <a:lnTo>
                      <a:pt x="6102" y="5862"/>
                    </a:lnTo>
                    <a:lnTo>
                      <a:pt x="6161" y="5827"/>
                    </a:lnTo>
                    <a:lnTo>
                      <a:pt x="6221" y="5779"/>
                    </a:lnTo>
                    <a:lnTo>
                      <a:pt x="6281" y="5731"/>
                    </a:lnTo>
                    <a:lnTo>
                      <a:pt x="6329" y="5659"/>
                    </a:lnTo>
                    <a:lnTo>
                      <a:pt x="6364" y="5600"/>
                    </a:lnTo>
                    <a:lnTo>
                      <a:pt x="8514" y="764"/>
                    </a:lnTo>
                    <a:lnTo>
                      <a:pt x="8537" y="705"/>
                    </a:lnTo>
                    <a:lnTo>
                      <a:pt x="8561" y="633"/>
                    </a:lnTo>
                    <a:lnTo>
                      <a:pt x="8561" y="561"/>
                    </a:lnTo>
                    <a:lnTo>
                      <a:pt x="8561" y="502"/>
                    </a:lnTo>
                    <a:lnTo>
                      <a:pt x="8549" y="430"/>
                    </a:lnTo>
                    <a:lnTo>
                      <a:pt x="8537" y="370"/>
                    </a:lnTo>
                    <a:lnTo>
                      <a:pt x="8514" y="311"/>
                    </a:lnTo>
                    <a:lnTo>
                      <a:pt x="8478" y="251"/>
                    </a:lnTo>
                    <a:lnTo>
                      <a:pt x="8442" y="191"/>
                    </a:lnTo>
                    <a:lnTo>
                      <a:pt x="8394" y="143"/>
                    </a:lnTo>
                    <a:lnTo>
                      <a:pt x="8346" y="108"/>
                    </a:lnTo>
                    <a:lnTo>
                      <a:pt x="8287" y="72"/>
                    </a:lnTo>
                    <a:lnTo>
                      <a:pt x="8227" y="36"/>
                    </a:lnTo>
                    <a:lnTo>
                      <a:pt x="8155" y="24"/>
                    </a:lnTo>
                    <a:lnTo>
                      <a:pt x="809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28"/>
              <p:cNvSpPr/>
              <p:nvPr/>
            </p:nvSpPr>
            <p:spPr>
              <a:xfrm>
                <a:off x="4871552" y="-1584905"/>
                <a:ext cx="147119" cy="327922"/>
              </a:xfrm>
              <a:custGeom>
                <a:avLst/>
                <a:gdLst/>
                <a:ahLst/>
                <a:cxnLst/>
                <a:rect l="l" t="t" r="r" b="b"/>
                <a:pathLst>
                  <a:path w="2293" h="5111" extrusionOk="0">
                    <a:moveTo>
                      <a:pt x="2269" y="1"/>
                    </a:moveTo>
                    <a:lnTo>
                      <a:pt x="2257" y="13"/>
                    </a:lnTo>
                    <a:lnTo>
                      <a:pt x="2006" y="622"/>
                    </a:lnTo>
                    <a:lnTo>
                      <a:pt x="1732" y="1231"/>
                    </a:lnTo>
                    <a:lnTo>
                      <a:pt x="1194" y="2460"/>
                    </a:lnTo>
                    <a:lnTo>
                      <a:pt x="693" y="3618"/>
                    </a:lnTo>
                    <a:lnTo>
                      <a:pt x="538" y="3965"/>
                    </a:lnTo>
                    <a:lnTo>
                      <a:pt x="371" y="4311"/>
                    </a:lnTo>
                    <a:lnTo>
                      <a:pt x="180" y="4693"/>
                    </a:lnTo>
                    <a:lnTo>
                      <a:pt x="0" y="5087"/>
                    </a:lnTo>
                    <a:lnTo>
                      <a:pt x="0" y="5099"/>
                    </a:lnTo>
                    <a:lnTo>
                      <a:pt x="12" y="5111"/>
                    </a:lnTo>
                    <a:lnTo>
                      <a:pt x="24" y="5111"/>
                    </a:lnTo>
                    <a:lnTo>
                      <a:pt x="36" y="5099"/>
                    </a:lnTo>
                    <a:lnTo>
                      <a:pt x="192" y="4753"/>
                    </a:lnTo>
                    <a:lnTo>
                      <a:pt x="371" y="4395"/>
                    </a:lnTo>
                    <a:lnTo>
                      <a:pt x="538" y="4048"/>
                    </a:lnTo>
                    <a:lnTo>
                      <a:pt x="705" y="3690"/>
                    </a:lnTo>
                    <a:lnTo>
                      <a:pt x="932" y="3153"/>
                    </a:lnTo>
                    <a:lnTo>
                      <a:pt x="1171" y="2604"/>
                    </a:lnTo>
                    <a:lnTo>
                      <a:pt x="1708" y="1386"/>
                    </a:lnTo>
                    <a:lnTo>
                      <a:pt x="2006" y="705"/>
                    </a:lnTo>
                    <a:lnTo>
                      <a:pt x="2293" y="13"/>
                    </a:lnTo>
                    <a:lnTo>
                      <a:pt x="2293" y="1"/>
                    </a:lnTo>
                    <a:close/>
                  </a:path>
                </a:pathLst>
              </a:custGeom>
              <a:solidFill>
                <a:srgbClr val="262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8"/>
              <p:cNvSpPr/>
              <p:nvPr/>
            </p:nvSpPr>
            <p:spPr>
              <a:xfrm>
                <a:off x="5133520" y="-1464604"/>
                <a:ext cx="74361" cy="79751"/>
              </a:xfrm>
              <a:custGeom>
                <a:avLst/>
                <a:gdLst/>
                <a:ahLst/>
                <a:cxnLst/>
                <a:rect l="l" t="t" r="r" b="b"/>
                <a:pathLst>
                  <a:path w="1159" h="1243" extrusionOk="0">
                    <a:moveTo>
                      <a:pt x="538" y="0"/>
                    </a:moveTo>
                    <a:lnTo>
                      <a:pt x="431" y="24"/>
                    </a:lnTo>
                    <a:lnTo>
                      <a:pt x="335" y="72"/>
                    </a:lnTo>
                    <a:lnTo>
                      <a:pt x="252" y="132"/>
                    </a:lnTo>
                    <a:lnTo>
                      <a:pt x="180" y="203"/>
                    </a:lnTo>
                    <a:lnTo>
                      <a:pt x="120" y="287"/>
                    </a:lnTo>
                    <a:lnTo>
                      <a:pt x="72" y="382"/>
                    </a:lnTo>
                    <a:lnTo>
                      <a:pt x="37" y="478"/>
                    </a:lnTo>
                    <a:lnTo>
                      <a:pt x="13" y="561"/>
                    </a:lnTo>
                    <a:lnTo>
                      <a:pt x="1" y="681"/>
                    </a:lnTo>
                    <a:lnTo>
                      <a:pt x="13" y="800"/>
                    </a:lnTo>
                    <a:lnTo>
                      <a:pt x="49" y="908"/>
                    </a:lnTo>
                    <a:lnTo>
                      <a:pt x="108" y="1015"/>
                    </a:lnTo>
                    <a:lnTo>
                      <a:pt x="180" y="1099"/>
                    </a:lnTo>
                    <a:lnTo>
                      <a:pt x="264" y="1170"/>
                    </a:lnTo>
                    <a:lnTo>
                      <a:pt x="359" y="1218"/>
                    </a:lnTo>
                    <a:lnTo>
                      <a:pt x="466" y="1242"/>
                    </a:lnTo>
                    <a:lnTo>
                      <a:pt x="586" y="1242"/>
                    </a:lnTo>
                    <a:lnTo>
                      <a:pt x="693" y="1218"/>
                    </a:lnTo>
                    <a:lnTo>
                      <a:pt x="801" y="1170"/>
                    </a:lnTo>
                    <a:lnTo>
                      <a:pt x="896" y="1099"/>
                    </a:lnTo>
                    <a:lnTo>
                      <a:pt x="980" y="1015"/>
                    </a:lnTo>
                    <a:lnTo>
                      <a:pt x="1063" y="920"/>
                    </a:lnTo>
                    <a:lnTo>
                      <a:pt x="1111" y="800"/>
                    </a:lnTo>
                    <a:lnTo>
                      <a:pt x="1147" y="693"/>
                    </a:lnTo>
                    <a:lnTo>
                      <a:pt x="1159" y="585"/>
                    </a:lnTo>
                    <a:lnTo>
                      <a:pt x="1159" y="490"/>
                    </a:lnTo>
                    <a:lnTo>
                      <a:pt x="1135" y="370"/>
                    </a:lnTo>
                    <a:lnTo>
                      <a:pt x="1087" y="275"/>
                    </a:lnTo>
                    <a:lnTo>
                      <a:pt x="1028" y="179"/>
                    </a:lnTo>
                    <a:lnTo>
                      <a:pt x="944" y="108"/>
                    </a:lnTo>
                    <a:lnTo>
                      <a:pt x="860" y="48"/>
                    </a:lnTo>
                    <a:lnTo>
                      <a:pt x="753" y="12"/>
                    </a:lnTo>
                    <a:lnTo>
                      <a:pt x="6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descr="mit adt logo"/>
          <p:cNvPicPr>
            <a:picLocks noChangeAspect="1"/>
          </p:cNvPicPr>
          <p:nvPr/>
        </p:nvPicPr>
        <p:blipFill>
          <a:blip r:embed="rId3"/>
          <a:stretch>
            <a:fillRect/>
          </a:stretch>
        </p:blipFill>
        <p:spPr>
          <a:xfrm>
            <a:off x="7677785" y="-22225"/>
            <a:ext cx="1459230" cy="1459230"/>
          </a:xfrm>
          <a:prstGeom prst="rect">
            <a:avLst/>
          </a:prstGeom>
        </p:spPr>
      </p:pic>
      <p:pic>
        <p:nvPicPr>
          <p:cNvPr id="2" name="Picture 1" descr="vecteezy_social-media-x-logo-black-and-white-png_36623777"/>
          <p:cNvPicPr>
            <a:picLocks noChangeAspect="1"/>
          </p:cNvPicPr>
          <p:nvPr/>
        </p:nvPicPr>
        <p:blipFill>
          <a:blip r:embed="rId4"/>
          <a:stretch>
            <a:fillRect/>
          </a:stretch>
        </p:blipFill>
        <p:spPr>
          <a:xfrm>
            <a:off x="514350" y="921385"/>
            <a:ext cx="1290955" cy="12909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740" y="24765"/>
            <a:ext cx="4983480" cy="548640"/>
          </a:xfrm>
        </p:spPr>
        <p:txBody>
          <a:bodyPr/>
          <a:lstStyle/>
          <a:p>
            <a:r>
              <a:rPr lang="en-IN" altLang="en-US"/>
              <a:t>References</a:t>
            </a:r>
          </a:p>
        </p:txBody>
      </p:sp>
      <p:grpSp>
        <p:nvGrpSpPr>
          <p:cNvPr id="2241" name="Google Shape;2241;p48"/>
          <p:cNvGrpSpPr/>
          <p:nvPr/>
        </p:nvGrpSpPr>
        <p:grpSpPr>
          <a:xfrm>
            <a:off x="2235835" y="193545"/>
            <a:ext cx="285100" cy="286275"/>
            <a:chOff x="238125" y="3395850"/>
            <a:chExt cx="285100" cy="286275"/>
          </a:xfrm>
        </p:grpSpPr>
        <p:sp>
          <p:nvSpPr>
            <p:cNvPr id="2242" name="Google Shape;2242;p48"/>
            <p:cNvSpPr/>
            <p:nvPr/>
          </p:nvSpPr>
          <p:spPr>
            <a:xfrm>
              <a:off x="421900" y="3531325"/>
              <a:ext cx="53025" cy="34175"/>
            </a:xfrm>
            <a:custGeom>
              <a:avLst/>
              <a:gdLst/>
              <a:ahLst/>
              <a:cxnLst/>
              <a:rect l="l" t="t" r="r" b="b"/>
              <a:pathLst>
                <a:path w="2121" h="1367" extrusionOk="0">
                  <a:moveTo>
                    <a:pt x="0" y="0"/>
                  </a:moveTo>
                  <a:lnTo>
                    <a:pt x="0" y="330"/>
                  </a:lnTo>
                  <a:lnTo>
                    <a:pt x="47" y="566"/>
                  </a:lnTo>
                  <a:lnTo>
                    <a:pt x="94" y="801"/>
                  </a:lnTo>
                  <a:lnTo>
                    <a:pt x="236" y="990"/>
                  </a:lnTo>
                  <a:lnTo>
                    <a:pt x="330" y="1131"/>
                  </a:lnTo>
                  <a:lnTo>
                    <a:pt x="518" y="1226"/>
                  </a:lnTo>
                  <a:lnTo>
                    <a:pt x="660" y="1320"/>
                  </a:lnTo>
                  <a:lnTo>
                    <a:pt x="848" y="1367"/>
                  </a:lnTo>
                  <a:lnTo>
                    <a:pt x="1225" y="1367"/>
                  </a:lnTo>
                  <a:lnTo>
                    <a:pt x="1414" y="1320"/>
                  </a:lnTo>
                  <a:lnTo>
                    <a:pt x="1602" y="1226"/>
                  </a:lnTo>
                  <a:lnTo>
                    <a:pt x="1744" y="1131"/>
                  </a:lnTo>
                  <a:lnTo>
                    <a:pt x="1885" y="990"/>
                  </a:lnTo>
                  <a:lnTo>
                    <a:pt x="1979" y="801"/>
                  </a:lnTo>
                  <a:lnTo>
                    <a:pt x="2073" y="566"/>
                  </a:lnTo>
                  <a:lnTo>
                    <a:pt x="2121" y="330"/>
                  </a:lnTo>
                  <a:lnTo>
                    <a:pt x="2121" y="0"/>
                  </a:lnTo>
                  <a:lnTo>
                    <a:pt x="1602" y="95"/>
                  </a:lnTo>
                  <a:lnTo>
                    <a:pt x="1037" y="142"/>
                  </a:lnTo>
                  <a:lnTo>
                    <a:pt x="518" y="9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8"/>
            <p:cNvSpPr/>
            <p:nvPr/>
          </p:nvSpPr>
          <p:spPr>
            <a:xfrm>
              <a:off x="423075" y="3497150"/>
              <a:ext cx="50675" cy="21225"/>
            </a:xfrm>
            <a:custGeom>
              <a:avLst/>
              <a:gdLst/>
              <a:ahLst/>
              <a:cxnLst/>
              <a:rect l="l" t="t" r="r" b="b"/>
              <a:pathLst>
                <a:path w="2027" h="849" extrusionOk="0">
                  <a:moveTo>
                    <a:pt x="754" y="1"/>
                  </a:moveTo>
                  <a:lnTo>
                    <a:pt x="471" y="48"/>
                  </a:lnTo>
                  <a:lnTo>
                    <a:pt x="283" y="189"/>
                  </a:lnTo>
                  <a:lnTo>
                    <a:pt x="94" y="378"/>
                  </a:lnTo>
                  <a:lnTo>
                    <a:pt x="0" y="661"/>
                  </a:lnTo>
                  <a:lnTo>
                    <a:pt x="189" y="755"/>
                  </a:lnTo>
                  <a:lnTo>
                    <a:pt x="471" y="802"/>
                  </a:lnTo>
                  <a:lnTo>
                    <a:pt x="990" y="849"/>
                  </a:lnTo>
                  <a:lnTo>
                    <a:pt x="1555" y="802"/>
                  </a:lnTo>
                  <a:lnTo>
                    <a:pt x="1791" y="755"/>
                  </a:lnTo>
                  <a:lnTo>
                    <a:pt x="2026" y="661"/>
                  </a:lnTo>
                  <a:lnTo>
                    <a:pt x="1932" y="378"/>
                  </a:lnTo>
                  <a:lnTo>
                    <a:pt x="1744" y="189"/>
                  </a:lnTo>
                  <a:lnTo>
                    <a:pt x="1508" y="48"/>
                  </a:lnTo>
                  <a:lnTo>
                    <a:pt x="12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48"/>
            <p:cNvSpPr/>
            <p:nvPr/>
          </p:nvSpPr>
          <p:spPr>
            <a:xfrm>
              <a:off x="431325" y="3464175"/>
              <a:ext cx="34175" cy="17700"/>
            </a:xfrm>
            <a:custGeom>
              <a:avLst/>
              <a:gdLst/>
              <a:ahLst/>
              <a:cxnLst/>
              <a:rect l="l" t="t" r="r" b="b"/>
              <a:pathLst>
                <a:path w="1367" h="708" extrusionOk="0">
                  <a:moveTo>
                    <a:pt x="518" y="0"/>
                  </a:moveTo>
                  <a:lnTo>
                    <a:pt x="424" y="47"/>
                  </a:lnTo>
                  <a:lnTo>
                    <a:pt x="189" y="236"/>
                  </a:lnTo>
                  <a:lnTo>
                    <a:pt x="47" y="472"/>
                  </a:lnTo>
                  <a:lnTo>
                    <a:pt x="0" y="566"/>
                  </a:lnTo>
                  <a:lnTo>
                    <a:pt x="0" y="707"/>
                  </a:lnTo>
                  <a:lnTo>
                    <a:pt x="236" y="660"/>
                  </a:lnTo>
                  <a:lnTo>
                    <a:pt x="1131" y="660"/>
                  </a:lnTo>
                  <a:lnTo>
                    <a:pt x="1367" y="707"/>
                  </a:lnTo>
                  <a:lnTo>
                    <a:pt x="1367" y="707"/>
                  </a:lnTo>
                  <a:lnTo>
                    <a:pt x="1319" y="566"/>
                  </a:lnTo>
                  <a:lnTo>
                    <a:pt x="1319" y="472"/>
                  </a:lnTo>
                  <a:lnTo>
                    <a:pt x="1178" y="236"/>
                  </a:lnTo>
                  <a:lnTo>
                    <a:pt x="943" y="47"/>
                  </a:lnTo>
                  <a:lnTo>
                    <a:pt x="8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48"/>
            <p:cNvSpPr/>
            <p:nvPr/>
          </p:nvSpPr>
          <p:spPr>
            <a:xfrm>
              <a:off x="287600" y="3527775"/>
              <a:ext cx="53025" cy="37725"/>
            </a:xfrm>
            <a:custGeom>
              <a:avLst/>
              <a:gdLst/>
              <a:ahLst/>
              <a:cxnLst/>
              <a:rect l="l" t="t" r="r" b="b"/>
              <a:pathLst>
                <a:path w="2121" h="1509" extrusionOk="0">
                  <a:moveTo>
                    <a:pt x="0" y="1"/>
                  </a:moveTo>
                  <a:lnTo>
                    <a:pt x="0" y="472"/>
                  </a:lnTo>
                  <a:lnTo>
                    <a:pt x="0" y="708"/>
                  </a:lnTo>
                  <a:lnTo>
                    <a:pt x="94" y="896"/>
                  </a:lnTo>
                  <a:lnTo>
                    <a:pt x="189" y="1085"/>
                  </a:lnTo>
                  <a:lnTo>
                    <a:pt x="330" y="1226"/>
                  </a:lnTo>
                  <a:lnTo>
                    <a:pt x="471" y="1368"/>
                  </a:lnTo>
                  <a:lnTo>
                    <a:pt x="660" y="1462"/>
                  </a:lnTo>
                  <a:lnTo>
                    <a:pt x="848" y="1509"/>
                  </a:lnTo>
                  <a:lnTo>
                    <a:pt x="1272" y="1509"/>
                  </a:lnTo>
                  <a:lnTo>
                    <a:pt x="1461" y="1462"/>
                  </a:lnTo>
                  <a:lnTo>
                    <a:pt x="1649" y="1368"/>
                  </a:lnTo>
                  <a:lnTo>
                    <a:pt x="1791" y="1226"/>
                  </a:lnTo>
                  <a:lnTo>
                    <a:pt x="1932" y="1085"/>
                  </a:lnTo>
                  <a:lnTo>
                    <a:pt x="2026" y="896"/>
                  </a:lnTo>
                  <a:lnTo>
                    <a:pt x="2074" y="708"/>
                  </a:lnTo>
                  <a:lnTo>
                    <a:pt x="2121" y="472"/>
                  </a:lnTo>
                  <a:lnTo>
                    <a:pt x="2121" y="37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8"/>
            <p:cNvSpPr/>
            <p:nvPr/>
          </p:nvSpPr>
          <p:spPr>
            <a:xfrm>
              <a:off x="288775" y="3497150"/>
              <a:ext cx="51850" cy="23600"/>
            </a:xfrm>
            <a:custGeom>
              <a:avLst/>
              <a:gdLst/>
              <a:ahLst/>
              <a:cxnLst/>
              <a:rect l="l" t="t" r="r" b="b"/>
              <a:pathLst>
                <a:path w="2074" h="944" extrusionOk="0">
                  <a:moveTo>
                    <a:pt x="754" y="1"/>
                  </a:moveTo>
                  <a:lnTo>
                    <a:pt x="519" y="48"/>
                  </a:lnTo>
                  <a:lnTo>
                    <a:pt x="283" y="189"/>
                  </a:lnTo>
                  <a:lnTo>
                    <a:pt x="95" y="331"/>
                  </a:lnTo>
                  <a:lnTo>
                    <a:pt x="0" y="566"/>
                  </a:lnTo>
                  <a:lnTo>
                    <a:pt x="2074" y="943"/>
                  </a:lnTo>
                  <a:lnTo>
                    <a:pt x="2074" y="802"/>
                  </a:lnTo>
                  <a:lnTo>
                    <a:pt x="2027" y="661"/>
                  </a:lnTo>
                  <a:lnTo>
                    <a:pt x="1979" y="519"/>
                  </a:lnTo>
                  <a:lnTo>
                    <a:pt x="1932" y="378"/>
                  </a:lnTo>
                  <a:lnTo>
                    <a:pt x="1838" y="236"/>
                  </a:lnTo>
                  <a:lnTo>
                    <a:pt x="1697" y="142"/>
                  </a:lnTo>
                  <a:lnTo>
                    <a:pt x="1555" y="95"/>
                  </a:lnTo>
                  <a:lnTo>
                    <a:pt x="1414" y="48"/>
                  </a:lnTo>
                  <a:lnTo>
                    <a:pt x="12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8"/>
            <p:cNvSpPr/>
            <p:nvPr/>
          </p:nvSpPr>
          <p:spPr>
            <a:xfrm>
              <a:off x="306450" y="3639700"/>
              <a:ext cx="149625" cy="42425"/>
            </a:xfrm>
            <a:custGeom>
              <a:avLst/>
              <a:gdLst/>
              <a:ahLst/>
              <a:cxnLst/>
              <a:rect l="l" t="t" r="r" b="b"/>
              <a:pathLst>
                <a:path w="5985" h="1697" extrusionOk="0">
                  <a:moveTo>
                    <a:pt x="990" y="1"/>
                  </a:moveTo>
                  <a:lnTo>
                    <a:pt x="848" y="1037"/>
                  </a:lnTo>
                  <a:lnTo>
                    <a:pt x="330" y="1037"/>
                  </a:lnTo>
                  <a:lnTo>
                    <a:pt x="189" y="1084"/>
                  </a:lnTo>
                  <a:lnTo>
                    <a:pt x="94" y="1131"/>
                  </a:lnTo>
                  <a:lnTo>
                    <a:pt x="0" y="1226"/>
                  </a:lnTo>
                  <a:lnTo>
                    <a:pt x="0" y="1367"/>
                  </a:lnTo>
                  <a:lnTo>
                    <a:pt x="0" y="1461"/>
                  </a:lnTo>
                  <a:lnTo>
                    <a:pt x="94" y="1603"/>
                  </a:lnTo>
                  <a:lnTo>
                    <a:pt x="189" y="1650"/>
                  </a:lnTo>
                  <a:lnTo>
                    <a:pt x="330" y="1697"/>
                  </a:lnTo>
                  <a:lnTo>
                    <a:pt x="5655" y="1697"/>
                  </a:lnTo>
                  <a:lnTo>
                    <a:pt x="5796" y="1650"/>
                  </a:lnTo>
                  <a:lnTo>
                    <a:pt x="5890" y="1603"/>
                  </a:lnTo>
                  <a:lnTo>
                    <a:pt x="5938" y="1461"/>
                  </a:lnTo>
                  <a:lnTo>
                    <a:pt x="5985" y="1367"/>
                  </a:lnTo>
                  <a:lnTo>
                    <a:pt x="5938" y="1226"/>
                  </a:lnTo>
                  <a:lnTo>
                    <a:pt x="5890" y="1131"/>
                  </a:lnTo>
                  <a:lnTo>
                    <a:pt x="5796" y="1084"/>
                  </a:lnTo>
                  <a:lnTo>
                    <a:pt x="5655" y="1037"/>
                  </a:lnTo>
                  <a:lnTo>
                    <a:pt x="5089" y="1037"/>
                  </a:lnTo>
                  <a:lnTo>
                    <a:pt x="49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8"/>
            <p:cNvSpPr/>
            <p:nvPr/>
          </p:nvSpPr>
          <p:spPr>
            <a:xfrm>
              <a:off x="238125" y="3395850"/>
              <a:ext cx="285100" cy="228550"/>
            </a:xfrm>
            <a:custGeom>
              <a:avLst/>
              <a:gdLst/>
              <a:ahLst/>
              <a:cxnLst/>
              <a:rect l="l" t="t" r="r" b="b"/>
              <a:pathLst>
                <a:path w="11404" h="9142" extrusionOk="0">
                  <a:moveTo>
                    <a:pt x="6032" y="707"/>
                  </a:moveTo>
                  <a:lnTo>
                    <a:pt x="6032" y="7917"/>
                  </a:lnTo>
                  <a:lnTo>
                    <a:pt x="6267" y="7587"/>
                  </a:lnTo>
                  <a:lnTo>
                    <a:pt x="6503" y="7304"/>
                  </a:lnTo>
                  <a:lnTo>
                    <a:pt x="6786" y="7116"/>
                  </a:lnTo>
                  <a:lnTo>
                    <a:pt x="7163" y="6927"/>
                  </a:lnTo>
                  <a:lnTo>
                    <a:pt x="6974" y="6692"/>
                  </a:lnTo>
                  <a:lnTo>
                    <a:pt x="6833" y="6409"/>
                  </a:lnTo>
                  <a:lnTo>
                    <a:pt x="6738" y="6079"/>
                  </a:lnTo>
                  <a:lnTo>
                    <a:pt x="6691" y="5749"/>
                  </a:lnTo>
                  <a:lnTo>
                    <a:pt x="6691" y="4854"/>
                  </a:lnTo>
                  <a:lnTo>
                    <a:pt x="6738" y="4571"/>
                  </a:lnTo>
                  <a:lnTo>
                    <a:pt x="6786" y="4288"/>
                  </a:lnTo>
                  <a:lnTo>
                    <a:pt x="6927" y="4053"/>
                  </a:lnTo>
                  <a:lnTo>
                    <a:pt x="7115" y="3817"/>
                  </a:lnTo>
                  <a:lnTo>
                    <a:pt x="7068" y="3487"/>
                  </a:lnTo>
                  <a:lnTo>
                    <a:pt x="7068" y="3205"/>
                  </a:lnTo>
                  <a:lnTo>
                    <a:pt x="7163" y="2875"/>
                  </a:lnTo>
                  <a:lnTo>
                    <a:pt x="7304" y="2639"/>
                  </a:lnTo>
                  <a:lnTo>
                    <a:pt x="7540" y="2404"/>
                  </a:lnTo>
                  <a:lnTo>
                    <a:pt x="7775" y="2215"/>
                  </a:lnTo>
                  <a:lnTo>
                    <a:pt x="8105" y="2074"/>
                  </a:lnTo>
                  <a:lnTo>
                    <a:pt x="8718" y="2074"/>
                  </a:lnTo>
                  <a:lnTo>
                    <a:pt x="9047" y="2215"/>
                  </a:lnTo>
                  <a:lnTo>
                    <a:pt x="9283" y="2404"/>
                  </a:lnTo>
                  <a:lnTo>
                    <a:pt x="9472" y="2639"/>
                  </a:lnTo>
                  <a:lnTo>
                    <a:pt x="9660" y="2875"/>
                  </a:lnTo>
                  <a:lnTo>
                    <a:pt x="9707" y="3205"/>
                  </a:lnTo>
                  <a:lnTo>
                    <a:pt x="9754" y="3487"/>
                  </a:lnTo>
                  <a:lnTo>
                    <a:pt x="9660" y="3817"/>
                  </a:lnTo>
                  <a:lnTo>
                    <a:pt x="9849" y="4053"/>
                  </a:lnTo>
                  <a:lnTo>
                    <a:pt x="9990" y="4288"/>
                  </a:lnTo>
                  <a:lnTo>
                    <a:pt x="10084" y="4571"/>
                  </a:lnTo>
                  <a:lnTo>
                    <a:pt x="10131" y="4854"/>
                  </a:lnTo>
                  <a:lnTo>
                    <a:pt x="10131" y="5749"/>
                  </a:lnTo>
                  <a:lnTo>
                    <a:pt x="10084" y="6079"/>
                  </a:lnTo>
                  <a:lnTo>
                    <a:pt x="9990" y="6409"/>
                  </a:lnTo>
                  <a:lnTo>
                    <a:pt x="9849" y="6692"/>
                  </a:lnTo>
                  <a:lnTo>
                    <a:pt x="9660" y="6927"/>
                  </a:lnTo>
                  <a:lnTo>
                    <a:pt x="9990" y="7069"/>
                  </a:lnTo>
                  <a:lnTo>
                    <a:pt x="10320" y="7304"/>
                  </a:lnTo>
                  <a:lnTo>
                    <a:pt x="10555" y="7540"/>
                  </a:lnTo>
                  <a:lnTo>
                    <a:pt x="10744" y="7870"/>
                  </a:lnTo>
                  <a:lnTo>
                    <a:pt x="10744" y="8011"/>
                  </a:lnTo>
                  <a:lnTo>
                    <a:pt x="10697" y="8200"/>
                  </a:lnTo>
                  <a:lnTo>
                    <a:pt x="10650" y="8341"/>
                  </a:lnTo>
                  <a:lnTo>
                    <a:pt x="10508" y="8435"/>
                  </a:lnTo>
                  <a:lnTo>
                    <a:pt x="10273" y="8435"/>
                  </a:lnTo>
                  <a:lnTo>
                    <a:pt x="10178" y="8247"/>
                  </a:lnTo>
                  <a:lnTo>
                    <a:pt x="10084" y="8058"/>
                  </a:lnTo>
                  <a:lnTo>
                    <a:pt x="9990" y="7917"/>
                  </a:lnTo>
                  <a:lnTo>
                    <a:pt x="9801" y="7775"/>
                  </a:lnTo>
                  <a:lnTo>
                    <a:pt x="9613" y="7634"/>
                  </a:lnTo>
                  <a:lnTo>
                    <a:pt x="9424" y="7540"/>
                  </a:lnTo>
                  <a:lnTo>
                    <a:pt x="9236" y="7493"/>
                  </a:lnTo>
                  <a:lnTo>
                    <a:pt x="7587" y="7493"/>
                  </a:lnTo>
                  <a:lnTo>
                    <a:pt x="7398" y="7540"/>
                  </a:lnTo>
                  <a:lnTo>
                    <a:pt x="7210" y="7634"/>
                  </a:lnTo>
                  <a:lnTo>
                    <a:pt x="7021" y="7775"/>
                  </a:lnTo>
                  <a:lnTo>
                    <a:pt x="6880" y="7917"/>
                  </a:lnTo>
                  <a:lnTo>
                    <a:pt x="6738" y="8058"/>
                  </a:lnTo>
                  <a:lnTo>
                    <a:pt x="6644" y="8247"/>
                  </a:lnTo>
                  <a:lnTo>
                    <a:pt x="6550" y="8435"/>
                  </a:lnTo>
                  <a:lnTo>
                    <a:pt x="4854" y="8435"/>
                  </a:lnTo>
                  <a:lnTo>
                    <a:pt x="4806" y="8247"/>
                  </a:lnTo>
                  <a:lnTo>
                    <a:pt x="4712" y="8058"/>
                  </a:lnTo>
                  <a:lnTo>
                    <a:pt x="4571" y="7917"/>
                  </a:lnTo>
                  <a:lnTo>
                    <a:pt x="4430" y="7775"/>
                  </a:lnTo>
                  <a:lnTo>
                    <a:pt x="4241" y="7634"/>
                  </a:lnTo>
                  <a:lnTo>
                    <a:pt x="4053" y="7540"/>
                  </a:lnTo>
                  <a:lnTo>
                    <a:pt x="3817" y="7493"/>
                  </a:lnTo>
                  <a:lnTo>
                    <a:pt x="2215" y="7493"/>
                  </a:lnTo>
                  <a:lnTo>
                    <a:pt x="1979" y="7540"/>
                  </a:lnTo>
                  <a:lnTo>
                    <a:pt x="1791" y="7634"/>
                  </a:lnTo>
                  <a:lnTo>
                    <a:pt x="1602" y="7775"/>
                  </a:lnTo>
                  <a:lnTo>
                    <a:pt x="1461" y="7917"/>
                  </a:lnTo>
                  <a:lnTo>
                    <a:pt x="1319" y="8058"/>
                  </a:lnTo>
                  <a:lnTo>
                    <a:pt x="1225" y="8247"/>
                  </a:lnTo>
                  <a:lnTo>
                    <a:pt x="1178" y="8435"/>
                  </a:lnTo>
                  <a:lnTo>
                    <a:pt x="942" y="8435"/>
                  </a:lnTo>
                  <a:lnTo>
                    <a:pt x="801" y="8341"/>
                  </a:lnTo>
                  <a:lnTo>
                    <a:pt x="707" y="8200"/>
                  </a:lnTo>
                  <a:lnTo>
                    <a:pt x="660" y="8011"/>
                  </a:lnTo>
                  <a:lnTo>
                    <a:pt x="660" y="7917"/>
                  </a:lnTo>
                  <a:lnTo>
                    <a:pt x="848" y="7587"/>
                  </a:lnTo>
                  <a:lnTo>
                    <a:pt x="1131" y="7304"/>
                  </a:lnTo>
                  <a:lnTo>
                    <a:pt x="1414" y="7069"/>
                  </a:lnTo>
                  <a:lnTo>
                    <a:pt x="1744" y="6927"/>
                  </a:lnTo>
                  <a:lnTo>
                    <a:pt x="1555" y="6692"/>
                  </a:lnTo>
                  <a:lnTo>
                    <a:pt x="1414" y="6409"/>
                  </a:lnTo>
                  <a:lnTo>
                    <a:pt x="1319" y="6079"/>
                  </a:lnTo>
                  <a:lnTo>
                    <a:pt x="1319" y="5749"/>
                  </a:lnTo>
                  <a:lnTo>
                    <a:pt x="1319" y="4854"/>
                  </a:lnTo>
                  <a:lnTo>
                    <a:pt x="1319" y="4571"/>
                  </a:lnTo>
                  <a:lnTo>
                    <a:pt x="1414" y="4288"/>
                  </a:lnTo>
                  <a:lnTo>
                    <a:pt x="1555" y="4053"/>
                  </a:lnTo>
                  <a:lnTo>
                    <a:pt x="1744" y="3817"/>
                  </a:lnTo>
                  <a:lnTo>
                    <a:pt x="1979" y="3629"/>
                  </a:lnTo>
                  <a:lnTo>
                    <a:pt x="2215" y="3534"/>
                  </a:lnTo>
                  <a:lnTo>
                    <a:pt x="2497" y="3440"/>
                  </a:lnTo>
                  <a:lnTo>
                    <a:pt x="2780" y="3393"/>
                  </a:lnTo>
                  <a:lnTo>
                    <a:pt x="3251" y="3393"/>
                  </a:lnTo>
                  <a:lnTo>
                    <a:pt x="3581" y="3440"/>
                  </a:lnTo>
                  <a:lnTo>
                    <a:pt x="3864" y="3534"/>
                  </a:lnTo>
                  <a:lnTo>
                    <a:pt x="4100" y="3629"/>
                  </a:lnTo>
                  <a:lnTo>
                    <a:pt x="4335" y="3817"/>
                  </a:lnTo>
                  <a:lnTo>
                    <a:pt x="4477" y="4053"/>
                  </a:lnTo>
                  <a:lnTo>
                    <a:pt x="4618" y="4288"/>
                  </a:lnTo>
                  <a:lnTo>
                    <a:pt x="4712" y="4571"/>
                  </a:lnTo>
                  <a:lnTo>
                    <a:pt x="4759" y="4854"/>
                  </a:lnTo>
                  <a:lnTo>
                    <a:pt x="4759" y="5372"/>
                  </a:lnTo>
                  <a:lnTo>
                    <a:pt x="4759" y="5749"/>
                  </a:lnTo>
                  <a:lnTo>
                    <a:pt x="4712" y="6079"/>
                  </a:lnTo>
                  <a:lnTo>
                    <a:pt x="4618" y="6409"/>
                  </a:lnTo>
                  <a:lnTo>
                    <a:pt x="4477" y="6692"/>
                  </a:lnTo>
                  <a:lnTo>
                    <a:pt x="4288" y="6927"/>
                  </a:lnTo>
                  <a:lnTo>
                    <a:pt x="4618" y="7116"/>
                  </a:lnTo>
                  <a:lnTo>
                    <a:pt x="4948" y="7304"/>
                  </a:lnTo>
                  <a:lnTo>
                    <a:pt x="5183" y="7587"/>
                  </a:lnTo>
                  <a:lnTo>
                    <a:pt x="5372" y="7917"/>
                  </a:lnTo>
                  <a:lnTo>
                    <a:pt x="5372" y="707"/>
                  </a:lnTo>
                  <a:close/>
                  <a:moveTo>
                    <a:pt x="1084" y="0"/>
                  </a:moveTo>
                  <a:lnTo>
                    <a:pt x="848" y="47"/>
                  </a:lnTo>
                  <a:lnTo>
                    <a:pt x="660" y="95"/>
                  </a:lnTo>
                  <a:lnTo>
                    <a:pt x="471" y="189"/>
                  </a:lnTo>
                  <a:lnTo>
                    <a:pt x="330" y="330"/>
                  </a:lnTo>
                  <a:lnTo>
                    <a:pt x="188" y="519"/>
                  </a:lnTo>
                  <a:lnTo>
                    <a:pt x="94" y="707"/>
                  </a:lnTo>
                  <a:lnTo>
                    <a:pt x="0" y="896"/>
                  </a:lnTo>
                  <a:lnTo>
                    <a:pt x="0" y="1131"/>
                  </a:lnTo>
                  <a:lnTo>
                    <a:pt x="0" y="8011"/>
                  </a:lnTo>
                  <a:lnTo>
                    <a:pt x="0" y="8247"/>
                  </a:lnTo>
                  <a:lnTo>
                    <a:pt x="94" y="8435"/>
                  </a:lnTo>
                  <a:lnTo>
                    <a:pt x="188" y="8624"/>
                  </a:lnTo>
                  <a:lnTo>
                    <a:pt x="330" y="8812"/>
                  </a:lnTo>
                  <a:lnTo>
                    <a:pt x="471" y="8953"/>
                  </a:lnTo>
                  <a:lnTo>
                    <a:pt x="660" y="9048"/>
                  </a:lnTo>
                  <a:lnTo>
                    <a:pt x="848" y="9095"/>
                  </a:lnTo>
                  <a:lnTo>
                    <a:pt x="1084" y="9142"/>
                  </a:lnTo>
                  <a:lnTo>
                    <a:pt x="10320" y="9142"/>
                  </a:lnTo>
                  <a:lnTo>
                    <a:pt x="10555" y="9095"/>
                  </a:lnTo>
                  <a:lnTo>
                    <a:pt x="10744" y="9048"/>
                  </a:lnTo>
                  <a:lnTo>
                    <a:pt x="10932" y="8953"/>
                  </a:lnTo>
                  <a:lnTo>
                    <a:pt x="11121" y="8812"/>
                  </a:lnTo>
                  <a:lnTo>
                    <a:pt x="11215" y="8624"/>
                  </a:lnTo>
                  <a:lnTo>
                    <a:pt x="11356" y="8435"/>
                  </a:lnTo>
                  <a:lnTo>
                    <a:pt x="11404" y="8247"/>
                  </a:lnTo>
                  <a:lnTo>
                    <a:pt x="11404" y="8011"/>
                  </a:lnTo>
                  <a:lnTo>
                    <a:pt x="11404" y="1131"/>
                  </a:lnTo>
                  <a:lnTo>
                    <a:pt x="11404" y="896"/>
                  </a:lnTo>
                  <a:lnTo>
                    <a:pt x="11356" y="707"/>
                  </a:lnTo>
                  <a:lnTo>
                    <a:pt x="11215" y="519"/>
                  </a:lnTo>
                  <a:lnTo>
                    <a:pt x="11121" y="330"/>
                  </a:lnTo>
                  <a:lnTo>
                    <a:pt x="10932" y="189"/>
                  </a:lnTo>
                  <a:lnTo>
                    <a:pt x="10744" y="95"/>
                  </a:lnTo>
                  <a:lnTo>
                    <a:pt x="10555" y="47"/>
                  </a:lnTo>
                  <a:lnTo>
                    <a:pt x="10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 Box 2"/>
          <p:cNvSpPr txBox="1"/>
          <p:nvPr/>
        </p:nvSpPr>
        <p:spPr>
          <a:xfrm>
            <a:off x="384810" y="944880"/>
            <a:ext cx="8001000" cy="3230245"/>
          </a:xfrm>
          <a:prstGeom prst="rect">
            <a:avLst/>
          </a:prstGeom>
          <a:noFill/>
        </p:spPr>
        <p:txBody>
          <a:bodyPr wrap="square" rtlCol="0">
            <a:spAutoFit/>
          </a:bodyPr>
          <a:lstStyle/>
          <a:p>
            <a:pPr marL="171450" indent="-171450">
              <a:buFont typeface="Arial" panose="020B0604020202020204" pitchFamily="34" charset="0"/>
              <a:buChar char="•"/>
            </a:pPr>
            <a:r>
              <a:rPr lang="en-US" sz="1200"/>
              <a:t>"Sentiment Analysis of Twitter Data: A Survey of Techniques" - A research paper by V. Kharde (2016) providing an overview of sentiment analysis techniques applied to Twitter data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"Sentiment Analysis of Twitter Data" - Research exploring recent developments and algorithms in sentiment analysis on Twitter, authored by multiple contributors (2022)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"Twitter Sentiment Analysis Using Python | Introduction &amp; ..." - A technical documentation article on Analytics Vidhya explaining techniques for building Twitter sentiment analysis models using Python (2021)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"Sentiment analysis using Twitter data: a comparative ..." - A research paper by Y. Qi (2023) examining sentiments in tweets through lexicon and machine learning methods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"Twitter sentiment analysis" - A paper detailing the design and development of sentiment analysis on Twitter data, utilizing prototyping methods, authored by unspecified authors (2016)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"Sentiment Analysis of Twitter Data" - A research paper by Y. Wang (2022) reviewing various sentiment analysis techniques applied to Twitter data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38580" y="69850"/>
            <a:ext cx="5022850" cy="548640"/>
          </a:xfrm>
        </p:spPr>
        <p:txBody>
          <a:bodyPr/>
          <a:lstStyle/>
          <a:p>
            <a:r>
              <a:rPr lang="en-IN" altLang="en-US"/>
              <a:t>Conclusion  </a:t>
            </a:r>
          </a:p>
        </p:txBody>
      </p:sp>
      <p:sp>
        <p:nvSpPr>
          <p:cNvPr id="2" name="Text Box 1"/>
          <p:cNvSpPr txBox="1"/>
          <p:nvPr/>
        </p:nvSpPr>
        <p:spPr>
          <a:xfrm>
            <a:off x="198755" y="876300"/>
            <a:ext cx="8716645" cy="3230245"/>
          </a:xfrm>
          <a:prstGeom prst="rect">
            <a:avLst/>
          </a:prstGeom>
          <a:noFill/>
        </p:spPr>
        <p:txBody>
          <a:bodyPr wrap="square" rtlCol="0">
            <a:spAutoFit/>
          </a:bodyPr>
          <a:lstStyle/>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The conclusion for a Twitter sentiment analysis project typically summarizes the findings and implications of the study:</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Identification of Sentiments: The project successfully classified tweets into positive, negative, or neutral sentiments, revealing the overall sentiment distribution within the dataset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Applicability of NLP: Natural Language Processing (NLP) techniques proved effective in processing and analyzing large volumes of Twitter data, showcasing the potential of NLP in sentiment analysis tasks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Insights into Public Opinion: By analyzing sentiments expressed on Twitter, valuable insights into public opinion on various topics or events were obtained, which can be leveraged for decision-making and trend analysis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Future Directions: The project suggests avenues for future research, such as exploring more sophisticated machine learning algorithms or incorporating contextual information for sentiment analysis improvement .</a:t>
            </a:r>
          </a:p>
          <a:p>
            <a:pPr marL="171450" indent="-171450">
              <a:buFont typeface="Arial" panose="020B0604020202020204" pitchFamily="34" charset="0"/>
              <a:buChar char="•"/>
            </a:pPr>
            <a:endParaRPr lang="en-US" sz="1200"/>
          </a:p>
          <a:p>
            <a:pPr marL="171450" indent="-171450">
              <a:buFont typeface="Arial" panose="020B0604020202020204" pitchFamily="34" charset="0"/>
              <a:buChar char="•"/>
            </a:pPr>
            <a:r>
              <a:rPr lang="en-US" sz="1200"/>
              <a:t>In conclusion, Twitter sentiment analysis offers valuable insights into public sentiment, enabling organizations to better understand and respond to trends and opinions in real-time.</a:t>
            </a:r>
          </a:p>
        </p:txBody>
      </p:sp>
      <p:grpSp>
        <p:nvGrpSpPr>
          <p:cNvPr id="2220" name="Google Shape;2220;p48"/>
          <p:cNvGrpSpPr/>
          <p:nvPr/>
        </p:nvGrpSpPr>
        <p:grpSpPr>
          <a:xfrm>
            <a:off x="2323965" y="218105"/>
            <a:ext cx="259200" cy="285125"/>
            <a:chOff x="5585325" y="2714925"/>
            <a:chExt cx="259200" cy="285125"/>
          </a:xfrm>
        </p:grpSpPr>
        <p:sp>
          <p:nvSpPr>
            <p:cNvPr id="2221" name="Google Shape;2221;p48"/>
            <p:cNvSpPr/>
            <p:nvPr/>
          </p:nvSpPr>
          <p:spPr>
            <a:xfrm>
              <a:off x="5729050" y="2825675"/>
              <a:ext cx="115475" cy="174375"/>
            </a:xfrm>
            <a:custGeom>
              <a:avLst/>
              <a:gdLst/>
              <a:ahLst/>
              <a:cxnLst/>
              <a:rect l="l" t="t" r="r" b="b"/>
              <a:pathLst>
                <a:path w="4619" h="6975" extrusionOk="0">
                  <a:moveTo>
                    <a:pt x="943" y="0"/>
                  </a:moveTo>
                  <a:lnTo>
                    <a:pt x="849" y="47"/>
                  </a:lnTo>
                  <a:lnTo>
                    <a:pt x="707" y="142"/>
                  </a:lnTo>
                  <a:lnTo>
                    <a:pt x="707" y="189"/>
                  </a:lnTo>
                  <a:lnTo>
                    <a:pt x="0" y="1461"/>
                  </a:lnTo>
                  <a:lnTo>
                    <a:pt x="566" y="2545"/>
                  </a:lnTo>
                  <a:lnTo>
                    <a:pt x="3016" y="6974"/>
                  </a:lnTo>
                  <a:lnTo>
                    <a:pt x="4383" y="6974"/>
                  </a:lnTo>
                  <a:lnTo>
                    <a:pt x="4524" y="6927"/>
                  </a:lnTo>
                  <a:lnTo>
                    <a:pt x="4571" y="6880"/>
                  </a:lnTo>
                  <a:lnTo>
                    <a:pt x="4618" y="6739"/>
                  </a:lnTo>
                  <a:lnTo>
                    <a:pt x="4618" y="6597"/>
                  </a:lnTo>
                  <a:lnTo>
                    <a:pt x="1226" y="189"/>
                  </a:lnTo>
                  <a:lnTo>
                    <a:pt x="1226" y="94"/>
                  </a:lnTo>
                  <a:lnTo>
                    <a:pt x="1084" y="47"/>
                  </a:lnTo>
                  <a:lnTo>
                    <a:pt x="9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8"/>
            <p:cNvSpPr/>
            <p:nvPr/>
          </p:nvSpPr>
          <p:spPr>
            <a:xfrm>
              <a:off x="5674850" y="2714925"/>
              <a:ext cx="146100" cy="84850"/>
            </a:xfrm>
            <a:custGeom>
              <a:avLst/>
              <a:gdLst/>
              <a:ahLst/>
              <a:cxnLst/>
              <a:rect l="l" t="t" r="r" b="b"/>
              <a:pathLst>
                <a:path w="5844" h="3394" extrusionOk="0">
                  <a:moveTo>
                    <a:pt x="236" y="1"/>
                  </a:moveTo>
                  <a:lnTo>
                    <a:pt x="95" y="95"/>
                  </a:lnTo>
                  <a:lnTo>
                    <a:pt x="48" y="189"/>
                  </a:lnTo>
                  <a:lnTo>
                    <a:pt x="1" y="331"/>
                  </a:lnTo>
                  <a:lnTo>
                    <a:pt x="1" y="3346"/>
                  </a:lnTo>
                  <a:lnTo>
                    <a:pt x="189" y="3299"/>
                  </a:lnTo>
                  <a:lnTo>
                    <a:pt x="519" y="3299"/>
                  </a:lnTo>
                  <a:lnTo>
                    <a:pt x="660" y="3394"/>
                  </a:lnTo>
                  <a:lnTo>
                    <a:pt x="660" y="2357"/>
                  </a:lnTo>
                  <a:lnTo>
                    <a:pt x="1838" y="2357"/>
                  </a:lnTo>
                  <a:lnTo>
                    <a:pt x="1744" y="2828"/>
                  </a:lnTo>
                  <a:lnTo>
                    <a:pt x="1697" y="2922"/>
                  </a:lnTo>
                  <a:lnTo>
                    <a:pt x="1744" y="3064"/>
                  </a:lnTo>
                  <a:lnTo>
                    <a:pt x="1791" y="3158"/>
                  </a:lnTo>
                  <a:lnTo>
                    <a:pt x="1886" y="3205"/>
                  </a:lnTo>
                  <a:lnTo>
                    <a:pt x="2027" y="3252"/>
                  </a:lnTo>
                  <a:lnTo>
                    <a:pt x="5608" y="3252"/>
                  </a:lnTo>
                  <a:lnTo>
                    <a:pt x="5703" y="3205"/>
                  </a:lnTo>
                  <a:lnTo>
                    <a:pt x="5797" y="3111"/>
                  </a:lnTo>
                  <a:lnTo>
                    <a:pt x="5844" y="3017"/>
                  </a:lnTo>
                  <a:lnTo>
                    <a:pt x="5844" y="2922"/>
                  </a:lnTo>
                  <a:lnTo>
                    <a:pt x="5844" y="2828"/>
                  </a:lnTo>
                  <a:lnTo>
                    <a:pt x="5797" y="2734"/>
                  </a:lnTo>
                  <a:lnTo>
                    <a:pt x="5703" y="2640"/>
                  </a:lnTo>
                  <a:lnTo>
                    <a:pt x="5043" y="2074"/>
                  </a:lnTo>
                  <a:lnTo>
                    <a:pt x="4996" y="2027"/>
                  </a:lnTo>
                  <a:lnTo>
                    <a:pt x="5043" y="1980"/>
                  </a:lnTo>
                  <a:lnTo>
                    <a:pt x="5750" y="1414"/>
                  </a:lnTo>
                  <a:lnTo>
                    <a:pt x="5797" y="1320"/>
                  </a:lnTo>
                  <a:lnTo>
                    <a:pt x="5844" y="1226"/>
                  </a:lnTo>
                  <a:lnTo>
                    <a:pt x="5844" y="1132"/>
                  </a:lnTo>
                  <a:lnTo>
                    <a:pt x="5797" y="1037"/>
                  </a:lnTo>
                  <a:lnTo>
                    <a:pt x="5750" y="943"/>
                  </a:lnTo>
                  <a:lnTo>
                    <a:pt x="5703" y="896"/>
                  </a:lnTo>
                  <a:lnTo>
                    <a:pt x="5608" y="849"/>
                  </a:lnTo>
                  <a:lnTo>
                    <a:pt x="3582" y="849"/>
                  </a:lnTo>
                  <a:lnTo>
                    <a:pt x="3723" y="425"/>
                  </a:lnTo>
                  <a:lnTo>
                    <a:pt x="3723" y="283"/>
                  </a:lnTo>
                  <a:lnTo>
                    <a:pt x="3676" y="189"/>
                  </a:lnTo>
                  <a:lnTo>
                    <a:pt x="3629" y="95"/>
                  </a:lnTo>
                  <a:lnTo>
                    <a:pt x="3582" y="48"/>
                  </a:lnTo>
                  <a:lnTo>
                    <a:pt x="339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8"/>
            <p:cNvSpPr/>
            <p:nvPr/>
          </p:nvSpPr>
          <p:spPr>
            <a:xfrm>
              <a:off x="5638325" y="2816250"/>
              <a:ext cx="89575" cy="122525"/>
            </a:xfrm>
            <a:custGeom>
              <a:avLst/>
              <a:gdLst/>
              <a:ahLst/>
              <a:cxnLst/>
              <a:rect l="l" t="t" r="r" b="b"/>
              <a:pathLst>
                <a:path w="3583" h="4901" extrusionOk="0">
                  <a:moveTo>
                    <a:pt x="1792" y="0"/>
                  </a:moveTo>
                  <a:lnTo>
                    <a:pt x="1650" y="47"/>
                  </a:lnTo>
                  <a:lnTo>
                    <a:pt x="1509" y="142"/>
                  </a:lnTo>
                  <a:lnTo>
                    <a:pt x="1" y="3205"/>
                  </a:lnTo>
                  <a:lnTo>
                    <a:pt x="1" y="4430"/>
                  </a:lnTo>
                  <a:lnTo>
                    <a:pt x="48" y="4618"/>
                  </a:lnTo>
                  <a:lnTo>
                    <a:pt x="95" y="4760"/>
                  </a:lnTo>
                  <a:lnTo>
                    <a:pt x="237" y="4854"/>
                  </a:lnTo>
                  <a:lnTo>
                    <a:pt x="425" y="4901"/>
                  </a:lnTo>
                  <a:lnTo>
                    <a:pt x="614" y="4854"/>
                  </a:lnTo>
                  <a:lnTo>
                    <a:pt x="755" y="4760"/>
                  </a:lnTo>
                  <a:lnTo>
                    <a:pt x="849" y="4618"/>
                  </a:lnTo>
                  <a:lnTo>
                    <a:pt x="896" y="4430"/>
                  </a:lnTo>
                  <a:lnTo>
                    <a:pt x="896" y="3063"/>
                  </a:lnTo>
                  <a:lnTo>
                    <a:pt x="896" y="2828"/>
                  </a:lnTo>
                  <a:lnTo>
                    <a:pt x="943" y="2686"/>
                  </a:lnTo>
                  <a:lnTo>
                    <a:pt x="1038" y="2498"/>
                  </a:lnTo>
                  <a:lnTo>
                    <a:pt x="1179" y="2356"/>
                  </a:lnTo>
                  <a:lnTo>
                    <a:pt x="1320" y="2262"/>
                  </a:lnTo>
                  <a:lnTo>
                    <a:pt x="1462" y="2168"/>
                  </a:lnTo>
                  <a:lnTo>
                    <a:pt x="1650" y="2121"/>
                  </a:lnTo>
                  <a:lnTo>
                    <a:pt x="1839" y="2074"/>
                  </a:lnTo>
                  <a:lnTo>
                    <a:pt x="2027" y="2121"/>
                  </a:lnTo>
                  <a:lnTo>
                    <a:pt x="2216" y="2168"/>
                  </a:lnTo>
                  <a:lnTo>
                    <a:pt x="2357" y="2262"/>
                  </a:lnTo>
                  <a:lnTo>
                    <a:pt x="2498" y="2356"/>
                  </a:lnTo>
                  <a:lnTo>
                    <a:pt x="2593" y="2498"/>
                  </a:lnTo>
                  <a:lnTo>
                    <a:pt x="2687" y="2639"/>
                  </a:lnTo>
                  <a:lnTo>
                    <a:pt x="2734" y="2828"/>
                  </a:lnTo>
                  <a:lnTo>
                    <a:pt x="2781" y="3016"/>
                  </a:lnTo>
                  <a:lnTo>
                    <a:pt x="2781" y="3110"/>
                  </a:lnTo>
                  <a:lnTo>
                    <a:pt x="2828" y="3299"/>
                  </a:lnTo>
                  <a:lnTo>
                    <a:pt x="2875" y="3440"/>
                  </a:lnTo>
                  <a:lnTo>
                    <a:pt x="3017" y="3487"/>
                  </a:lnTo>
                  <a:lnTo>
                    <a:pt x="3158" y="3534"/>
                  </a:lnTo>
                  <a:lnTo>
                    <a:pt x="3299" y="3534"/>
                  </a:lnTo>
                  <a:lnTo>
                    <a:pt x="3441" y="3440"/>
                  </a:lnTo>
                  <a:lnTo>
                    <a:pt x="3535" y="3346"/>
                  </a:lnTo>
                  <a:lnTo>
                    <a:pt x="3582" y="3157"/>
                  </a:lnTo>
                  <a:lnTo>
                    <a:pt x="2074" y="142"/>
                  </a:lnTo>
                  <a:lnTo>
                    <a:pt x="1980" y="47"/>
                  </a:lnTo>
                  <a:lnTo>
                    <a:pt x="17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8"/>
            <p:cNvSpPr/>
            <p:nvPr/>
          </p:nvSpPr>
          <p:spPr>
            <a:xfrm>
              <a:off x="5585325" y="2884575"/>
              <a:ext cx="199125" cy="115475"/>
            </a:xfrm>
            <a:custGeom>
              <a:avLst/>
              <a:gdLst/>
              <a:ahLst/>
              <a:cxnLst/>
              <a:rect l="l" t="t" r="r" b="b"/>
              <a:pathLst>
                <a:path w="7965" h="4619" extrusionOk="0">
                  <a:moveTo>
                    <a:pt x="3959" y="0"/>
                  </a:moveTo>
                  <a:lnTo>
                    <a:pt x="3864" y="47"/>
                  </a:lnTo>
                  <a:lnTo>
                    <a:pt x="3770" y="95"/>
                  </a:lnTo>
                  <a:lnTo>
                    <a:pt x="3676" y="189"/>
                  </a:lnTo>
                  <a:lnTo>
                    <a:pt x="3676" y="283"/>
                  </a:lnTo>
                  <a:lnTo>
                    <a:pt x="3676" y="1697"/>
                  </a:lnTo>
                  <a:lnTo>
                    <a:pt x="3629" y="1932"/>
                  </a:lnTo>
                  <a:lnTo>
                    <a:pt x="3582" y="2168"/>
                  </a:lnTo>
                  <a:lnTo>
                    <a:pt x="3440" y="2356"/>
                  </a:lnTo>
                  <a:lnTo>
                    <a:pt x="3299" y="2545"/>
                  </a:lnTo>
                  <a:lnTo>
                    <a:pt x="3158" y="2639"/>
                  </a:lnTo>
                  <a:lnTo>
                    <a:pt x="2969" y="2733"/>
                  </a:lnTo>
                  <a:lnTo>
                    <a:pt x="2781" y="2781"/>
                  </a:lnTo>
                  <a:lnTo>
                    <a:pt x="2545" y="2828"/>
                  </a:lnTo>
                  <a:lnTo>
                    <a:pt x="2357" y="2781"/>
                  </a:lnTo>
                  <a:lnTo>
                    <a:pt x="2168" y="2733"/>
                  </a:lnTo>
                  <a:lnTo>
                    <a:pt x="1980" y="2639"/>
                  </a:lnTo>
                  <a:lnTo>
                    <a:pt x="1791" y="2545"/>
                  </a:lnTo>
                  <a:lnTo>
                    <a:pt x="1650" y="2404"/>
                  </a:lnTo>
                  <a:lnTo>
                    <a:pt x="1555" y="2215"/>
                  </a:lnTo>
                  <a:lnTo>
                    <a:pt x="1461" y="1979"/>
                  </a:lnTo>
                  <a:lnTo>
                    <a:pt x="1461" y="1697"/>
                  </a:lnTo>
                  <a:lnTo>
                    <a:pt x="48" y="4241"/>
                  </a:lnTo>
                  <a:lnTo>
                    <a:pt x="0" y="4383"/>
                  </a:lnTo>
                  <a:lnTo>
                    <a:pt x="48" y="4524"/>
                  </a:lnTo>
                  <a:lnTo>
                    <a:pt x="142" y="4618"/>
                  </a:lnTo>
                  <a:lnTo>
                    <a:pt x="7964" y="4618"/>
                  </a:lnTo>
                  <a:lnTo>
                    <a:pt x="6079" y="1131"/>
                  </a:lnTo>
                  <a:lnTo>
                    <a:pt x="5938" y="1273"/>
                  </a:lnTo>
                  <a:lnTo>
                    <a:pt x="5749" y="1367"/>
                  </a:lnTo>
                  <a:lnTo>
                    <a:pt x="5514" y="1461"/>
                  </a:lnTo>
                  <a:lnTo>
                    <a:pt x="5090" y="1461"/>
                  </a:lnTo>
                  <a:lnTo>
                    <a:pt x="4854" y="1367"/>
                  </a:lnTo>
                  <a:lnTo>
                    <a:pt x="4666" y="1273"/>
                  </a:lnTo>
                  <a:lnTo>
                    <a:pt x="4524" y="1131"/>
                  </a:lnTo>
                  <a:lnTo>
                    <a:pt x="4383" y="990"/>
                  </a:lnTo>
                  <a:lnTo>
                    <a:pt x="4289" y="801"/>
                  </a:lnTo>
                  <a:lnTo>
                    <a:pt x="4241" y="613"/>
                  </a:lnTo>
                  <a:lnTo>
                    <a:pt x="4241" y="377"/>
                  </a:lnTo>
                  <a:lnTo>
                    <a:pt x="4241" y="283"/>
                  </a:lnTo>
                  <a:lnTo>
                    <a:pt x="4194" y="189"/>
                  </a:lnTo>
                  <a:lnTo>
                    <a:pt x="4147" y="95"/>
                  </a:lnTo>
                  <a:lnTo>
                    <a:pt x="4053" y="47"/>
                  </a:lnTo>
                  <a:lnTo>
                    <a:pt x="39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95145"/>
            <a:ext cx="9143365" cy="1081405"/>
          </a:xfrm>
        </p:spPr>
        <p:style>
          <a:lnRef idx="2">
            <a:schemeClr val="accent5"/>
          </a:lnRef>
          <a:fillRef idx="2">
            <a:schemeClr val="accent5"/>
          </a:fillRef>
          <a:effectRef idx="0">
            <a:srgbClr val="FFFFFF"/>
          </a:effectRef>
          <a:fontRef idx="minor">
            <a:schemeClr val="lt1"/>
          </a:fontRef>
        </p:style>
        <p:txBody>
          <a:bodyPr/>
          <a:lstStyle/>
          <a:p>
            <a:r>
              <a:rPr lang="en-IN" altLang="en-US"/>
              <a:t>THANK</a:t>
            </a:r>
            <a:br>
              <a:rPr lang="en-IN" altLang="en-US"/>
            </a:br>
            <a:r>
              <a:rPr lang="en-IN" altLang="en-US"/>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2"/>
        <p:cNvGrpSpPr/>
        <p:nvPr/>
      </p:nvGrpSpPr>
      <p:grpSpPr>
        <a:xfrm>
          <a:off x="0" y="0"/>
          <a:ext cx="0" cy="0"/>
          <a:chOff x="0" y="0"/>
          <a:chExt cx="0" cy="0"/>
        </a:xfrm>
      </p:grpSpPr>
      <p:grpSp>
        <p:nvGrpSpPr>
          <p:cNvPr id="1073" name="Google Shape;1073;p32"/>
          <p:cNvGrpSpPr/>
          <p:nvPr/>
        </p:nvGrpSpPr>
        <p:grpSpPr>
          <a:xfrm>
            <a:off x="2944519" y="3771366"/>
            <a:ext cx="618903" cy="828066"/>
            <a:chOff x="150500" y="3822988"/>
            <a:chExt cx="569630" cy="762141"/>
          </a:xfrm>
        </p:grpSpPr>
        <p:sp>
          <p:nvSpPr>
            <p:cNvPr id="1074" name="Google Shape;1074;p32"/>
            <p:cNvSpPr/>
            <p:nvPr/>
          </p:nvSpPr>
          <p:spPr>
            <a:xfrm>
              <a:off x="461248" y="3822988"/>
              <a:ext cx="258881" cy="404536"/>
            </a:xfrm>
            <a:custGeom>
              <a:avLst/>
              <a:gdLst/>
              <a:ahLst/>
              <a:cxnLst/>
              <a:rect l="l" t="t" r="r" b="b"/>
              <a:pathLst>
                <a:path w="4287" h="6699" extrusionOk="0">
                  <a:moveTo>
                    <a:pt x="3332" y="0"/>
                  </a:moveTo>
                  <a:lnTo>
                    <a:pt x="3224" y="12"/>
                  </a:lnTo>
                  <a:lnTo>
                    <a:pt x="3105" y="24"/>
                  </a:lnTo>
                  <a:lnTo>
                    <a:pt x="2997" y="48"/>
                  </a:lnTo>
                  <a:lnTo>
                    <a:pt x="2890" y="84"/>
                  </a:lnTo>
                  <a:lnTo>
                    <a:pt x="2794" y="131"/>
                  </a:lnTo>
                  <a:lnTo>
                    <a:pt x="2687" y="179"/>
                  </a:lnTo>
                  <a:lnTo>
                    <a:pt x="2591" y="239"/>
                  </a:lnTo>
                  <a:lnTo>
                    <a:pt x="2388" y="382"/>
                  </a:lnTo>
                  <a:lnTo>
                    <a:pt x="2209" y="549"/>
                  </a:lnTo>
                  <a:lnTo>
                    <a:pt x="2030" y="716"/>
                  </a:lnTo>
                  <a:lnTo>
                    <a:pt x="1875" y="907"/>
                  </a:lnTo>
                  <a:lnTo>
                    <a:pt x="1720" y="1099"/>
                  </a:lnTo>
                  <a:lnTo>
                    <a:pt x="1553" y="1325"/>
                  </a:lnTo>
                  <a:lnTo>
                    <a:pt x="1398" y="1564"/>
                  </a:lnTo>
                  <a:lnTo>
                    <a:pt x="1242" y="1803"/>
                  </a:lnTo>
                  <a:lnTo>
                    <a:pt x="1099" y="2042"/>
                  </a:lnTo>
                  <a:lnTo>
                    <a:pt x="956" y="2292"/>
                  </a:lnTo>
                  <a:lnTo>
                    <a:pt x="824" y="2531"/>
                  </a:lnTo>
                  <a:lnTo>
                    <a:pt x="705" y="2782"/>
                  </a:lnTo>
                  <a:lnTo>
                    <a:pt x="598" y="3033"/>
                  </a:lnTo>
                  <a:lnTo>
                    <a:pt x="490" y="3283"/>
                  </a:lnTo>
                  <a:lnTo>
                    <a:pt x="407" y="3546"/>
                  </a:lnTo>
                  <a:lnTo>
                    <a:pt x="323" y="3797"/>
                  </a:lnTo>
                  <a:lnTo>
                    <a:pt x="239" y="4048"/>
                  </a:lnTo>
                  <a:lnTo>
                    <a:pt x="180" y="4310"/>
                  </a:lnTo>
                  <a:lnTo>
                    <a:pt x="120" y="4561"/>
                  </a:lnTo>
                  <a:lnTo>
                    <a:pt x="72" y="4824"/>
                  </a:lnTo>
                  <a:lnTo>
                    <a:pt x="36" y="5074"/>
                  </a:lnTo>
                  <a:lnTo>
                    <a:pt x="13" y="5349"/>
                  </a:lnTo>
                  <a:lnTo>
                    <a:pt x="1" y="5624"/>
                  </a:lnTo>
                  <a:lnTo>
                    <a:pt x="13" y="5767"/>
                  </a:lnTo>
                  <a:lnTo>
                    <a:pt x="24" y="5886"/>
                  </a:lnTo>
                  <a:lnTo>
                    <a:pt x="60" y="6018"/>
                  </a:lnTo>
                  <a:lnTo>
                    <a:pt x="96" y="6137"/>
                  </a:lnTo>
                  <a:lnTo>
                    <a:pt x="144" y="6256"/>
                  </a:lnTo>
                  <a:lnTo>
                    <a:pt x="215" y="6364"/>
                  </a:lnTo>
                  <a:lnTo>
                    <a:pt x="299" y="6459"/>
                  </a:lnTo>
                  <a:lnTo>
                    <a:pt x="395" y="6543"/>
                  </a:lnTo>
                  <a:lnTo>
                    <a:pt x="502" y="6603"/>
                  </a:lnTo>
                  <a:lnTo>
                    <a:pt x="621" y="6662"/>
                  </a:lnTo>
                  <a:lnTo>
                    <a:pt x="753" y="6686"/>
                  </a:lnTo>
                  <a:lnTo>
                    <a:pt x="884" y="6698"/>
                  </a:lnTo>
                  <a:lnTo>
                    <a:pt x="956" y="6686"/>
                  </a:lnTo>
                  <a:lnTo>
                    <a:pt x="1039" y="6662"/>
                  </a:lnTo>
                  <a:lnTo>
                    <a:pt x="1123" y="6615"/>
                  </a:lnTo>
                  <a:lnTo>
                    <a:pt x="1206" y="6567"/>
                  </a:lnTo>
                  <a:lnTo>
                    <a:pt x="1398" y="6424"/>
                  </a:lnTo>
                  <a:lnTo>
                    <a:pt x="1589" y="6244"/>
                  </a:lnTo>
                  <a:lnTo>
                    <a:pt x="1803" y="6030"/>
                  </a:lnTo>
                  <a:lnTo>
                    <a:pt x="2018" y="5779"/>
                  </a:lnTo>
                  <a:lnTo>
                    <a:pt x="2245" y="5504"/>
                  </a:lnTo>
                  <a:lnTo>
                    <a:pt x="2460" y="5206"/>
                  </a:lnTo>
                  <a:lnTo>
                    <a:pt x="2687" y="4895"/>
                  </a:lnTo>
                  <a:lnTo>
                    <a:pt x="2902" y="4573"/>
                  </a:lnTo>
                  <a:lnTo>
                    <a:pt x="3105" y="4239"/>
                  </a:lnTo>
                  <a:lnTo>
                    <a:pt x="3296" y="3904"/>
                  </a:lnTo>
                  <a:lnTo>
                    <a:pt x="3487" y="3570"/>
                  </a:lnTo>
                  <a:lnTo>
                    <a:pt x="3642" y="3248"/>
                  </a:lnTo>
                  <a:lnTo>
                    <a:pt x="3785" y="2937"/>
                  </a:lnTo>
                  <a:lnTo>
                    <a:pt x="3917" y="2651"/>
                  </a:lnTo>
                  <a:lnTo>
                    <a:pt x="4072" y="2221"/>
                  </a:lnTo>
                  <a:lnTo>
                    <a:pt x="4144" y="2006"/>
                  </a:lnTo>
                  <a:lnTo>
                    <a:pt x="4203" y="1791"/>
                  </a:lnTo>
                  <a:lnTo>
                    <a:pt x="4251" y="1576"/>
                  </a:lnTo>
                  <a:lnTo>
                    <a:pt x="4275" y="1373"/>
                  </a:lnTo>
                  <a:lnTo>
                    <a:pt x="4287" y="1158"/>
                  </a:lnTo>
                  <a:lnTo>
                    <a:pt x="4287" y="955"/>
                  </a:lnTo>
                  <a:lnTo>
                    <a:pt x="4263" y="860"/>
                  </a:lnTo>
                  <a:lnTo>
                    <a:pt x="4239" y="764"/>
                  </a:lnTo>
                  <a:lnTo>
                    <a:pt x="4215" y="669"/>
                  </a:lnTo>
                  <a:lnTo>
                    <a:pt x="4167" y="573"/>
                  </a:lnTo>
                  <a:lnTo>
                    <a:pt x="4132" y="490"/>
                  </a:lnTo>
                  <a:lnTo>
                    <a:pt x="4072" y="406"/>
                  </a:lnTo>
                  <a:lnTo>
                    <a:pt x="4012" y="322"/>
                  </a:lnTo>
                  <a:lnTo>
                    <a:pt x="3953" y="263"/>
                  </a:lnTo>
                  <a:lnTo>
                    <a:pt x="3881" y="191"/>
                  </a:lnTo>
                  <a:lnTo>
                    <a:pt x="3797" y="143"/>
                  </a:lnTo>
                  <a:lnTo>
                    <a:pt x="3714" y="96"/>
                  </a:lnTo>
                  <a:lnTo>
                    <a:pt x="3630" y="60"/>
                  </a:lnTo>
                  <a:lnTo>
                    <a:pt x="3535" y="24"/>
                  </a:lnTo>
                  <a:lnTo>
                    <a:pt x="3427" y="12"/>
                  </a:lnTo>
                  <a:lnTo>
                    <a:pt x="333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2"/>
            <p:cNvSpPr/>
            <p:nvPr/>
          </p:nvSpPr>
          <p:spPr>
            <a:xfrm>
              <a:off x="465596" y="3936877"/>
              <a:ext cx="165884" cy="523499"/>
            </a:xfrm>
            <a:custGeom>
              <a:avLst/>
              <a:gdLst/>
              <a:ahLst/>
              <a:cxnLst/>
              <a:rect l="l" t="t" r="r" b="b"/>
              <a:pathLst>
                <a:path w="2747" h="8669" extrusionOk="0">
                  <a:moveTo>
                    <a:pt x="2734" y="1"/>
                  </a:moveTo>
                  <a:lnTo>
                    <a:pt x="2722" y="12"/>
                  </a:lnTo>
                  <a:lnTo>
                    <a:pt x="2448" y="454"/>
                  </a:lnTo>
                  <a:lnTo>
                    <a:pt x="2185" y="896"/>
                  </a:lnTo>
                  <a:lnTo>
                    <a:pt x="1934" y="1350"/>
                  </a:lnTo>
                  <a:lnTo>
                    <a:pt x="1696" y="1803"/>
                  </a:lnTo>
                  <a:lnTo>
                    <a:pt x="1469" y="2269"/>
                  </a:lnTo>
                  <a:lnTo>
                    <a:pt x="1254" y="2735"/>
                  </a:lnTo>
                  <a:lnTo>
                    <a:pt x="1051" y="3200"/>
                  </a:lnTo>
                  <a:lnTo>
                    <a:pt x="860" y="3678"/>
                  </a:lnTo>
                  <a:lnTo>
                    <a:pt x="717" y="4084"/>
                  </a:lnTo>
                  <a:lnTo>
                    <a:pt x="573" y="4490"/>
                  </a:lnTo>
                  <a:lnTo>
                    <a:pt x="454" y="4896"/>
                  </a:lnTo>
                  <a:lnTo>
                    <a:pt x="335" y="5314"/>
                  </a:lnTo>
                  <a:lnTo>
                    <a:pt x="239" y="5732"/>
                  </a:lnTo>
                  <a:lnTo>
                    <a:pt x="155" y="6149"/>
                  </a:lnTo>
                  <a:lnTo>
                    <a:pt x="96" y="6567"/>
                  </a:lnTo>
                  <a:lnTo>
                    <a:pt x="36" y="6997"/>
                  </a:lnTo>
                  <a:lnTo>
                    <a:pt x="12" y="7403"/>
                  </a:lnTo>
                  <a:lnTo>
                    <a:pt x="0" y="7821"/>
                  </a:lnTo>
                  <a:lnTo>
                    <a:pt x="12" y="8239"/>
                  </a:lnTo>
                  <a:lnTo>
                    <a:pt x="36" y="8645"/>
                  </a:lnTo>
                  <a:lnTo>
                    <a:pt x="48" y="8657"/>
                  </a:lnTo>
                  <a:lnTo>
                    <a:pt x="60" y="8669"/>
                  </a:lnTo>
                  <a:lnTo>
                    <a:pt x="72" y="8657"/>
                  </a:lnTo>
                  <a:lnTo>
                    <a:pt x="72" y="8645"/>
                  </a:lnTo>
                  <a:lnTo>
                    <a:pt x="48" y="8263"/>
                  </a:lnTo>
                  <a:lnTo>
                    <a:pt x="36" y="7881"/>
                  </a:lnTo>
                  <a:lnTo>
                    <a:pt x="36" y="7499"/>
                  </a:lnTo>
                  <a:lnTo>
                    <a:pt x="72" y="7105"/>
                  </a:lnTo>
                  <a:lnTo>
                    <a:pt x="108" y="6722"/>
                  </a:lnTo>
                  <a:lnTo>
                    <a:pt x="155" y="6340"/>
                  </a:lnTo>
                  <a:lnTo>
                    <a:pt x="227" y="5970"/>
                  </a:lnTo>
                  <a:lnTo>
                    <a:pt x="311" y="5588"/>
                  </a:lnTo>
                  <a:lnTo>
                    <a:pt x="418" y="5146"/>
                  </a:lnTo>
                  <a:lnTo>
                    <a:pt x="549" y="4693"/>
                  </a:lnTo>
                  <a:lnTo>
                    <a:pt x="693" y="4251"/>
                  </a:lnTo>
                  <a:lnTo>
                    <a:pt x="848" y="3821"/>
                  </a:lnTo>
                  <a:lnTo>
                    <a:pt x="1015" y="3379"/>
                  </a:lnTo>
                  <a:lnTo>
                    <a:pt x="1194" y="2962"/>
                  </a:lnTo>
                  <a:lnTo>
                    <a:pt x="1385" y="2532"/>
                  </a:lnTo>
                  <a:lnTo>
                    <a:pt x="1588" y="2114"/>
                  </a:lnTo>
                  <a:lnTo>
                    <a:pt x="1851" y="1577"/>
                  </a:lnTo>
                  <a:lnTo>
                    <a:pt x="2137" y="1051"/>
                  </a:lnTo>
                  <a:lnTo>
                    <a:pt x="2436" y="538"/>
                  </a:lnTo>
                  <a:lnTo>
                    <a:pt x="2746" y="24"/>
                  </a:lnTo>
                  <a:lnTo>
                    <a:pt x="2746" y="12"/>
                  </a:lnTo>
                  <a:lnTo>
                    <a:pt x="2746"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2"/>
            <p:cNvSpPr/>
            <p:nvPr/>
          </p:nvSpPr>
          <p:spPr>
            <a:xfrm>
              <a:off x="150500" y="4117130"/>
              <a:ext cx="129108" cy="191851"/>
            </a:xfrm>
            <a:custGeom>
              <a:avLst/>
              <a:gdLst/>
              <a:ahLst/>
              <a:cxnLst/>
              <a:rect l="l" t="t" r="r" b="b"/>
              <a:pathLst>
                <a:path w="2138" h="3177" extrusionOk="0">
                  <a:moveTo>
                    <a:pt x="1827" y="0"/>
                  </a:moveTo>
                  <a:lnTo>
                    <a:pt x="1660" y="24"/>
                  </a:lnTo>
                  <a:lnTo>
                    <a:pt x="1493" y="48"/>
                  </a:lnTo>
                  <a:lnTo>
                    <a:pt x="1326" y="96"/>
                  </a:lnTo>
                  <a:lnTo>
                    <a:pt x="1159" y="156"/>
                  </a:lnTo>
                  <a:lnTo>
                    <a:pt x="1004" y="239"/>
                  </a:lnTo>
                  <a:lnTo>
                    <a:pt x="860" y="323"/>
                  </a:lnTo>
                  <a:lnTo>
                    <a:pt x="717" y="418"/>
                  </a:lnTo>
                  <a:lnTo>
                    <a:pt x="598" y="538"/>
                  </a:lnTo>
                  <a:lnTo>
                    <a:pt x="478" y="657"/>
                  </a:lnTo>
                  <a:lnTo>
                    <a:pt x="371" y="788"/>
                  </a:lnTo>
                  <a:lnTo>
                    <a:pt x="275" y="932"/>
                  </a:lnTo>
                  <a:lnTo>
                    <a:pt x="192" y="1087"/>
                  </a:lnTo>
                  <a:lnTo>
                    <a:pt x="120" y="1242"/>
                  </a:lnTo>
                  <a:lnTo>
                    <a:pt x="72" y="1409"/>
                  </a:lnTo>
                  <a:lnTo>
                    <a:pt x="24" y="1576"/>
                  </a:lnTo>
                  <a:lnTo>
                    <a:pt x="13" y="1720"/>
                  </a:lnTo>
                  <a:lnTo>
                    <a:pt x="1" y="1875"/>
                  </a:lnTo>
                  <a:lnTo>
                    <a:pt x="1" y="2018"/>
                  </a:lnTo>
                  <a:lnTo>
                    <a:pt x="24" y="2173"/>
                  </a:lnTo>
                  <a:lnTo>
                    <a:pt x="60" y="2317"/>
                  </a:lnTo>
                  <a:lnTo>
                    <a:pt x="108" y="2460"/>
                  </a:lnTo>
                  <a:lnTo>
                    <a:pt x="168" y="2591"/>
                  </a:lnTo>
                  <a:lnTo>
                    <a:pt x="251" y="2711"/>
                  </a:lnTo>
                  <a:lnTo>
                    <a:pt x="347" y="2830"/>
                  </a:lnTo>
                  <a:lnTo>
                    <a:pt x="454" y="2938"/>
                  </a:lnTo>
                  <a:lnTo>
                    <a:pt x="574" y="3021"/>
                  </a:lnTo>
                  <a:lnTo>
                    <a:pt x="705" y="3093"/>
                  </a:lnTo>
                  <a:lnTo>
                    <a:pt x="848" y="3141"/>
                  </a:lnTo>
                  <a:lnTo>
                    <a:pt x="992" y="3164"/>
                  </a:lnTo>
                  <a:lnTo>
                    <a:pt x="1135" y="3176"/>
                  </a:lnTo>
                  <a:lnTo>
                    <a:pt x="1278" y="3152"/>
                  </a:lnTo>
                  <a:lnTo>
                    <a:pt x="1433" y="3117"/>
                  </a:lnTo>
                  <a:lnTo>
                    <a:pt x="1565" y="3045"/>
                  </a:lnTo>
                  <a:lnTo>
                    <a:pt x="1684" y="2961"/>
                  </a:lnTo>
                  <a:lnTo>
                    <a:pt x="1803" y="2854"/>
                  </a:lnTo>
                  <a:lnTo>
                    <a:pt x="1899" y="2735"/>
                  </a:lnTo>
                  <a:lnTo>
                    <a:pt x="1983" y="2603"/>
                  </a:lnTo>
                  <a:lnTo>
                    <a:pt x="2042" y="2460"/>
                  </a:lnTo>
                  <a:lnTo>
                    <a:pt x="2090" y="2317"/>
                  </a:lnTo>
                  <a:lnTo>
                    <a:pt x="2126" y="2161"/>
                  </a:lnTo>
                  <a:lnTo>
                    <a:pt x="2138" y="2006"/>
                  </a:lnTo>
                  <a:lnTo>
                    <a:pt x="2138" y="1851"/>
                  </a:lnTo>
                  <a:lnTo>
                    <a:pt x="2126" y="1708"/>
                  </a:lnTo>
                  <a:lnTo>
                    <a:pt x="2114" y="1553"/>
                  </a:lnTo>
                  <a:lnTo>
                    <a:pt x="2078" y="1397"/>
                  </a:lnTo>
                  <a:lnTo>
                    <a:pt x="2042" y="1242"/>
                  </a:lnTo>
                  <a:lnTo>
                    <a:pt x="1995" y="1099"/>
                  </a:lnTo>
                  <a:lnTo>
                    <a:pt x="1911" y="824"/>
                  </a:lnTo>
                  <a:lnTo>
                    <a:pt x="1875" y="681"/>
                  </a:lnTo>
                  <a:lnTo>
                    <a:pt x="1851" y="538"/>
                  </a:lnTo>
                  <a:lnTo>
                    <a:pt x="1851" y="394"/>
                  </a:lnTo>
                  <a:lnTo>
                    <a:pt x="1863" y="323"/>
                  </a:lnTo>
                  <a:lnTo>
                    <a:pt x="1875" y="251"/>
                  </a:lnTo>
                  <a:lnTo>
                    <a:pt x="1899" y="191"/>
                  </a:lnTo>
                  <a:lnTo>
                    <a:pt x="1935" y="120"/>
                  </a:lnTo>
                  <a:lnTo>
                    <a:pt x="1971" y="72"/>
                  </a:lnTo>
                  <a:lnTo>
                    <a:pt x="2018" y="12"/>
                  </a:lnTo>
                  <a:lnTo>
                    <a:pt x="1995" y="0"/>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2"/>
            <p:cNvSpPr/>
            <p:nvPr/>
          </p:nvSpPr>
          <p:spPr>
            <a:xfrm>
              <a:off x="150500" y="4117130"/>
              <a:ext cx="129108" cy="191851"/>
            </a:xfrm>
            <a:custGeom>
              <a:avLst/>
              <a:gdLst/>
              <a:ahLst/>
              <a:cxnLst/>
              <a:rect l="l" t="t" r="r" b="b"/>
              <a:pathLst>
                <a:path w="2138" h="3177" fill="none" extrusionOk="0">
                  <a:moveTo>
                    <a:pt x="1995" y="0"/>
                  </a:moveTo>
                  <a:lnTo>
                    <a:pt x="1995" y="0"/>
                  </a:lnTo>
                  <a:lnTo>
                    <a:pt x="1827" y="0"/>
                  </a:lnTo>
                  <a:lnTo>
                    <a:pt x="1660" y="24"/>
                  </a:lnTo>
                  <a:lnTo>
                    <a:pt x="1493" y="48"/>
                  </a:lnTo>
                  <a:lnTo>
                    <a:pt x="1326" y="96"/>
                  </a:lnTo>
                  <a:lnTo>
                    <a:pt x="1159" y="156"/>
                  </a:lnTo>
                  <a:lnTo>
                    <a:pt x="1004" y="239"/>
                  </a:lnTo>
                  <a:lnTo>
                    <a:pt x="860" y="323"/>
                  </a:lnTo>
                  <a:lnTo>
                    <a:pt x="717" y="418"/>
                  </a:lnTo>
                  <a:lnTo>
                    <a:pt x="717" y="418"/>
                  </a:lnTo>
                  <a:lnTo>
                    <a:pt x="598" y="538"/>
                  </a:lnTo>
                  <a:lnTo>
                    <a:pt x="478" y="657"/>
                  </a:lnTo>
                  <a:lnTo>
                    <a:pt x="371" y="788"/>
                  </a:lnTo>
                  <a:lnTo>
                    <a:pt x="275" y="932"/>
                  </a:lnTo>
                  <a:lnTo>
                    <a:pt x="192" y="1087"/>
                  </a:lnTo>
                  <a:lnTo>
                    <a:pt x="120" y="1242"/>
                  </a:lnTo>
                  <a:lnTo>
                    <a:pt x="72" y="1409"/>
                  </a:lnTo>
                  <a:lnTo>
                    <a:pt x="24" y="1576"/>
                  </a:lnTo>
                  <a:lnTo>
                    <a:pt x="24" y="1576"/>
                  </a:lnTo>
                  <a:lnTo>
                    <a:pt x="13" y="1720"/>
                  </a:lnTo>
                  <a:lnTo>
                    <a:pt x="1" y="1875"/>
                  </a:lnTo>
                  <a:lnTo>
                    <a:pt x="1" y="2018"/>
                  </a:lnTo>
                  <a:lnTo>
                    <a:pt x="24" y="2173"/>
                  </a:lnTo>
                  <a:lnTo>
                    <a:pt x="60" y="2317"/>
                  </a:lnTo>
                  <a:lnTo>
                    <a:pt x="108" y="2460"/>
                  </a:lnTo>
                  <a:lnTo>
                    <a:pt x="168" y="2591"/>
                  </a:lnTo>
                  <a:lnTo>
                    <a:pt x="251" y="2711"/>
                  </a:lnTo>
                  <a:lnTo>
                    <a:pt x="251" y="2711"/>
                  </a:lnTo>
                  <a:lnTo>
                    <a:pt x="347" y="2830"/>
                  </a:lnTo>
                  <a:lnTo>
                    <a:pt x="454" y="2938"/>
                  </a:lnTo>
                  <a:lnTo>
                    <a:pt x="574" y="3021"/>
                  </a:lnTo>
                  <a:lnTo>
                    <a:pt x="705" y="3093"/>
                  </a:lnTo>
                  <a:lnTo>
                    <a:pt x="848" y="3141"/>
                  </a:lnTo>
                  <a:lnTo>
                    <a:pt x="992" y="3164"/>
                  </a:lnTo>
                  <a:lnTo>
                    <a:pt x="1135" y="3176"/>
                  </a:lnTo>
                  <a:lnTo>
                    <a:pt x="1278" y="3152"/>
                  </a:lnTo>
                  <a:lnTo>
                    <a:pt x="1278" y="3152"/>
                  </a:lnTo>
                  <a:lnTo>
                    <a:pt x="1433" y="3117"/>
                  </a:lnTo>
                  <a:lnTo>
                    <a:pt x="1565" y="3045"/>
                  </a:lnTo>
                  <a:lnTo>
                    <a:pt x="1684" y="2961"/>
                  </a:lnTo>
                  <a:lnTo>
                    <a:pt x="1803" y="2854"/>
                  </a:lnTo>
                  <a:lnTo>
                    <a:pt x="1899" y="2735"/>
                  </a:lnTo>
                  <a:lnTo>
                    <a:pt x="1983" y="2603"/>
                  </a:lnTo>
                  <a:lnTo>
                    <a:pt x="2042" y="2460"/>
                  </a:lnTo>
                  <a:lnTo>
                    <a:pt x="2090" y="2317"/>
                  </a:lnTo>
                  <a:lnTo>
                    <a:pt x="2090" y="2317"/>
                  </a:lnTo>
                  <a:lnTo>
                    <a:pt x="2126" y="2161"/>
                  </a:lnTo>
                  <a:lnTo>
                    <a:pt x="2138" y="2006"/>
                  </a:lnTo>
                  <a:lnTo>
                    <a:pt x="2138" y="1851"/>
                  </a:lnTo>
                  <a:lnTo>
                    <a:pt x="2126" y="1708"/>
                  </a:lnTo>
                  <a:lnTo>
                    <a:pt x="2114" y="1553"/>
                  </a:lnTo>
                  <a:lnTo>
                    <a:pt x="2078" y="1397"/>
                  </a:lnTo>
                  <a:lnTo>
                    <a:pt x="2042" y="1242"/>
                  </a:lnTo>
                  <a:lnTo>
                    <a:pt x="1995" y="1099"/>
                  </a:lnTo>
                  <a:lnTo>
                    <a:pt x="1995" y="1099"/>
                  </a:lnTo>
                  <a:lnTo>
                    <a:pt x="1911" y="824"/>
                  </a:lnTo>
                  <a:lnTo>
                    <a:pt x="1875" y="681"/>
                  </a:lnTo>
                  <a:lnTo>
                    <a:pt x="1851" y="538"/>
                  </a:lnTo>
                  <a:lnTo>
                    <a:pt x="1851" y="538"/>
                  </a:lnTo>
                  <a:lnTo>
                    <a:pt x="1851" y="394"/>
                  </a:lnTo>
                  <a:lnTo>
                    <a:pt x="1863" y="323"/>
                  </a:lnTo>
                  <a:lnTo>
                    <a:pt x="1875" y="251"/>
                  </a:lnTo>
                  <a:lnTo>
                    <a:pt x="1899" y="191"/>
                  </a:lnTo>
                  <a:lnTo>
                    <a:pt x="1935" y="120"/>
                  </a:lnTo>
                  <a:lnTo>
                    <a:pt x="1971" y="72"/>
                  </a:lnTo>
                  <a:lnTo>
                    <a:pt x="2018" y="1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2"/>
            <p:cNvSpPr/>
            <p:nvPr/>
          </p:nvSpPr>
          <p:spPr>
            <a:xfrm>
              <a:off x="156297" y="4084703"/>
              <a:ext cx="269691" cy="191851"/>
            </a:xfrm>
            <a:custGeom>
              <a:avLst/>
              <a:gdLst/>
              <a:ahLst/>
              <a:cxnLst/>
              <a:rect l="l" t="t" r="r" b="b"/>
              <a:pathLst>
                <a:path w="4466" h="3177" extrusionOk="0">
                  <a:moveTo>
                    <a:pt x="2281" y="0"/>
                  </a:moveTo>
                  <a:lnTo>
                    <a:pt x="2149" y="24"/>
                  </a:lnTo>
                  <a:lnTo>
                    <a:pt x="2018" y="48"/>
                  </a:lnTo>
                  <a:lnTo>
                    <a:pt x="1899" y="72"/>
                  </a:lnTo>
                  <a:lnTo>
                    <a:pt x="1767" y="108"/>
                  </a:lnTo>
                  <a:lnTo>
                    <a:pt x="1648" y="155"/>
                  </a:lnTo>
                  <a:lnTo>
                    <a:pt x="1528" y="215"/>
                  </a:lnTo>
                  <a:lnTo>
                    <a:pt x="1409" y="263"/>
                  </a:lnTo>
                  <a:lnTo>
                    <a:pt x="1290" y="334"/>
                  </a:lnTo>
                  <a:lnTo>
                    <a:pt x="1075" y="478"/>
                  </a:lnTo>
                  <a:lnTo>
                    <a:pt x="872" y="621"/>
                  </a:lnTo>
                  <a:lnTo>
                    <a:pt x="681" y="788"/>
                  </a:lnTo>
                  <a:lnTo>
                    <a:pt x="502" y="967"/>
                  </a:lnTo>
                  <a:lnTo>
                    <a:pt x="346" y="1158"/>
                  </a:lnTo>
                  <a:lnTo>
                    <a:pt x="275" y="1266"/>
                  </a:lnTo>
                  <a:lnTo>
                    <a:pt x="203" y="1385"/>
                  </a:lnTo>
                  <a:lnTo>
                    <a:pt x="143" y="1493"/>
                  </a:lnTo>
                  <a:lnTo>
                    <a:pt x="96" y="1624"/>
                  </a:lnTo>
                  <a:lnTo>
                    <a:pt x="36" y="1755"/>
                  </a:lnTo>
                  <a:lnTo>
                    <a:pt x="0" y="1899"/>
                  </a:lnTo>
                  <a:lnTo>
                    <a:pt x="36" y="1827"/>
                  </a:lnTo>
                  <a:lnTo>
                    <a:pt x="72" y="1755"/>
                  </a:lnTo>
                  <a:lnTo>
                    <a:pt x="179" y="1636"/>
                  </a:lnTo>
                  <a:lnTo>
                    <a:pt x="299" y="1540"/>
                  </a:lnTo>
                  <a:lnTo>
                    <a:pt x="430" y="1457"/>
                  </a:lnTo>
                  <a:lnTo>
                    <a:pt x="573" y="1385"/>
                  </a:lnTo>
                  <a:lnTo>
                    <a:pt x="728" y="1337"/>
                  </a:lnTo>
                  <a:lnTo>
                    <a:pt x="884" y="1302"/>
                  </a:lnTo>
                  <a:lnTo>
                    <a:pt x="1039" y="1290"/>
                  </a:lnTo>
                  <a:lnTo>
                    <a:pt x="1194" y="1290"/>
                  </a:lnTo>
                  <a:lnTo>
                    <a:pt x="1349" y="1313"/>
                  </a:lnTo>
                  <a:lnTo>
                    <a:pt x="1493" y="1349"/>
                  </a:lnTo>
                  <a:lnTo>
                    <a:pt x="1636" y="1397"/>
                  </a:lnTo>
                  <a:lnTo>
                    <a:pt x="1779" y="1469"/>
                  </a:lnTo>
                  <a:lnTo>
                    <a:pt x="1910" y="1540"/>
                  </a:lnTo>
                  <a:lnTo>
                    <a:pt x="2030" y="1624"/>
                  </a:lnTo>
                  <a:lnTo>
                    <a:pt x="2149" y="1719"/>
                  </a:lnTo>
                  <a:lnTo>
                    <a:pt x="2269" y="1827"/>
                  </a:lnTo>
                  <a:lnTo>
                    <a:pt x="2376" y="1934"/>
                  </a:lnTo>
                  <a:lnTo>
                    <a:pt x="2567" y="2173"/>
                  </a:lnTo>
                  <a:lnTo>
                    <a:pt x="2758" y="2412"/>
                  </a:lnTo>
                  <a:lnTo>
                    <a:pt x="2937" y="2663"/>
                  </a:lnTo>
                  <a:lnTo>
                    <a:pt x="3033" y="2806"/>
                  </a:lnTo>
                  <a:lnTo>
                    <a:pt x="3152" y="2949"/>
                  </a:lnTo>
                  <a:lnTo>
                    <a:pt x="3212" y="3009"/>
                  </a:lnTo>
                  <a:lnTo>
                    <a:pt x="3284" y="3069"/>
                  </a:lnTo>
                  <a:lnTo>
                    <a:pt x="3355" y="3104"/>
                  </a:lnTo>
                  <a:lnTo>
                    <a:pt x="3439" y="3140"/>
                  </a:lnTo>
                  <a:lnTo>
                    <a:pt x="3510" y="3164"/>
                  </a:lnTo>
                  <a:lnTo>
                    <a:pt x="3594" y="3176"/>
                  </a:lnTo>
                  <a:lnTo>
                    <a:pt x="3749" y="3176"/>
                  </a:lnTo>
                  <a:lnTo>
                    <a:pt x="3821" y="3164"/>
                  </a:lnTo>
                  <a:lnTo>
                    <a:pt x="3892" y="3140"/>
                  </a:lnTo>
                  <a:lnTo>
                    <a:pt x="3964" y="3104"/>
                  </a:lnTo>
                  <a:lnTo>
                    <a:pt x="4036" y="3069"/>
                  </a:lnTo>
                  <a:lnTo>
                    <a:pt x="4131" y="2985"/>
                  </a:lnTo>
                  <a:lnTo>
                    <a:pt x="4215" y="2901"/>
                  </a:lnTo>
                  <a:lnTo>
                    <a:pt x="4286" y="2806"/>
                  </a:lnTo>
                  <a:lnTo>
                    <a:pt x="4346" y="2698"/>
                  </a:lnTo>
                  <a:lnTo>
                    <a:pt x="4394" y="2579"/>
                  </a:lnTo>
                  <a:lnTo>
                    <a:pt x="4430" y="2460"/>
                  </a:lnTo>
                  <a:lnTo>
                    <a:pt x="4454" y="2340"/>
                  </a:lnTo>
                  <a:lnTo>
                    <a:pt x="4466" y="2221"/>
                  </a:lnTo>
                  <a:lnTo>
                    <a:pt x="4466" y="2102"/>
                  </a:lnTo>
                  <a:lnTo>
                    <a:pt x="4454" y="1982"/>
                  </a:lnTo>
                  <a:lnTo>
                    <a:pt x="4430" y="1851"/>
                  </a:lnTo>
                  <a:lnTo>
                    <a:pt x="4394" y="1743"/>
                  </a:lnTo>
                  <a:lnTo>
                    <a:pt x="4322" y="1505"/>
                  </a:lnTo>
                  <a:lnTo>
                    <a:pt x="4227" y="1278"/>
                  </a:lnTo>
                  <a:lnTo>
                    <a:pt x="4143" y="1111"/>
                  </a:lnTo>
                  <a:lnTo>
                    <a:pt x="4048" y="955"/>
                  </a:lnTo>
                  <a:lnTo>
                    <a:pt x="3940" y="800"/>
                  </a:lnTo>
                  <a:lnTo>
                    <a:pt x="3833" y="657"/>
                  </a:lnTo>
                  <a:lnTo>
                    <a:pt x="3713" y="525"/>
                  </a:lnTo>
                  <a:lnTo>
                    <a:pt x="3582" y="394"/>
                  </a:lnTo>
                  <a:lnTo>
                    <a:pt x="3439" y="287"/>
                  </a:lnTo>
                  <a:lnTo>
                    <a:pt x="3284" y="191"/>
                  </a:lnTo>
                  <a:lnTo>
                    <a:pt x="3164" y="131"/>
                  </a:lnTo>
                  <a:lnTo>
                    <a:pt x="3045" y="84"/>
                  </a:lnTo>
                  <a:lnTo>
                    <a:pt x="2913" y="48"/>
                  </a:lnTo>
                  <a:lnTo>
                    <a:pt x="2794" y="24"/>
                  </a:lnTo>
                  <a:lnTo>
                    <a:pt x="2663" y="12"/>
                  </a:lnTo>
                  <a:lnTo>
                    <a:pt x="2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2"/>
            <p:cNvSpPr/>
            <p:nvPr/>
          </p:nvSpPr>
          <p:spPr>
            <a:xfrm>
              <a:off x="283894" y="4115681"/>
              <a:ext cx="184605" cy="227178"/>
            </a:xfrm>
            <a:custGeom>
              <a:avLst/>
              <a:gdLst/>
              <a:ahLst/>
              <a:cxnLst/>
              <a:rect l="l" t="t" r="r" b="b"/>
              <a:pathLst>
                <a:path w="3057" h="3762" extrusionOk="0">
                  <a:moveTo>
                    <a:pt x="0" y="1"/>
                  </a:moveTo>
                  <a:lnTo>
                    <a:pt x="0" y="12"/>
                  </a:lnTo>
                  <a:lnTo>
                    <a:pt x="0" y="24"/>
                  </a:lnTo>
                  <a:lnTo>
                    <a:pt x="12" y="36"/>
                  </a:lnTo>
                  <a:lnTo>
                    <a:pt x="239" y="144"/>
                  </a:lnTo>
                  <a:lnTo>
                    <a:pt x="466" y="263"/>
                  </a:lnTo>
                  <a:lnTo>
                    <a:pt x="681" y="395"/>
                  </a:lnTo>
                  <a:lnTo>
                    <a:pt x="884" y="550"/>
                  </a:lnTo>
                  <a:lnTo>
                    <a:pt x="1087" y="717"/>
                  </a:lnTo>
                  <a:lnTo>
                    <a:pt x="1266" y="884"/>
                  </a:lnTo>
                  <a:lnTo>
                    <a:pt x="1445" y="1075"/>
                  </a:lnTo>
                  <a:lnTo>
                    <a:pt x="1612" y="1266"/>
                  </a:lnTo>
                  <a:lnTo>
                    <a:pt x="1756" y="1457"/>
                  </a:lnTo>
                  <a:lnTo>
                    <a:pt x="1899" y="1660"/>
                  </a:lnTo>
                  <a:lnTo>
                    <a:pt x="2030" y="1863"/>
                  </a:lnTo>
                  <a:lnTo>
                    <a:pt x="2150" y="2066"/>
                  </a:lnTo>
                  <a:lnTo>
                    <a:pt x="2388" y="2484"/>
                  </a:lnTo>
                  <a:lnTo>
                    <a:pt x="2603" y="2914"/>
                  </a:lnTo>
                  <a:lnTo>
                    <a:pt x="2818" y="3332"/>
                  </a:lnTo>
                  <a:lnTo>
                    <a:pt x="3033" y="3750"/>
                  </a:lnTo>
                  <a:lnTo>
                    <a:pt x="3045" y="3761"/>
                  </a:lnTo>
                  <a:lnTo>
                    <a:pt x="3057" y="3761"/>
                  </a:lnTo>
                  <a:lnTo>
                    <a:pt x="3057" y="3750"/>
                  </a:lnTo>
                  <a:lnTo>
                    <a:pt x="3057" y="3738"/>
                  </a:lnTo>
                  <a:lnTo>
                    <a:pt x="2854" y="3332"/>
                  </a:lnTo>
                  <a:lnTo>
                    <a:pt x="2651" y="2938"/>
                  </a:lnTo>
                  <a:lnTo>
                    <a:pt x="2448" y="2532"/>
                  </a:lnTo>
                  <a:lnTo>
                    <a:pt x="2233" y="2138"/>
                  </a:lnTo>
                  <a:lnTo>
                    <a:pt x="2114" y="1923"/>
                  </a:lnTo>
                  <a:lnTo>
                    <a:pt x="1982" y="1720"/>
                  </a:lnTo>
                  <a:lnTo>
                    <a:pt x="1839" y="1517"/>
                  </a:lnTo>
                  <a:lnTo>
                    <a:pt x="1684" y="1314"/>
                  </a:lnTo>
                  <a:lnTo>
                    <a:pt x="1529" y="1123"/>
                  </a:lnTo>
                  <a:lnTo>
                    <a:pt x="1362" y="932"/>
                  </a:lnTo>
                  <a:lnTo>
                    <a:pt x="1194" y="753"/>
                  </a:lnTo>
                  <a:lnTo>
                    <a:pt x="1003" y="598"/>
                  </a:lnTo>
                  <a:lnTo>
                    <a:pt x="777" y="418"/>
                  </a:lnTo>
                  <a:lnTo>
                    <a:pt x="538" y="251"/>
                  </a:lnTo>
                  <a:lnTo>
                    <a:pt x="275" y="120"/>
                  </a:lnTo>
                  <a:lnTo>
                    <a:pt x="12" y="1"/>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2"/>
            <p:cNvSpPr/>
            <p:nvPr/>
          </p:nvSpPr>
          <p:spPr>
            <a:xfrm>
              <a:off x="300500" y="4370210"/>
              <a:ext cx="330259" cy="214919"/>
            </a:xfrm>
            <a:custGeom>
              <a:avLst/>
              <a:gdLst/>
              <a:ahLst/>
              <a:cxnLst/>
              <a:rect l="l" t="t" r="r" b="b"/>
              <a:pathLst>
                <a:path w="5469" h="3559" extrusionOk="0">
                  <a:moveTo>
                    <a:pt x="0" y="0"/>
                  </a:moveTo>
                  <a:lnTo>
                    <a:pt x="1098" y="3558"/>
                  </a:lnTo>
                  <a:lnTo>
                    <a:pt x="4442" y="3558"/>
                  </a:lnTo>
                  <a:lnTo>
                    <a:pt x="546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2"/>
            <p:cNvSpPr/>
            <p:nvPr/>
          </p:nvSpPr>
          <p:spPr>
            <a:xfrm>
              <a:off x="284618" y="4370210"/>
              <a:ext cx="359849" cy="51209"/>
            </a:xfrm>
            <a:custGeom>
              <a:avLst/>
              <a:gdLst/>
              <a:ahLst/>
              <a:cxnLst/>
              <a:rect l="l" t="t" r="r" b="b"/>
              <a:pathLst>
                <a:path w="5959" h="848" extrusionOk="0">
                  <a:moveTo>
                    <a:pt x="0" y="0"/>
                  </a:moveTo>
                  <a:lnTo>
                    <a:pt x="0" y="848"/>
                  </a:lnTo>
                  <a:lnTo>
                    <a:pt x="5958" y="848"/>
                  </a:lnTo>
                  <a:lnTo>
                    <a:pt x="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2"/>
            <p:cNvSpPr/>
            <p:nvPr/>
          </p:nvSpPr>
          <p:spPr>
            <a:xfrm>
              <a:off x="288241" y="4418519"/>
              <a:ext cx="359064" cy="2174"/>
            </a:xfrm>
            <a:custGeom>
              <a:avLst/>
              <a:gdLst/>
              <a:ahLst/>
              <a:cxnLst/>
              <a:rect l="l" t="t" r="r" b="b"/>
              <a:pathLst>
                <a:path w="5946" h="36" extrusionOk="0">
                  <a:moveTo>
                    <a:pt x="12" y="0"/>
                  </a:moveTo>
                  <a:lnTo>
                    <a:pt x="0" y="12"/>
                  </a:lnTo>
                  <a:lnTo>
                    <a:pt x="0" y="24"/>
                  </a:lnTo>
                  <a:lnTo>
                    <a:pt x="0" y="36"/>
                  </a:lnTo>
                  <a:lnTo>
                    <a:pt x="5946" y="36"/>
                  </a:lnTo>
                  <a:lnTo>
                    <a:pt x="5946" y="24"/>
                  </a:lnTo>
                  <a:lnTo>
                    <a:pt x="5946" y="12"/>
                  </a:lnTo>
                  <a:lnTo>
                    <a:pt x="5934"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3" name="Google Shape;1083;p32"/>
          <p:cNvGrpSpPr/>
          <p:nvPr/>
        </p:nvGrpSpPr>
        <p:grpSpPr>
          <a:xfrm>
            <a:off x="255550" y="1356600"/>
            <a:ext cx="3332132" cy="1022013"/>
            <a:chOff x="5058725" y="1044000"/>
            <a:chExt cx="3332132" cy="1022013"/>
          </a:xfrm>
        </p:grpSpPr>
        <p:grpSp>
          <p:nvGrpSpPr>
            <p:cNvPr id="1084" name="Google Shape;1084;p32"/>
            <p:cNvGrpSpPr/>
            <p:nvPr/>
          </p:nvGrpSpPr>
          <p:grpSpPr>
            <a:xfrm>
              <a:off x="5058725" y="1180400"/>
              <a:ext cx="1124813" cy="885613"/>
              <a:chOff x="5284625" y="-234825"/>
              <a:chExt cx="1124813" cy="885613"/>
            </a:xfrm>
          </p:grpSpPr>
          <p:sp>
            <p:nvSpPr>
              <p:cNvPr id="1085" name="Google Shape;1085;p32"/>
              <p:cNvSpPr/>
              <p:nvPr/>
            </p:nvSpPr>
            <p:spPr>
              <a:xfrm>
                <a:off x="5852234" y="19635"/>
                <a:ext cx="434136" cy="2222"/>
              </a:xfrm>
              <a:custGeom>
                <a:avLst/>
                <a:gdLst/>
                <a:ahLst/>
                <a:cxnLst/>
                <a:rect l="l" t="t" r="r" b="b"/>
                <a:pathLst>
                  <a:path w="11917" h="61" extrusionOk="0">
                    <a:moveTo>
                      <a:pt x="36" y="1"/>
                    </a:moveTo>
                    <a:lnTo>
                      <a:pt x="12" y="13"/>
                    </a:lnTo>
                    <a:lnTo>
                      <a:pt x="0" y="36"/>
                    </a:lnTo>
                    <a:lnTo>
                      <a:pt x="12" y="48"/>
                    </a:lnTo>
                    <a:lnTo>
                      <a:pt x="36" y="60"/>
                    </a:lnTo>
                    <a:lnTo>
                      <a:pt x="11892" y="60"/>
                    </a:lnTo>
                    <a:lnTo>
                      <a:pt x="11916" y="48"/>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2"/>
              <p:cNvSpPr/>
              <p:nvPr/>
            </p:nvSpPr>
            <p:spPr>
              <a:xfrm>
                <a:off x="5852234" y="56611"/>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2"/>
              <p:cNvSpPr/>
              <p:nvPr/>
            </p:nvSpPr>
            <p:spPr>
              <a:xfrm>
                <a:off x="5852234" y="93149"/>
                <a:ext cx="434136" cy="2222"/>
              </a:xfrm>
              <a:custGeom>
                <a:avLst/>
                <a:gdLst/>
                <a:ahLst/>
                <a:cxnLst/>
                <a:rect l="l" t="t" r="r" b="b"/>
                <a:pathLst>
                  <a:path w="11917" h="61" extrusionOk="0">
                    <a:moveTo>
                      <a:pt x="36" y="0"/>
                    </a:moveTo>
                    <a:lnTo>
                      <a:pt x="12" y="12"/>
                    </a:lnTo>
                    <a:lnTo>
                      <a:pt x="0" y="36"/>
                    </a:lnTo>
                    <a:lnTo>
                      <a:pt x="12" y="60"/>
                    </a:lnTo>
                    <a:lnTo>
                      <a:pt x="11916" y="60"/>
                    </a:lnTo>
                    <a:lnTo>
                      <a:pt x="11916" y="36"/>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2"/>
              <p:cNvSpPr/>
              <p:nvPr/>
            </p:nvSpPr>
            <p:spPr>
              <a:xfrm>
                <a:off x="5852234" y="130125"/>
                <a:ext cx="68743" cy="2186"/>
              </a:xfrm>
              <a:custGeom>
                <a:avLst/>
                <a:gdLst/>
                <a:ahLst/>
                <a:cxnLst/>
                <a:rect l="l" t="t" r="r" b="b"/>
                <a:pathLst>
                  <a:path w="1887" h="60" extrusionOk="0">
                    <a:moveTo>
                      <a:pt x="36" y="0"/>
                    </a:moveTo>
                    <a:lnTo>
                      <a:pt x="12" y="12"/>
                    </a:lnTo>
                    <a:lnTo>
                      <a:pt x="0" y="36"/>
                    </a:lnTo>
                    <a:lnTo>
                      <a:pt x="12" y="48"/>
                    </a:lnTo>
                    <a:lnTo>
                      <a:pt x="36" y="60"/>
                    </a:lnTo>
                    <a:lnTo>
                      <a:pt x="1851" y="60"/>
                    </a:lnTo>
                    <a:lnTo>
                      <a:pt x="1875" y="48"/>
                    </a:lnTo>
                    <a:lnTo>
                      <a:pt x="1887" y="36"/>
                    </a:lnTo>
                    <a:lnTo>
                      <a:pt x="1875" y="12"/>
                    </a:lnTo>
                    <a:lnTo>
                      <a:pt x="1851"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2"/>
              <p:cNvSpPr/>
              <p:nvPr/>
            </p:nvSpPr>
            <p:spPr>
              <a:xfrm>
                <a:off x="5852234" y="263639"/>
                <a:ext cx="434136" cy="2222"/>
              </a:xfrm>
              <a:custGeom>
                <a:avLst/>
                <a:gdLst/>
                <a:ahLst/>
                <a:cxnLst/>
                <a:rect l="l" t="t" r="r" b="b"/>
                <a:pathLst>
                  <a:path w="11917" h="61" extrusionOk="0">
                    <a:moveTo>
                      <a:pt x="36" y="1"/>
                    </a:moveTo>
                    <a:lnTo>
                      <a:pt x="12" y="13"/>
                    </a:lnTo>
                    <a:lnTo>
                      <a:pt x="0" y="25"/>
                    </a:lnTo>
                    <a:lnTo>
                      <a:pt x="12" y="48"/>
                    </a:lnTo>
                    <a:lnTo>
                      <a:pt x="36" y="60"/>
                    </a:lnTo>
                    <a:lnTo>
                      <a:pt x="11892" y="60"/>
                    </a:lnTo>
                    <a:lnTo>
                      <a:pt x="11916" y="48"/>
                    </a:lnTo>
                    <a:lnTo>
                      <a:pt x="11916" y="25"/>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2"/>
              <p:cNvSpPr/>
              <p:nvPr/>
            </p:nvSpPr>
            <p:spPr>
              <a:xfrm>
                <a:off x="5852234" y="300178"/>
                <a:ext cx="434136" cy="2222"/>
              </a:xfrm>
              <a:custGeom>
                <a:avLst/>
                <a:gdLst/>
                <a:ahLst/>
                <a:cxnLst/>
                <a:rect l="l" t="t" r="r" b="b"/>
                <a:pathLst>
                  <a:path w="11917" h="61" extrusionOk="0">
                    <a:moveTo>
                      <a:pt x="36" y="1"/>
                    </a:moveTo>
                    <a:lnTo>
                      <a:pt x="12" y="13"/>
                    </a:lnTo>
                    <a:lnTo>
                      <a:pt x="0" y="36"/>
                    </a:lnTo>
                    <a:lnTo>
                      <a:pt x="12" y="60"/>
                    </a:lnTo>
                    <a:lnTo>
                      <a:pt x="11916" y="60"/>
                    </a:lnTo>
                    <a:lnTo>
                      <a:pt x="11916" y="36"/>
                    </a:lnTo>
                    <a:lnTo>
                      <a:pt x="11916" y="13"/>
                    </a:lnTo>
                    <a:lnTo>
                      <a:pt x="11892"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2"/>
              <p:cNvSpPr/>
              <p:nvPr/>
            </p:nvSpPr>
            <p:spPr>
              <a:xfrm>
                <a:off x="5852234" y="337154"/>
                <a:ext cx="434136" cy="2222"/>
              </a:xfrm>
              <a:custGeom>
                <a:avLst/>
                <a:gdLst/>
                <a:ahLst/>
                <a:cxnLst/>
                <a:rect l="l" t="t" r="r" b="b"/>
                <a:pathLst>
                  <a:path w="11917" h="61" extrusionOk="0">
                    <a:moveTo>
                      <a:pt x="36" y="0"/>
                    </a:moveTo>
                    <a:lnTo>
                      <a:pt x="12" y="12"/>
                    </a:lnTo>
                    <a:lnTo>
                      <a:pt x="0" y="24"/>
                    </a:lnTo>
                    <a:lnTo>
                      <a:pt x="12" y="48"/>
                    </a:lnTo>
                    <a:lnTo>
                      <a:pt x="36" y="60"/>
                    </a:lnTo>
                    <a:lnTo>
                      <a:pt x="11892" y="60"/>
                    </a:lnTo>
                    <a:lnTo>
                      <a:pt x="11916" y="48"/>
                    </a:lnTo>
                    <a:lnTo>
                      <a:pt x="11916" y="24"/>
                    </a:lnTo>
                    <a:lnTo>
                      <a:pt x="11916" y="12"/>
                    </a:lnTo>
                    <a:lnTo>
                      <a:pt x="1189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2"/>
              <p:cNvSpPr/>
              <p:nvPr/>
            </p:nvSpPr>
            <p:spPr>
              <a:xfrm>
                <a:off x="5852234" y="374130"/>
                <a:ext cx="68743" cy="2186"/>
              </a:xfrm>
              <a:custGeom>
                <a:avLst/>
                <a:gdLst/>
                <a:ahLst/>
                <a:cxnLst/>
                <a:rect l="l" t="t" r="r" b="b"/>
                <a:pathLst>
                  <a:path w="1887" h="60" extrusionOk="0">
                    <a:moveTo>
                      <a:pt x="12" y="0"/>
                    </a:moveTo>
                    <a:lnTo>
                      <a:pt x="0" y="24"/>
                    </a:lnTo>
                    <a:lnTo>
                      <a:pt x="12" y="48"/>
                    </a:lnTo>
                    <a:lnTo>
                      <a:pt x="36" y="60"/>
                    </a:lnTo>
                    <a:lnTo>
                      <a:pt x="1851" y="60"/>
                    </a:lnTo>
                    <a:lnTo>
                      <a:pt x="1875" y="48"/>
                    </a:lnTo>
                    <a:lnTo>
                      <a:pt x="1887" y="24"/>
                    </a:lnTo>
                    <a:lnTo>
                      <a:pt x="187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2"/>
              <p:cNvSpPr/>
              <p:nvPr/>
            </p:nvSpPr>
            <p:spPr>
              <a:xfrm>
                <a:off x="5445097" y="329759"/>
                <a:ext cx="270602" cy="207505"/>
              </a:xfrm>
              <a:custGeom>
                <a:avLst/>
                <a:gdLst/>
                <a:ahLst/>
                <a:cxnLst/>
                <a:rect l="l" t="t" r="r" b="b"/>
                <a:pathLst>
                  <a:path w="7428" h="5696" fill="none" extrusionOk="0">
                    <a:moveTo>
                      <a:pt x="7224" y="5696"/>
                    </a:moveTo>
                    <a:lnTo>
                      <a:pt x="204" y="5696"/>
                    </a:lnTo>
                    <a:lnTo>
                      <a:pt x="204" y="5696"/>
                    </a:lnTo>
                    <a:lnTo>
                      <a:pt x="156" y="5696"/>
                    </a:lnTo>
                    <a:lnTo>
                      <a:pt x="120" y="5684"/>
                    </a:lnTo>
                    <a:lnTo>
                      <a:pt x="84" y="5660"/>
                    </a:lnTo>
                    <a:lnTo>
                      <a:pt x="61" y="5636"/>
                    </a:lnTo>
                    <a:lnTo>
                      <a:pt x="37" y="5600"/>
                    </a:lnTo>
                    <a:lnTo>
                      <a:pt x="13" y="5564"/>
                    </a:lnTo>
                    <a:lnTo>
                      <a:pt x="1" y="5528"/>
                    </a:lnTo>
                    <a:lnTo>
                      <a:pt x="1" y="5493"/>
                    </a:lnTo>
                    <a:lnTo>
                      <a:pt x="1" y="203"/>
                    </a:lnTo>
                    <a:lnTo>
                      <a:pt x="1" y="203"/>
                    </a:lnTo>
                    <a:lnTo>
                      <a:pt x="1" y="168"/>
                    </a:lnTo>
                    <a:lnTo>
                      <a:pt x="13" y="132"/>
                    </a:lnTo>
                    <a:lnTo>
                      <a:pt x="37" y="96"/>
                    </a:lnTo>
                    <a:lnTo>
                      <a:pt x="61" y="60"/>
                    </a:lnTo>
                    <a:lnTo>
                      <a:pt x="84" y="36"/>
                    </a:lnTo>
                    <a:lnTo>
                      <a:pt x="120" y="24"/>
                    </a:lnTo>
                    <a:lnTo>
                      <a:pt x="156" y="12"/>
                    </a:lnTo>
                    <a:lnTo>
                      <a:pt x="204" y="0"/>
                    </a:lnTo>
                    <a:lnTo>
                      <a:pt x="7224" y="0"/>
                    </a:lnTo>
                    <a:lnTo>
                      <a:pt x="7224" y="0"/>
                    </a:lnTo>
                    <a:lnTo>
                      <a:pt x="7260" y="12"/>
                    </a:lnTo>
                    <a:lnTo>
                      <a:pt x="7296" y="24"/>
                    </a:lnTo>
                    <a:lnTo>
                      <a:pt x="7332" y="36"/>
                    </a:lnTo>
                    <a:lnTo>
                      <a:pt x="7368" y="60"/>
                    </a:lnTo>
                    <a:lnTo>
                      <a:pt x="7391" y="96"/>
                    </a:lnTo>
                    <a:lnTo>
                      <a:pt x="7403" y="132"/>
                    </a:lnTo>
                    <a:lnTo>
                      <a:pt x="7415" y="168"/>
                    </a:lnTo>
                    <a:lnTo>
                      <a:pt x="7427" y="203"/>
                    </a:lnTo>
                    <a:lnTo>
                      <a:pt x="7427" y="5493"/>
                    </a:lnTo>
                    <a:lnTo>
                      <a:pt x="7427" y="5493"/>
                    </a:lnTo>
                    <a:lnTo>
                      <a:pt x="7415" y="5528"/>
                    </a:lnTo>
                    <a:lnTo>
                      <a:pt x="7403" y="5564"/>
                    </a:lnTo>
                    <a:lnTo>
                      <a:pt x="7391" y="5600"/>
                    </a:lnTo>
                    <a:lnTo>
                      <a:pt x="7368" y="5636"/>
                    </a:lnTo>
                    <a:lnTo>
                      <a:pt x="7332" y="5660"/>
                    </a:lnTo>
                    <a:lnTo>
                      <a:pt x="7296" y="5684"/>
                    </a:lnTo>
                    <a:lnTo>
                      <a:pt x="7260" y="5696"/>
                    </a:lnTo>
                    <a:lnTo>
                      <a:pt x="7224" y="5696"/>
                    </a:lnTo>
                    <a:lnTo>
                      <a:pt x="7224" y="5696"/>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2"/>
              <p:cNvSpPr/>
              <p:nvPr/>
            </p:nvSpPr>
            <p:spPr>
              <a:xfrm>
                <a:off x="5443822" y="414129"/>
                <a:ext cx="272751" cy="73552"/>
              </a:xfrm>
              <a:custGeom>
                <a:avLst/>
                <a:gdLst/>
                <a:ahLst/>
                <a:cxnLst/>
                <a:rect l="l" t="t" r="r" b="b"/>
                <a:pathLst>
                  <a:path w="7487" h="2019" extrusionOk="0">
                    <a:moveTo>
                      <a:pt x="7450" y="1"/>
                    </a:moveTo>
                    <a:lnTo>
                      <a:pt x="7259" y="48"/>
                    </a:lnTo>
                    <a:lnTo>
                      <a:pt x="7080" y="132"/>
                    </a:lnTo>
                    <a:lnTo>
                      <a:pt x="6913" y="216"/>
                    </a:lnTo>
                    <a:lnTo>
                      <a:pt x="6746" y="335"/>
                    </a:lnTo>
                    <a:lnTo>
                      <a:pt x="6615" y="442"/>
                    </a:lnTo>
                    <a:lnTo>
                      <a:pt x="6495" y="550"/>
                    </a:lnTo>
                    <a:lnTo>
                      <a:pt x="6388" y="681"/>
                    </a:lnTo>
                    <a:lnTo>
                      <a:pt x="6280" y="801"/>
                    </a:lnTo>
                    <a:lnTo>
                      <a:pt x="6065" y="1063"/>
                    </a:lnTo>
                    <a:lnTo>
                      <a:pt x="5958" y="1183"/>
                    </a:lnTo>
                    <a:lnTo>
                      <a:pt x="5839" y="1302"/>
                    </a:lnTo>
                    <a:lnTo>
                      <a:pt x="5671" y="1445"/>
                    </a:lnTo>
                    <a:lnTo>
                      <a:pt x="5504" y="1565"/>
                    </a:lnTo>
                    <a:lnTo>
                      <a:pt x="5313" y="1672"/>
                    </a:lnTo>
                    <a:lnTo>
                      <a:pt x="5122" y="1768"/>
                    </a:lnTo>
                    <a:lnTo>
                      <a:pt x="4907" y="1851"/>
                    </a:lnTo>
                    <a:lnTo>
                      <a:pt x="4680" y="1923"/>
                    </a:lnTo>
                    <a:lnTo>
                      <a:pt x="4561" y="1947"/>
                    </a:lnTo>
                    <a:lnTo>
                      <a:pt x="4442" y="1959"/>
                    </a:lnTo>
                    <a:lnTo>
                      <a:pt x="4203" y="1959"/>
                    </a:lnTo>
                    <a:lnTo>
                      <a:pt x="4083" y="1947"/>
                    </a:lnTo>
                    <a:lnTo>
                      <a:pt x="3976" y="1923"/>
                    </a:lnTo>
                    <a:lnTo>
                      <a:pt x="3868" y="1899"/>
                    </a:lnTo>
                    <a:lnTo>
                      <a:pt x="3761" y="1851"/>
                    </a:lnTo>
                    <a:lnTo>
                      <a:pt x="3654" y="1804"/>
                    </a:lnTo>
                    <a:lnTo>
                      <a:pt x="3558" y="1744"/>
                    </a:lnTo>
                    <a:lnTo>
                      <a:pt x="3463" y="1684"/>
                    </a:lnTo>
                    <a:lnTo>
                      <a:pt x="3367" y="1601"/>
                    </a:lnTo>
                    <a:lnTo>
                      <a:pt x="3188" y="1445"/>
                    </a:lnTo>
                    <a:lnTo>
                      <a:pt x="3021" y="1278"/>
                    </a:lnTo>
                    <a:lnTo>
                      <a:pt x="2854" y="1099"/>
                    </a:lnTo>
                    <a:lnTo>
                      <a:pt x="2675" y="944"/>
                    </a:lnTo>
                    <a:lnTo>
                      <a:pt x="2507" y="789"/>
                    </a:lnTo>
                    <a:lnTo>
                      <a:pt x="2316" y="657"/>
                    </a:lnTo>
                    <a:lnTo>
                      <a:pt x="2125" y="550"/>
                    </a:lnTo>
                    <a:lnTo>
                      <a:pt x="1934" y="442"/>
                    </a:lnTo>
                    <a:lnTo>
                      <a:pt x="1707" y="347"/>
                    </a:lnTo>
                    <a:lnTo>
                      <a:pt x="1469" y="275"/>
                    </a:lnTo>
                    <a:lnTo>
                      <a:pt x="1230" y="216"/>
                    </a:lnTo>
                    <a:lnTo>
                      <a:pt x="991" y="192"/>
                    </a:lnTo>
                    <a:lnTo>
                      <a:pt x="752" y="180"/>
                    </a:lnTo>
                    <a:lnTo>
                      <a:pt x="502" y="180"/>
                    </a:lnTo>
                    <a:lnTo>
                      <a:pt x="263" y="216"/>
                    </a:lnTo>
                    <a:lnTo>
                      <a:pt x="24" y="275"/>
                    </a:lnTo>
                    <a:lnTo>
                      <a:pt x="0" y="287"/>
                    </a:lnTo>
                    <a:lnTo>
                      <a:pt x="0" y="311"/>
                    </a:lnTo>
                    <a:lnTo>
                      <a:pt x="12" y="323"/>
                    </a:lnTo>
                    <a:lnTo>
                      <a:pt x="36" y="335"/>
                    </a:lnTo>
                    <a:lnTo>
                      <a:pt x="263" y="275"/>
                    </a:lnTo>
                    <a:lnTo>
                      <a:pt x="478" y="251"/>
                    </a:lnTo>
                    <a:lnTo>
                      <a:pt x="704" y="240"/>
                    </a:lnTo>
                    <a:lnTo>
                      <a:pt x="919" y="240"/>
                    </a:lnTo>
                    <a:lnTo>
                      <a:pt x="1146" y="263"/>
                    </a:lnTo>
                    <a:lnTo>
                      <a:pt x="1361" y="311"/>
                    </a:lnTo>
                    <a:lnTo>
                      <a:pt x="1576" y="371"/>
                    </a:lnTo>
                    <a:lnTo>
                      <a:pt x="1779" y="442"/>
                    </a:lnTo>
                    <a:lnTo>
                      <a:pt x="1994" y="538"/>
                    </a:lnTo>
                    <a:lnTo>
                      <a:pt x="2209" y="657"/>
                    </a:lnTo>
                    <a:lnTo>
                      <a:pt x="2400" y="789"/>
                    </a:lnTo>
                    <a:lnTo>
                      <a:pt x="2591" y="944"/>
                    </a:lnTo>
                    <a:lnTo>
                      <a:pt x="2758" y="1099"/>
                    </a:lnTo>
                    <a:lnTo>
                      <a:pt x="2925" y="1266"/>
                    </a:lnTo>
                    <a:lnTo>
                      <a:pt x="3092" y="1433"/>
                    </a:lnTo>
                    <a:lnTo>
                      <a:pt x="3260" y="1601"/>
                    </a:lnTo>
                    <a:lnTo>
                      <a:pt x="3439" y="1744"/>
                    </a:lnTo>
                    <a:lnTo>
                      <a:pt x="3534" y="1804"/>
                    </a:lnTo>
                    <a:lnTo>
                      <a:pt x="3630" y="1851"/>
                    </a:lnTo>
                    <a:lnTo>
                      <a:pt x="3725" y="1911"/>
                    </a:lnTo>
                    <a:lnTo>
                      <a:pt x="3833" y="1947"/>
                    </a:lnTo>
                    <a:lnTo>
                      <a:pt x="3940" y="1983"/>
                    </a:lnTo>
                    <a:lnTo>
                      <a:pt x="4048" y="2007"/>
                    </a:lnTo>
                    <a:lnTo>
                      <a:pt x="4155" y="2019"/>
                    </a:lnTo>
                    <a:lnTo>
                      <a:pt x="4262" y="2019"/>
                    </a:lnTo>
                    <a:lnTo>
                      <a:pt x="4489" y="2007"/>
                    </a:lnTo>
                    <a:lnTo>
                      <a:pt x="4692" y="1971"/>
                    </a:lnTo>
                    <a:lnTo>
                      <a:pt x="4907" y="1911"/>
                    </a:lnTo>
                    <a:lnTo>
                      <a:pt x="5122" y="1827"/>
                    </a:lnTo>
                    <a:lnTo>
                      <a:pt x="5337" y="1732"/>
                    </a:lnTo>
                    <a:lnTo>
                      <a:pt x="5528" y="1613"/>
                    </a:lnTo>
                    <a:lnTo>
                      <a:pt x="5719" y="1481"/>
                    </a:lnTo>
                    <a:lnTo>
                      <a:pt x="5850" y="1374"/>
                    </a:lnTo>
                    <a:lnTo>
                      <a:pt x="5970" y="1266"/>
                    </a:lnTo>
                    <a:lnTo>
                      <a:pt x="6077" y="1147"/>
                    </a:lnTo>
                    <a:lnTo>
                      <a:pt x="6185" y="1016"/>
                    </a:lnTo>
                    <a:lnTo>
                      <a:pt x="6424" y="729"/>
                    </a:lnTo>
                    <a:lnTo>
                      <a:pt x="6543" y="598"/>
                    </a:lnTo>
                    <a:lnTo>
                      <a:pt x="6674" y="466"/>
                    </a:lnTo>
                    <a:lnTo>
                      <a:pt x="6770" y="395"/>
                    </a:lnTo>
                    <a:lnTo>
                      <a:pt x="6853" y="323"/>
                    </a:lnTo>
                    <a:lnTo>
                      <a:pt x="7044" y="216"/>
                    </a:lnTo>
                    <a:lnTo>
                      <a:pt x="7247" y="120"/>
                    </a:lnTo>
                    <a:lnTo>
                      <a:pt x="7474" y="48"/>
                    </a:lnTo>
                    <a:lnTo>
                      <a:pt x="7486" y="37"/>
                    </a:lnTo>
                    <a:lnTo>
                      <a:pt x="7486" y="13"/>
                    </a:lnTo>
                    <a:lnTo>
                      <a:pt x="747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2"/>
              <p:cNvSpPr/>
              <p:nvPr/>
            </p:nvSpPr>
            <p:spPr>
              <a:xfrm>
                <a:off x="5525133" y="364112"/>
                <a:ext cx="48743" cy="48306"/>
              </a:xfrm>
              <a:custGeom>
                <a:avLst/>
                <a:gdLst/>
                <a:ahLst/>
                <a:cxnLst/>
                <a:rect l="l" t="t" r="r" b="b"/>
                <a:pathLst>
                  <a:path w="1338" h="1326" fill="none" extrusionOk="0">
                    <a:moveTo>
                      <a:pt x="1326" y="753"/>
                    </a:moveTo>
                    <a:lnTo>
                      <a:pt x="1326" y="753"/>
                    </a:lnTo>
                    <a:lnTo>
                      <a:pt x="1302" y="884"/>
                    </a:lnTo>
                    <a:lnTo>
                      <a:pt x="1242" y="1004"/>
                    </a:lnTo>
                    <a:lnTo>
                      <a:pt x="1171" y="1099"/>
                    </a:lnTo>
                    <a:lnTo>
                      <a:pt x="1075" y="1195"/>
                    </a:lnTo>
                    <a:lnTo>
                      <a:pt x="968" y="1254"/>
                    </a:lnTo>
                    <a:lnTo>
                      <a:pt x="848" y="1302"/>
                    </a:lnTo>
                    <a:lnTo>
                      <a:pt x="717" y="1326"/>
                    </a:lnTo>
                    <a:lnTo>
                      <a:pt x="586" y="1326"/>
                    </a:lnTo>
                    <a:lnTo>
                      <a:pt x="586" y="1326"/>
                    </a:lnTo>
                    <a:lnTo>
                      <a:pt x="454" y="1302"/>
                    </a:lnTo>
                    <a:lnTo>
                      <a:pt x="335" y="1242"/>
                    </a:lnTo>
                    <a:lnTo>
                      <a:pt x="228" y="1171"/>
                    </a:lnTo>
                    <a:lnTo>
                      <a:pt x="144" y="1075"/>
                    </a:lnTo>
                    <a:lnTo>
                      <a:pt x="72" y="968"/>
                    </a:lnTo>
                    <a:lnTo>
                      <a:pt x="25" y="848"/>
                    </a:lnTo>
                    <a:lnTo>
                      <a:pt x="1" y="717"/>
                    </a:lnTo>
                    <a:lnTo>
                      <a:pt x="1" y="586"/>
                    </a:lnTo>
                    <a:lnTo>
                      <a:pt x="1" y="586"/>
                    </a:lnTo>
                    <a:lnTo>
                      <a:pt x="37" y="454"/>
                    </a:lnTo>
                    <a:lnTo>
                      <a:pt x="84" y="335"/>
                    </a:lnTo>
                    <a:lnTo>
                      <a:pt x="168" y="228"/>
                    </a:lnTo>
                    <a:lnTo>
                      <a:pt x="263" y="144"/>
                    </a:lnTo>
                    <a:lnTo>
                      <a:pt x="371" y="72"/>
                    </a:lnTo>
                    <a:lnTo>
                      <a:pt x="490" y="25"/>
                    </a:lnTo>
                    <a:lnTo>
                      <a:pt x="610" y="1"/>
                    </a:lnTo>
                    <a:lnTo>
                      <a:pt x="753" y="1"/>
                    </a:lnTo>
                    <a:lnTo>
                      <a:pt x="753" y="1"/>
                    </a:lnTo>
                    <a:lnTo>
                      <a:pt x="884" y="37"/>
                    </a:lnTo>
                    <a:lnTo>
                      <a:pt x="1004" y="84"/>
                    </a:lnTo>
                    <a:lnTo>
                      <a:pt x="1111" y="168"/>
                    </a:lnTo>
                    <a:lnTo>
                      <a:pt x="1195" y="251"/>
                    </a:lnTo>
                    <a:lnTo>
                      <a:pt x="1266" y="359"/>
                    </a:lnTo>
                    <a:lnTo>
                      <a:pt x="1314" y="478"/>
                    </a:lnTo>
                    <a:lnTo>
                      <a:pt x="1338" y="610"/>
                    </a:lnTo>
                    <a:lnTo>
                      <a:pt x="1326" y="753"/>
                    </a:lnTo>
                    <a:lnTo>
                      <a:pt x="1326" y="753"/>
                    </a:lnTo>
                    <a:close/>
                  </a:path>
                </a:pathLst>
              </a:custGeom>
              <a:solidFill>
                <a:schemeClr val="lt2"/>
              </a:solid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2"/>
              <p:cNvSpPr/>
              <p:nvPr/>
            </p:nvSpPr>
            <p:spPr>
              <a:xfrm>
                <a:off x="5284625" y="-234825"/>
                <a:ext cx="1124813" cy="885613"/>
              </a:xfrm>
              <a:custGeom>
                <a:avLst/>
                <a:gdLst/>
                <a:ahLst/>
                <a:cxnLst/>
                <a:rect l="l" t="t" r="r" b="b"/>
                <a:pathLst>
                  <a:path w="30876" h="24310" extrusionOk="0">
                    <a:moveTo>
                      <a:pt x="30339" y="61"/>
                    </a:moveTo>
                    <a:lnTo>
                      <a:pt x="30482" y="73"/>
                    </a:lnTo>
                    <a:lnTo>
                      <a:pt x="30601" y="108"/>
                    </a:lnTo>
                    <a:lnTo>
                      <a:pt x="30661" y="132"/>
                    </a:lnTo>
                    <a:lnTo>
                      <a:pt x="30709" y="168"/>
                    </a:lnTo>
                    <a:lnTo>
                      <a:pt x="30745" y="204"/>
                    </a:lnTo>
                    <a:lnTo>
                      <a:pt x="30780" y="264"/>
                    </a:lnTo>
                    <a:lnTo>
                      <a:pt x="30792" y="323"/>
                    </a:lnTo>
                    <a:lnTo>
                      <a:pt x="30804" y="395"/>
                    </a:lnTo>
                    <a:lnTo>
                      <a:pt x="30816" y="610"/>
                    </a:lnTo>
                    <a:lnTo>
                      <a:pt x="30816" y="837"/>
                    </a:lnTo>
                    <a:lnTo>
                      <a:pt x="30804" y="1267"/>
                    </a:lnTo>
                    <a:lnTo>
                      <a:pt x="30804" y="3499"/>
                    </a:lnTo>
                    <a:lnTo>
                      <a:pt x="30804" y="6687"/>
                    </a:lnTo>
                    <a:lnTo>
                      <a:pt x="30804" y="10460"/>
                    </a:lnTo>
                    <a:lnTo>
                      <a:pt x="30804" y="14376"/>
                    </a:lnTo>
                    <a:lnTo>
                      <a:pt x="30804" y="18089"/>
                    </a:lnTo>
                    <a:lnTo>
                      <a:pt x="30804" y="21182"/>
                    </a:lnTo>
                    <a:lnTo>
                      <a:pt x="30804" y="23259"/>
                    </a:lnTo>
                    <a:lnTo>
                      <a:pt x="30804" y="23773"/>
                    </a:lnTo>
                    <a:lnTo>
                      <a:pt x="30792" y="23940"/>
                    </a:lnTo>
                    <a:lnTo>
                      <a:pt x="30780" y="24023"/>
                    </a:lnTo>
                    <a:lnTo>
                      <a:pt x="30757" y="24095"/>
                    </a:lnTo>
                    <a:lnTo>
                      <a:pt x="30721" y="24155"/>
                    </a:lnTo>
                    <a:lnTo>
                      <a:pt x="30661" y="24202"/>
                    </a:lnTo>
                    <a:lnTo>
                      <a:pt x="30577" y="24238"/>
                    </a:lnTo>
                    <a:lnTo>
                      <a:pt x="30482" y="24250"/>
                    </a:lnTo>
                    <a:lnTo>
                      <a:pt x="430" y="24250"/>
                    </a:lnTo>
                    <a:lnTo>
                      <a:pt x="346" y="24238"/>
                    </a:lnTo>
                    <a:lnTo>
                      <a:pt x="275" y="24226"/>
                    </a:lnTo>
                    <a:lnTo>
                      <a:pt x="215" y="24190"/>
                    </a:lnTo>
                    <a:lnTo>
                      <a:pt x="155" y="24155"/>
                    </a:lnTo>
                    <a:lnTo>
                      <a:pt x="108" y="24095"/>
                    </a:lnTo>
                    <a:lnTo>
                      <a:pt x="72" y="24023"/>
                    </a:lnTo>
                    <a:lnTo>
                      <a:pt x="60" y="23928"/>
                    </a:lnTo>
                    <a:lnTo>
                      <a:pt x="60" y="23701"/>
                    </a:lnTo>
                    <a:lnTo>
                      <a:pt x="60" y="22113"/>
                    </a:lnTo>
                    <a:lnTo>
                      <a:pt x="60" y="19379"/>
                    </a:lnTo>
                    <a:lnTo>
                      <a:pt x="60" y="15857"/>
                    </a:lnTo>
                    <a:lnTo>
                      <a:pt x="60" y="11964"/>
                    </a:lnTo>
                    <a:lnTo>
                      <a:pt x="60" y="8096"/>
                    </a:lnTo>
                    <a:lnTo>
                      <a:pt x="60" y="4633"/>
                    </a:lnTo>
                    <a:lnTo>
                      <a:pt x="60" y="1983"/>
                    </a:lnTo>
                    <a:lnTo>
                      <a:pt x="60" y="550"/>
                    </a:lnTo>
                    <a:lnTo>
                      <a:pt x="72" y="383"/>
                    </a:lnTo>
                    <a:lnTo>
                      <a:pt x="84" y="299"/>
                    </a:lnTo>
                    <a:lnTo>
                      <a:pt x="120" y="228"/>
                    </a:lnTo>
                    <a:lnTo>
                      <a:pt x="155" y="168"/>
                    </a:lnTo>
                    <a:lnTo>
                      <a:pt x="215" y="120"/>
                    </a:lnTo>
                    <a:lnTo>
                      <a:pt x="287" y="85"/>
                    </a:lnTo>
                    <a:lnTo>
                      <a:pt x="394" y="73"/>
                    </a:lnTo>
                    <a:lnTo>
                      <a:pt x="29945" y="73"/>
                    </a:lnTo>
                    <a:lnTo>
                      <a:pt x="30195" y="61"/>
                    </a:lnTo>
                    <a:close/>
                    <a:moveTo>
                      <a:pt x="430" y="1"/>
                    </a:moveTo>
                    <a:lnTo>
                      <a:pt x="323" y="13"/>
                    </a:lnTo>
                    <a:lnTo>
                      <a:pt x="227" y="37"/>
                    </a:lnTo>
                    <a:lnTo>
                      <a:pt x="155" y="85"/>
                    </a:lnTo>
                    <a:lnTo>
                      <a:pt x="108" y="132"/>
                    </a:lnTo>
                    <a:lnTo>
                      <a:pt x="60" y="192"/>
                    </a:lnTo>
                    <a:lnTo>
                      <a:pt x="36" y="264"/>
                    </a:lnTo>
                    <a:lnTo>
                      <a:pt x="12" y="347"/>
                    </a:lnTo>
                    <a:lnTo>
                      <a:pt x="0" y="431"/>
                    </a:lnTo>
                    <a:lnTo>
                      <a:pt x="0" y="514"/>
                    </a:lnTo>
                    <a:lnTo>
                      <a:pt x="0" y="1899"/>
                    </a:lnTo>
                    <a:lnTo>
                      <a:pt x="0" y="4526"/>
                    </a:lnTo>
                    <a:lnTo>
                      <a:pt x="0" y="8012"/>
                    </a:lnTo>
                    <a:lnTo>
                      <a:pt x="0" y="11905"/>
                    </a:lnTo>
                    <a:lnTo>
                      <a:pt x="0" y="15845"/>
                    </a:lnTo>
                    <a:lnTo>
                      <a:pt x="0" y="19391"/>
                    </a:lnTo>
                    <a:lnTo>
                      <a:pt x="0" y="22149"/>
                    </a:lnTo>
                    <a:lnTo>
                      <a:pt x="0" y="23725"/>
                    </a:lnTo>
                    <a:lnTo>
                      <a:pt x="0" y="23844"/>
                    </a:lnTo>
                    <a:lnTo>
                      <a:pt x="0" y="23964"/>
                    </a:lnTo>
                    <a:lnTo>
                      <a:pt x="24" y="24059"/>
                    </a:lnTo>
                    <a:lnTo>
                      <a:pt x="60" y="24131"/>
                    </a:lnTo>
                    <a:lnTo>
                      <a:pt x="108" y="24190"/>
                    </a:lnTo>
                    <a:lnTo>
                      <a:pt x="167" y="24238"/>
                    </a:lnTo>
                    <a:lnTo>
                      <a:pt x="239" y="24274"/>
                    </a:lnTo>
                    <a:lnTo>
                      <a:pt x="311" y="24298"/>
                    </a:lnTo>
                    <a:lnTo>
                      <a:pt x="394" y="24310"/>
                    </a:lnTo>
                    <a:lnTo>
                      <a:pt x="30506" y="24310"/>
                    </a:lnTo>
                    <a:lnTo>
                      <a:pt x="30506" y="24307"/>
                    </a:lnTo>
                    <a:lnTo>
                      <a:pt x="30577" y="24298"/>
                    </a:lnTo>
                    <a:lnTo>
                      <a:pt x="30661" y="24262"/>
                    </a:lnTo>
                    <a:lnTo>
                      <a:pt x="30733" y="24214"/>
                    </a:lnTo>
                    <a:lnTo>
                      <a:pt x="30780" y="24155"/>
                    </a:lnTo>
                    <a:lnTo>
                      <a:pt x="30816" y="24083"/>
                    </a:lnTo>
                    <a:lnTo>
                      <a:pt x="30852" y="23999"/>
                    </a:lnTo>
                    <a:lnTo>
                      <a:pt x="30864" y="23916"/>
                    </a:lnTo>
                    <a:lnTo>
                      <a:pt x="30864" y="23820"/>
                    </a:lnTo>
                    <a:lnTo>
                      <a:pt x="30864" y="23331"/>
                    </a:lnTo>
                    <a:lnTo>
                      <a:pt x="30864" y="21289"/>
                    </a:lnTo>
                    <a:lnTo>
                      <a:pt x="30864" y="18185"/>
                    </a:lnTo>
                    <a:lnTo>
                      <a:pt x="30864" y="14472"/>
                    </a:lnTo>
                    <a:lnTo>
                      <a:pt x="30864" y="10484"/>
                    </a:lnTo>
                    <a:lnTo>
                      <a:pt x="30864" y="6711"/>
                    </a:lnTo>
                    <a:lnTo>
                      <a:pt x="30864" y="3475"/>
                    </a:lnTo>
                    <a:lnTo>
                      <a:pt x="30864" y="1243"/>
                    </a:lnTo>
                    <a:lnTo>
                      <a:pt x="30876" y="813"/>
                    </a:lnTo>
                    <a:lnTo>
                      <a:pt x="30876" y="610"/>
                    </a:lnTo>
                    <a:lnTo>
                      <a:pt x="30864" y="395"/>
                    </a:lnTo>
                    <a:lnTo>
                      <a:pt x="30852" y="311"/>
                    </a:lnTo>
                    <a:lnTo>
                      <a:pt x="30840" y="240"/>
                    </a:lnTo>
                    <a:lnTo>
                      <a:pt x="30804" y="180"/>
                    </a:lnTo>
                    <a:lnTo>
                      <a:pt x="30768" y="132"/>
                    </a:lnTo>
                    <a:lnTo>
                      <a:pt x="30721" y="96"/>
                    </a:lnTo>
                    <a:lnTo>
                      <a:pt x="30673" y="61"/>
                    </a:lnTo>
                    <a:lnTo>
                      <a:pt x="30613" y="49"/>
                    </a:lnTo>
                    <a:lnTo>
                      <a:pt x="30554" y="25"/>
                    </a:lnTo>
                    <a:lnTo>
                      <a:pt x="30422" y="13"/>
                    </a:lnTo>
                    <a:lnTo>
                      <a:pt x="30279" y="1"/>
                    </a:lnTo>
                    <a:lnTo>
                      <a:pt x="30016" y="13"/>
                    </a:lnTo>
                    <a:lnTo>
                      <a:pt x="549" y="13"/>
                    </a:lnTo>
                    <a:lnTo>
                      <a:pt x="430"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2"/>
              <p:cNvSpPr/>
              <p:nvPr/>
            </p:nvSpPr>
            <p:spPr>
              <a:xfrm>
                <a:off x="5410744" y="51838"/>
                <a:ext cx="316249" cy="217924"/>
              </a:xfrm>
              <a:custGeom>
                <a:avLst/>
                <a:gdLst/>
                <a:ahLst/>
                <a:cxnLst/>
                <a:rect l="l" t="t" r="r" b="b"/>
                <a:pathLst>
                  <a:path w="8681" h="5982" extrusionOk="0">
                    <a:moveTo>
                      <a:pt x="323" y="0"/>
                    </a:moveTo>
                    <a:lnTo>
                      <a:pt x="239" y="203"/>
                    </a:lnTo>
                    <a:lnTo>
                      <a:pt x="168" y="418"/>
                    </a:lnTo>
                    <a:lnTo>
                      <a:pt x="120" y="633"/>
                    </a:lnTo>
                    <a:lnTo>
                      <a:pt x="72" y="848"/>
                    </a:lnTo>
                    <a:lnTo>
                      <a:pt x="36" y="1051"/>
                    </a:lnTo>
                    <a:lnTo>
                      <a:pt x="13" y="1266"/>
                    </a:lnTo>
                    <a:lnTo>
                      <a:pt x="1" y="1481"/>
                    </a:lnTo>
                    <a:lnTo>
                      <a:pt x="1" y="1696"/>
                    </a:lnTo>
                    <a:lnTo>
                      <a:pt x="13" y="1910"/>
                    </a:lnTo>
                    <a:lnTo>
                      <a:pt x="36" y="2113"/>
                    </a:lnTo>
                    <a:lnTo>
                      <a:pt x="60" y="2328"/>
                    </a:lnTo>
                    <a:lnTo>
                      <a:pt x="96" y="2531"/>
                    </a:lnTo>
                    <a:lnTo>
                      <a:pt x="156" y="2734"/>
                    </a:lnTo>
                    <a:lnTo>
                      <a:pt x="204" y="2937"/>
                    </a:lnTo>
                    <a:lnTo>
                      <a:pt x="275" y="3140"/>
                    </a:lnTo>
                    <a:lnTo>
                      <a:pt x="359" y="3331"/>
                    </a:lnTo>
                    <a:lnTo>
                      <a:pt x="442" y="3522"/>
                    </a:lnTo>
                    <a:lnTo>
                      <a:pt x="538" y="3701"/>
                    </a:lnTo>
                    <a:lnTo>
                      <a:pt x="645" y="3892"/>
                    </a:lnTo>
                    <a:lnTo>
                      <a:pt x="753" y="4071"/>
                    </a:lnTo>
                    <a:lnTo>
                      <a:pt x="872" y="4239"/>
                    </a:lnTo>
                    <a:lnTo>
                      <a:pt x="1004" y="4406"/>
                    </a:lnTo>
                    <a:lnTo>
                      <a:pt x="1147" y="4561"/>
                    </a:lnTo>
                    <a:lnTo>
                      <a:pt x="1290" y="4716"/>
                    </a:lnTo>
                    <a:lnTo>
                      <a:pt x="1445" y="4859"/>
                    </a:lnTo>
                    <a:lnTo>
                      <a:pt x="1601" y="5003"/>
                    </a:lnTo>
                    <a:lnTo>
                      <a:pt x="1768" y="5134"/>
                    </a:lnTo>
                    <a:lnTo>
                      <a:pt x="1947" y="5265"/>
                    </a:lnTo>
                    <a:lnTo>
                      <a:pt x="2126" y="5373"/>
                    </a:lnTo>
                    <a:lnTo>
                      <a:pt x="2317" y="5480"/>
                    </a:lnTo>
                    <a:lnTo>
                      <a:pt x="2520" y="5576"/>
                    </a:lnTo>
                    <a:lnTo>
                      <a:pt x="2723" y="5671"/>
                    </a:lnTo>
                    <a:lnTo>
                      <a:pt x="2938" y="5743"/>
                    </a:lnTo>
                    <a:lnTo>
                      <a:pt x="3141" y="5815"/>
                    </a:lnTo>
                    <a:lnTo>
                      <a:pt x="3356" y="5874"/>
                    </a:lnTo>
                    <a:lnTo>
                      <a:pt x="3571" y="5910"/>
                    </a:lnTo>
                    <a:lnTo>
                      <a:pt x="3774" y="5946"/>
                    </a:lnTo>
                    <a:lnTo>
                      <a:pt x="3988" y="5970"/>
                    </a:lnTo>
                    <a:lnTo>
                      <a:pt x="4203" y="5982"/>
                    </a:lnTo>
                    <a:lnTo>
                      <a:pt x="4418" y="5982"/>
                    </a:lnTo>
                    <a:lnTo>
                      <a:pt x="4633" y="5970"/>
                    </a:lnTo>
                    <a:lnTo>
                      <a:pt x="4836" y="5958"/>
                    </a:lnTo>
                    <a:lnTo>
                      <a:pt x="5051" y="5922"/>
                    </a:lnTo>
                    <a:lnTo>
                      <a:pt x="5254" y="5886"/>
                    </a:lnTo>
                    <a:lnTo>
                      <a:pt x="5457" y="5839"/>
                    </a:lnTo>
                    <a:lnTo>
                      <a:pt x="5660" y="5779"/>
                    </a:lnTo>
                    <a:lnTo>
                      <a:pt x="5863" y="5707"/>
                    </a:lnTo>
                    <a:lnTo>
                      <a:pt x="6054" y="5636"/>
                    </a:lnTo>
                    <a:lnTo>
                      <a:pt x="6245" y="5552"/>
                    </a:lnTo>
                    <a:lnTo>
                      <a:pt x="6436" y="5456"/>
                    </a:lnTo>
                    <a:lnTo>
                      <a:pt x="6615" y="5349"/>
                    </a:lnTo>
                    <a:lnTo>
                      <a:pt x="6794" y="5230"/>
                    </a:lnTo>
                    <a:lnTo>
                      <a:pt x="6961" y="5110"/>
                    </a:lnTo>
                    <a:lnTo>
                      <a:pt x="7129" y="4979"/>
                    </a:lnTo>
                    <a:lnTo>
                      <a:pt x="7284" y="4848"/>
                    </a:lnTo>
                    <a:lnTo>
                      <a:pt x="7439" y="4704"/>
                    </a:lnTo>
                    <a:lnTo>
                      <a:pt x="7582" y="4549"/>
                    </a:lnTo>
                    <a:lnTo>
                      <a:pt x="7726" y="4382"/>
                    </a:lnTo>
                    <a:lnTo>
                      <a:pt x="7857" y="4215"/>
                    </a:lnTo>
                    <a:lnTo>
                      <a:pt x="7988" y="4036"/>
                    </a:lnTo>
                    <a:lnTo>
                      <a:pt x="8096" y="3857"/>
                    </a:lnTo>
                    <a:lnTo>
                      <a:pt x="8203" y="3666"/>
                    </a:lnTo>
                    <a:lnTo>
                      <a:pt x="8311" y="3475"/>
                    </a:lnTo>
                    <a:lnTo>
                      <a:pt x="8394" y="3260"/>
                    </a:lnTo>
                    <a:lnTo>
                      <a:pt x="8490" y="2997"/>
                    </a:lnTo>
                    <a:lnTo>
                      <a:pt x="8573" y="2722"/>
                    </a:lnTo>
                    <a:lnTo>
                      <a:pt x="8633" y="2448"/>
                    </a:lnTo>
                    <a:lnTo>
                      <a:pt x="8681" y="2173"/>
                    </a:lnTo>
                    <a:lnTo>
                      <a:pt x="4359" y="1636"/>
                    </a:lnTo>
                    <a:lnTo>
                      <a:pt x="323"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2"/>
              <p:cNvSpPr/>
              <p:nvPr/>
            </p:nvSpPr>
            <p:spPr>
              <a:xfrm>
                <a:off x="5572564" y="-60838"/>
                <a:ext cx="151840" cy="170565"/>
              </a:xfrm>
              <a:custGeom>
                <a:avLst/>
                <a:gdLst/>
                <a:ahLst/>
                <a:cxnLst/>
                <a:rect l="l" t="t" r="r" b="b"/>
                <a:pathLst>
                  <a:path w="4168" h="4682" extrusionOk="0">
                    <a:moveTo>
                      <a:pt x="24" y="1"/>
                    </a:moveTo>
                    <a:lnTo>
                      <a:pt x="0" y="4168"/>
                    </a:lnTo>
                    <a:lnTo>
                      <a:pt x="4143" y="4681"/>
                    </a:lnTo>
                    <a:lnTo>
                      <a:pt x="4155" y="4502"/>
                    </a:lnTo>
                    <a:lnTo>
                      <a:pt x="4167" y="4323"/>
                    </a:lnTo>
                    <a:lnTo>
                      <a:pt x="4167" y="4156"/>
                    </a:lnTo>
                    <a:lnTo>
                      <a:pt x="4167" y="3977"/>
                    </a:lnTo>
                    <a:lnTo>
                      <a:pt x="4155" y="3798"/>
                    </a:lnTo>
                    <a:lnTo>
                      <a:pt x="4131" y="3630"/>
                    </a:lnTo>
                    <a:lnTo>
                      <a:pt x="4107" y="3451"/>
                    </a:lnTo>
                    <a:lnTo>
                      <a:pt x="4072" y="3284"/>
                    </a:lnTo>
                    <a:lnTo>
                      <a:pt x="3988" y="2950"/>
                    </a:lnTo>
                    <a:lnTo>
                      <a:pt x="3881" y="2627"/>
                    </a:lnTo>
                    <a:lnTo>
                      <a:pt x="3737" y="2317"/>
                    </a:lnTo>
                    <a:lnTo>
                      <a:pt x="3570" y="2019"/>
                    </a:lnTo>
                    <a:lnTo>
                      <a:pt x="3379" y="1732"/>
                    </a:lnTo>
                    <a:lnTo>
                      <a:pt x="3176" y="1469"/>
                    </a:lnTo>
                    <a:lnTo>
                      <a:pt x="2937" y="1219"/>
                    </a:lnTo>
                    <a:lnTo>
                      <a:pt x="2687" y="980"/>
                    </a:lnTo>
                    <a:lnTo>
                      <a:pt x="2555" y="872"/>
                    </a:lnTo>
                    <a:lnTo>
                      <a:pt x="2412" y="765"/>
                    </a:lnTo>
                    <a:lnTo>
                      <a:pt x="2269" y="669"/>
                    </a:lnTo>
                    <a:lnTo>
                      <a:pt x="2125" y="586"/>
                    </a:lnTo>
                    <a:lnTo>
                      <a:pt x="1970" y="490"/>
                    </a:lnTo>
                    <a:lnTo>
                      <a:pt x="1815" y="419"/>
                    </a:lnTo>
                    <a:lnTo>
                      <a:pt x="1648" y="335"/>
                    </a:lnTo>
                    <a:lnTo>
                      <a:pt x="1481" y="275"/>
                    </a:lnTo>
                    <a:lnTo>
                      <a:pt x="1302" y="216"/>
                    </a:lnTo>
                    <a:lnTo>
                      <a:pt x="1122" y="156"/>
                    </a:lnTo>
                    <a:lnTo>
                      <a:pt x="943" y="108"/>
                    </a:lnTo>
                    <a:lnTo>
                      <a:pt x="764" y="72"/>
                    </a:lnTo>
                    <a:lnTo>
                      <a:pt x="573" y="49"/>
                    </a:lnTo>
                    <a:lnTo>
                      <a:pt x="394" y="25"/>
                    </a:lnTo>
                    <a:lnTo>
                      <a:pt x="203" y="13"/>
                    </a:lnTo>
                    <a:lnTo>
                      <a:pt x="24"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2"/>
              <p:cNvSpPr/>
              <p:nvPr/>
            </p:nvSpPr>
            <p:spPr>
              <a:xfrm>
                <a:off x="5431181" y="-48197"/>
                <a:ext cx="118361" cy="125283"/>
              </a:xfrm>
              <a:custGeom>
                <a:avLst/>
                <a:gdLst/>
                <a:ahLst/>
                <a:cxnLst/>
                <a:rect l="l" t="t" r="r" b="b"/>
                <a:pathLst>
                  <a:path w="3249" h="3439" extrusionOk="0">
                    <a:moveTo>
                      <a:pt x="3248" y="0"/>
                    </a:moveTo>
                    <a:lnTo>
                      <a:pt x="2986" y="12"/>
                    </a:lnTo>
                    <a:lnTo>
                      <a:pt x="2735" y="36"/>
                    </a:lnTo>
                    <a:lnTo>
                      <a:pt x="2472" y="72"/>
                    </a:lnTo>
                    <a:lnTo>
                      <a:pt x="2234" y="131"/>
                    </a:lnTo>
                    <a:lnTo>
                      <a:pt x="1983" y="215"/>
                    </a:lnTo>
                    <a:lnTo>
                      <a:pt x="1744" y="310"/>
                    </a:lnTo>
                    <a:lnTo>
                      <a:pt x="1517" y="430"/>
                    </a:lnTo>
                    <a:lnTo>
                      <a:pt x="1302" y="561"/>
                    </a:lnTo>
                    <a:lnTo>
                      <a:pt x="1087" y="716"/>
                    </a:lnTo>
                    <a:lnTo>
                      <a:pt x="884" y="884"/>
                    </a:lnTo>
                    <a:lnTo>
                      <a:pt x="705" y="1063"/>
                    </a:lnTo>
                    <a:lnTo>
                      <a:pt x="538" y="1254"/>
                    </a:lnTo>
                    <a:lnTo>
                      <a:pt x="383" y="1457"/>
                    </a:lnTo>
                    <a:lnTo>
                      <a:pt x="240" y="1672"/>
                    </a:lnTo>
                    <a:lnTo>
                      <a:pt x="108" y="1898"/>
                    </a:lnTo>
                    <a:lnTo>
                      <a:pt x="1" y="2125"/>
                    </a:lnTo>
                    <a:lnTo>
                      <a:pt x="3189" y="3439"/>
                    </a:lnTo>
                    <a:lnTo>
                      <a:pt x="324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2"/>
              <p:cNvSpPr/>
              <p:nvPr/>
            </p:nvSpPr>
            <p:spPr>
              <a:xfrm>
                <a:off x="5289397" y="-152167"/>
                <a:ext cx="1115268" cy="2222"/>
              </a:xfrm>
              <a:custGeom>
                <a:avLst/>
                <a:gdLst/>
                <a:ahLst/>
                <a:cxnLst/>
                <a:rect l="l" t="t" r="r" b="b"/>
                <a:pathLst>
                  <a:path w="30614" h="61" extrusionOk="0">
                    <a:moveTo>
                      <a:pt x="24" y="0"/>
                    </a:moveTo>
                    <a:lnTo>
                      <a:pt x="1" y="12"/>
                    </a:lnTo>
                    <a:lnTo>
                      <a:pt x="1" y="24"/>
                    </a:lnTo>
                    <a:lnTo>
                      <a:pt x="1" y="48"/>
                    </a:lnTo>
                    <a:lnTo>
                      <a:pt x="24" y="60"/>
                    </a:lnTo>
                    <a:lnTo>
                      <a:pt x="30578" y="60"/>
                    </a:lnTo>
                    <a:lnTo>
                      <a:pt x="30602" y="48"/>
                    </a:lnTo>
                    <a:lnTo>
                      <a:pt x="30614" y="24"/>
                    </a:lnTo>
                    <a:lnTo>
                      <a:pt x="30602" y="12"/>
                    </a:lnTo>
                    <a:lnTo>
                      <a:pt x="30578"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2"/>
              <p:cNvSpPr/>
              <p:nvPr/>
            </p:nvSpPr>
            <p:spPr>
              <a:xfrm>
                <a:off x="5424660" y="70527"/>
                <a:ext cx="50929" cy="101822"/>
              </a:xfrm>
              <a:custGeom>
                <a:avLst/>
                <a:gdLst/>
                <a:ahLst/>
                <a:cxnLst/>
                <a:rect l="l" t="t" r="r" b="b"/>
                <a:pathLst>
                  <a:path w="1398" h="2795" extrusionOk="0">
                    <a:moveTo>
                      <a:pt x="1183" y="0"/>
                    </a:moveTo>
                    <a:lnTo>
                      <a:pt x="1171" y="12"/>
                    </a:lnTo>
                    <a:lnTo>
                      <a:pt x="1230" y="192"/>
                    </a:lnTo>
                    <a:lnTo>
                      <a:pt x="1278" y="383"/>
                    </a:lnTo>
                    <a:lnTo>
                      <a:pt x="1314" y="562"/>
                    </a:lnTo>
                    <a:lnTo>
                      <a:pt x="1338" y="741"/>
                    </a:lnTo>
                    <a:lnTo>
                      <a:pt x="1362" y="932"/>
                    </a:lnTo>
                    <a:lnTo>
                      <a:pt x="1350" y="1123"/>
                    </a:lnTo>
                    <a:lnTo>
                      <a:pt x="1338" y="1302"/>
                    </a:lnTo>
                    <a:lnTo>
                      <a:pt x="1314" y="1493"/>
                    </a:lnTo>
                    <a:lnTo>
                      <a:pt x="1266" y="1636"/>
                    </a:lnTo>
                    <a:lnTo>
                      <a:pt x="1219" y="1791"/>
                    </a:lnTo>
                    <a:lnTo>
                      <a:pt x="1147" y="1935"/>
                    </a:lnTo>
                    <a:lnTo>
                      <a:pt x="1075" y="2066"/>
                    </a:lnTo>
                    <a:lnTo>
                      <a:pt x="980" y="2197"/>
                    </a:lnTo>
                    <a:lnTo>
                      <a:pt x="884" y="2317"/>
                    </a:lnTo>
                    <a:lnTo>
                      <a:pt x="765" y="2424"/>
                    </a:lnTo>
                    <a:lnTo>
                      <a:pt x="645" y="2520"/>
                    </a:lnTo>
                    <a:lnTo>
                      <a:pt x="502" y="2603"/>
                    </a:lnTo>
                    <a:lnTo>
                      <a:pt x="347" y="2675"/>
                    </a:lnTo>
                    <a:lnTo>
                      <a:pt x="180" y="2723"/>
                    </a:lnTo>
                    <a:lnTo>
                      <a:pt x="13" y="2759"/>
                    </a:lnTo>
                    <a:lnTo>
                      <a:pt x="1" y="2759"/>
                    </a:lnTo>
                    <a:lnTo>
                      <a:pt x="1" y="2770"/>
                    </a:lnTo>
                    <a:lnTo>
                      <a:pt x="1" y="2782"/>
                    </a:lnTo>
                    <a:lnTo>
                      <a:pt x="13" y="2794"/>
                    </a:lnTo>
                    <a:lnTo>
                      <a:pt x="168" y="2770"/>
                    </a:lnTo>
                    <a:lnTo>
                      <a:pt x="311" y="2723"/>
                    </a:lnTo>
                    <a:lnTo>
                      <a:pt x="454" y="2675"/>
                    </a:lnTo>
                    <a:lnTo>
                      <a:pt x="586" y="2603"/>
                    </a:lnTo>
                    <a:lnTo>
                      <a:pt x="705" y="2520"/>
                    </a:lnTo>
                    <a:lnTo>
                      <a:pt x="825" y="2424"/>
                    </a:lnTo>
                    <a:lnTo>
                      <a:pt x="932" y="2317"/>
                    </a:lnTo>
                    <a:lnTo>
                      <a:pt x="1028" y="2197"/>
                    </a:lnTo>
                    <a:lnTo>
                      <a:pt x="1123" y="2054"/>
                    </a:lnTo>
                    <a:lnTo>
                      <a:pt x="1207" y="1899"/>
                    </a:lnTo>
                    <a:lnTo>
                      <a:pt x="1278" y="1732"/>
                    </a:lnTo>
                    <a:lnTo>
                      <a:pt x="1326" y="1565"/>
                    </a:lnTo>
                    <a:lnTo>
                      <a:pt x="1362" y="1385"/>
                    </a:lnTo>
                    <a:lnTo>
                      <a:pt x="1386" y="1218"/>
                    </a:lnTo>
                    <a:lnTo>
                      <a:pt x="1398" y="1039"/>
                    </a:lnTo>
                    <a:lnTo>
                      <a:pt x="1386" y="860"/>
                    </a:lnTo>
                    <a:lnTo>
                      <a:pt x="1362" y="645"/>
                    </a:lnTo>
                    <a:lnTo>
                      <a:pt x="1326" y="430"/>
                    </a:lnTo>
                    <a:lnTo>
                      <a:pt x="1278" y="215"/>
                    </a:lnTo>
                    <a:lnTo>
                      <a:pt x="1207" y="12"/>
                    </a:lnTo>
                    <a:lnTo>
                      <a:pt x="1207"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2"/>
              <p:cNvSpPr/>
              <p:nvPr/>
            </p:nvSpPr>
            <p:spPr>
              <a:xfrm>
                <a:off x="5459888" y="121856"/>
                <a:ext cx="153589" cy="102259"/>
              </a:xfrm>
              <a:custGeom>
                <a:avLst/>
                <a:gdLst/>
                <a:ahLst/>
                <a:cxnLst/>
                <a:rect l="l" t="t" r="r" b="b"/>
                <a:pathLst>
                  <a:path w="4216" h="2807" extrusionOk="0">
                    <a:moveTo>
                      <a:pt x="4072" y="0"/>
                    </a:moveTo>
                    <a:lnTo>
                      <a:pt x="3941" y="24"/>
                    </a:lnTo>
                    <a:lnTo>
                      <a:pt x="3833" y="60"/>
                    </a:lnTo>
                    <a:lnTo>
                      <a:pt x="3714" y="108"/>
                    </a:lnTo>
                    <a:lnTo>
                      <a:pt x="3607" y="168"/>
                    </a:lnTo>
                    <a:lnTo>
                      <a:pt x="3511" y="239"/>
                    </a:lnTo>
                    <a:lnTo>
                      <a:pt x="3416" y="311"/>
                    </a:lnTo>
                    <a:lnTo>
                      <a:pt x="3320" y="394"/>
                    </a:lnTo>
                    <a:lnTo>
                      <a:pt x="3236" y="490"/>
                    </a:lnTo>
                    <a:lnTo>
                      <a:pt x="3153" y="585"/>
                    </a:lnTo>
                    <a:lnTo>
                      <a:pt x="2998" y="788"/>
                    </a:lnTo>
                    <a:lnTo>
                      <a:pt x="2866" y="1003"/>
                    </a:lnTo>
                    <a:lnTo>
                      <a:pt x="2747" y="1218"/>
                    </a:lnTo>
                    <a:lnTo>
                      <a:pt x="2616" y="1457"/>
                    </a:lnTo>
                    <a:lnTo>
                      <a:pt x="2484" y="1684"/>
                    </a:lnTo>
                    <a:lnTo>
                      <a:pt x="2329" y="1911"/>
                    </a:lnTo>
                    <a:lnTo>
                      <a:pt x="2245" y="2018"/>
                    </a:lnTo>
                    <a:lnTo>
                      <a:pt x="2150" y="2126"/>
                    </a:lnTo>
                    <a:lnTo>
                      <a:pt x="2054" y="2221"/>
                    </a:lnTo>
                    <a:lnTo>
                      <a:pt x="1959" y="2305"/>
                    </a:lnTo>
                    <a:lnTo>
                      <a:pt x="1840" y="2376"/>
                    </a:lnTo>
                    <a:lnTo>
                      <a:pt x="1732" y="2448"/>
                    </a:lnTo>
                    <a:lnTo>
                      <a:pt x="1613" y="2508"/>
                    </a:lnTo>
                    <a:lnTo>
                      <a:pt x="1493" y="2567"/>
                    </a:lnTo>
                    <a:lnTo>
                      <a:pt x="1362" y="2603"/>
                    </a:lnTo>
                    <a:lnTo>
                      <a:pt x="1231" y="2651"/>
                    </a:lnTo>
                    <a:lnTo>
                      <a:pt x="1087" y="2675"/>
                    </a:lnTo>
                    <a:lnTo>
                      <a:pt x="932" y="2711"/>
                    </a:lnTo>
                    <a:lnTo>
                      <a:pt x="634" y="2746"/>
                    </a:lnTo>
                    <a:lnTo>
                      <a:pt x="323" y="2758"/>
                    </a:lnTo>
                    <a:lnTo>
                      <a:pt x="25" y="2770"/>
                    </a:lnTo>
                    <a:lnTo>
                      <a:pt x="13" y="2770"/>
                    </a:lnTo>
                    <a:lnTo>
                      <a:pt x="1" y="2782"/>
                    </a:lnTo>
                    <a:lnTo>
                      <a:pt x="13" y="2794"/>
                    </a:lnTo>
                    <a:lnTo>
                      <a:pt x="25" y="2806"/>
                    </a:lnTo>
                    <a:lnTo>
                      <a:pt x="275" y="2794"/>
                    </a:lnTo>
                    <a:lnTo>
                      <a:pt x="538" y="2782"/>
                    </a:lnTo>
                    <a:lnTo>
                      <a:pt x="801" y="2758"/>
                    </a:lnTo>
                    <a:lnTo>
                      <a:pt x="1052" y="2723"/>
                    </a:lnTo>
                    <a:lnTo>
                      <a:pt x="1314" y="2663"/>
                    </a:lnTo>
                    <a:lnTo>
                      <a:pt x="1434" y="2627"/>
                    </a:lnTo>
                    <a:lnTo>
                      <a:pt x="1553" y="2579"/>
                    </a:lnTo>
                    <a:lnTo>
                      <a:pt x="1672" y="2520"/>
                    </a:lnTo>
                    <a:lnTo>
                      <a:pt x="1780" y="2460"/>
                    </a:lnTo>
                    <a:lnTo>
                      <a:pt x="1899" y="2388"/>
                    </a:lnTo>
                    <a:lnTo>
                      <a:pt x="1995" y="2317"/>
                    </a:lnTo>
                    <a:lnTo>
                      <a:pt x="2102" y="2233"/>
                    </a:lnTo>
                    <a:lnTo>
                      <a:pt x="2198" y="2138"/>
                    </a:lnTo>
                    <a:lnTo>
                      <a:pt x="2281" y="2030"/>
                    </a:lnTo>
                    <a:lnTo>
                      <a:pt x="2365" y="1923"/>
                    </a:lnTo>
                    <a:lnTo>
                      <a:pt x="2508" y="1708"/>
                    </a:lnTo>
                    <a:lnTo>
                      <a:pt x="2639" y="1481"/>
                    </a:lnTo>
                    <a:lnTo>
                      <a:pt x="2902" y="1015"/>
                    </a:lnTo>
                    <a:lnTo>
                      <a:pt x="3045" y="788"/>
                    </a:lnTo>
                    <a:lnTo>
                      <a:pt x="3117" y="681"/>
                    </a:lnTo>
                    <a:lnTo>
                      <a:pt x="3201" y="573"/>
                    </a:lnTo>
                    <a:lnTo>
                      <a:pt x="3308" y="466"/>
                    </a:lnTo>
                    <a:lnTo>
                      <a:pt x="3416" y="370"/>
                    </a:lnTo>
                    <a:lnTo>
                      <a:pt x="3523" y="275"/>
                    </a:lnTo>
                    <a:lnTo>
                      <a:pt x="3642" y="191"/>
                    </a:lnTo>
                    <a:lnTo>
                      <a:pt x="3774" y="132"/>
                    </a:lnTo>
                    <a:lnTo>
                      <a:pt x="3905" y="72"/>
                    </a:lnTo>
                    <a:lnTo>
                      <a:pt x="4048" y="48"/>
                    </a:lnTo>
                    <a:lnTo>
                      <a:pt x="4204" y="36"/>
                    </a:lnTo>
                    <a:lnTo>
                      <a:pt x="4215" y="24"/>
                    </a:lnTo>
                    <a:lnTo>
                      <a:pt x="4215" y="12"/>
                    </a:lnTo>
                    <a:lnTo>
                      <a:pt x="421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2"/>
              <p:cNvSpPr/>
              <p:nvPr/>
            </p:nvSpPr>
            <p:spPr>
              <a:xfrm>
                <a:off x="5581235" y="128814"/>
                <a:ext cx="136613" cy="96175"/>
              </a:xfrm>
              <a:custGeom>
                <a:avLst/>
                <a:gdLst/>
                <a:ahLst/>
                <a:cxnLst/>
                <a:rect l="l" t="t" r="r" b="b"/>
                <a:pathLst>
                  <a:path w="3750" h="2640" extrusionOk="0">
                    <a:moveTo>
                      <a:pt x="2592" y="0"/>
                    </a:moveTo>
                    <a:lnTo>
                      <a:pt x="2592" y="12"/>
                    </a:lnTo>
                    <a:lnTo>
                      <a:pt x="2508" y="215"/>
                    </a:lnTo>
                    <a:lnTo>
                      <a:pt x="2413" y="418"/>
                    </a:lnTo>
                    <a:lnTo>
                      <a:pt x="2293" y="597"/>
                    </a:lnTo>
                    <a:lnTo>
                      <a:pt x="2150" y="765"/>
                    </a:lnTo>
                    <a:lnTo>
                      <a:pt x="1983" y="908"/>
                    </a:lnTo>
                    <a:lnTo>
                      <a:pt x="1804" y="1039"/>
                    </a:lnTo>
                    <a:lnTo>
                      <a:pt x="1625" y="1135"/>
                    </a:lnTo>
                    <a:lnTo>
                      <a:pt x="1422" y="1230"/>
                    </a:lnTo>
                    <a:lnTo>
                      <a:pt x="1064" y="1350"/>
                    </a:lnTo>
                    <a:lnTo>
                      <a:pt x="873" y="1409"/>
                    </a:lnTo>
                    <a:lnTo>
                      <a:pt x="693" y="1481"/>
                    </a:lnTo>
                    <a:lnTo>
                      <a:pt x="514" y="1564"/>
                    </a:lnTo>
                    <a:lnTo>
                      <a:pt x="359" y="1660"/>
                    </a:lnTo>
                    <a:lnTo>
                      <a:pt x="288" y="1720"/>
                    </a:lnTo>
                    <a:lnTo>
                      <a:pt x="216" y="1791"/>
                    </a:lnTo>
                    <a:lnTo>
                      <a:pt x="156" y="1863"/>
                    </a:lnTo>
                    <a:lnTo>
                      <a:pt x="96" y="1935"/>
                    </a:lnTo>
                    <a:lnTo>
                      <a:pt x="49" y="2018"/>
                    </a:lnTo>
                    <a:lnTo>
                      <a:pt x="25" y="2102"/>
                    </a:lnTo>
                    <a:lnTo>
                      <a:pt x="1" y="2197"/>
                    </a:lnTo>
                    <a:lnTo>
                      <a:pt x="1" y="2281"/>
                    </a:lnTo>
                    <a:lnTo>
                      <a:pt x="13" y="2364"/>
                    </a:lnTo>
                    <a:lnTo>
                      <a:pt x="49" y="2448"/>
                    </a:lnTo>
                    <a:lnTo>
                      <a:pt x="96" y="2520"/>
                    </a:lnTo>
                    <a:lnTo>
                      <a:pt x="180" y="2567"/>
                    </a:lnTo>
                    <a:lnTo>
                      <a:pt x="264" y="2603"/>
                    </a:lnTo>
                    <a:lnTo>
                      <a:pt x="359" y="2627"/>
                    </a:lnTo>
                    <a:lnTo>
                      <a:pt x="455" y="2639"/>
                    </a:lnTo>
                    <a:lnTo>
                      <a:pt x="801" y="2639"/>
                    </a:lnTo>
                    <a:lnTo>
                      <a:pt x="1040" y="2627"/>
                    </a:lnTo>
                    <a:lnTo>
                      <a:pt x="1267" y="2591"/>
                    </a:lnTo>
                    <a:lnTo>
                      <a:pt x="1493" y="2532"/>
                    </a:lnTo>
                    <a:lnTo>
                      <a:pt x="1720" y="2472"/>
                    </a:lnTo>
                    <a:lnTo>
                      <a:pt x="1923" y="2388"/>
                    </a:lnTo>
                    <a:lnTo>
                      <a:pt x="2138" y="2281"/>
                    </a:lnTo>
                    <a:lnTo>
                      <a:pt x="2341" y="2173"/>
                    </a:lnTo>
                    <a:lnTo>
                      <a:pt x="2532" y="2042"/>
                    </a:lnTo>
                    <a:lnTo>
                      <a:pt x="2711" y="1899"/>
                    </a:lnTo>
                    <a:lnTo>
                      <a:pt x="2890" y="1732"/>
                    </a:lnTo>
                    <a:lnTo>
                      <a:pt x="3069" y="1553"/>
                    </a:lnTo>
                    <a:lnTo>
                      <a:pt x="3225" y="1362"/>
                    </a:lnTo>
                    <a:lnTo>
                      <a:pt x="3356" y="1159"/>
                    </a:lnTo>
                    <a:lnTo>
                      <a:pt x="3487" y="956"/>
                    </a:lnTo>
                    <a:lnTo>
                      <a:pt x="3595" y="729"/>
                    </a:lnTo>
                    <a:lnTo>
                      <a:pt x="3678" y="502"/>
                    </a:lnTo>
                    <a:lnTo>
                      <a:pt x="3750" y="263"/>
                    </a:lnTo>
                    <a:lnTo>
                      <a:pt x="3750" y="251"/>
                    </a:lnTo>
                    <a:lnTo>
                      <a:pt x="3738" y="239"/>
                    </a:lnTo>
                    <a:lnTo>
                      <a:pt x="3726" y="239"/>
                    </a:lnTo>
                    <a:lnTo>
                      <a:pt x="3714" y="251"/>
                    </a:lnTo>
                    <a:lnTo>
                      <a:pt x="3654" y="466"/>
                    </a:lnTo>
                    <a:lnTo>
                      <a:pt x="3583" y="657"/>
                    </a:lnTo>
                    <a:lnTo>
                      <a:pt x="3487" y="860"/>
                    </a:lnTo>
                    <a:lnTo>
                      <a:pt x="3392" y="1051"/>
                    </a:lnTo>
                    <a:lnTo>
                      <a:pt x="3272" y="1230"/>
                    </a:lnTo>
                    <a:lnTo>
                      <a:pt x="3141" y="1409"/>
                    </a:lnTo>
                    <a:lnTo>
                      <a:pt x="3010" y="1564"/>
                    </a:lnTo>
                    <a:lnTo>
                      <a:pt x="2855" y="1732"/>
                    </a:lnTo>
                    <a:lnTo>
                      <a:pt x="2687" y="1875"/>
                    </a:lnTo>
                    <a:lnTo>
                      <a:pt x="2508" y="2018"/>
                    </a:lnTo>
                    <a:lnTo>
                      <a:pt x="2317" y="2138"/>
                    </a:lnTo>
                    <a:lnTo>
                      <a:pt x="2126" y="2245"/>
                    </a:lnTo>
                    <a:lnTo>
                      <a:pt x="1923" y="2352"/>
                    </a:lnTo>
                    <a:lnTo>
                      <a:pt x="1708" y="2424"/>
                    </a:lnTo>
                    <a:lnTo>
                      <a:pt x="1493" y="2496"/>
                    </a:lnTo>
                    <a:lnTo>
                      <a:pt x="1279" y="2544"/>
                    </a:lnTo>
                    <a:lnTo>
                      <a:pt x="1040" y="2591"/>
                    </a:lnTo>
                    <a:lnTo>
                      <a:pt x="801" y="2603"/>
                    </a:lnTo>
                    <a:lnTo>
                      <a:pt x="574" y="2615"/>
                    </a:lnTo>
                    <a:lnTo>
                      <a:pt x="467" y="2603"/>
                    </a:lnTo>
                    <a:lnTo>
                      <a:pt x="359" y="2591"/>
                    </a:lnTo>
                    <a:lnTo>
                      <a:pt x="252" y="2567"/>
                    </a:lnTo>
                    <a:lnTo>
                      <a:pt x="156" y="2508"/>
                    </a:lnTo>
                    <a:lnTo>
                      <a:pt x="120" y="2484"/>
                    </a:lnTo>
                    <a:lnTo>
                      <a:pt x="85" y="2436"/>
                    </a:lnTo>
                    <a:lnTo>
                      <a:pt x="61" y="2388"/>
                    </a:lnTo>
                    <a:lnTo>
                      <a:pt x="37" y="2341"/>
                    </a:lnTo>
                    <a:lnTo>
                      <a:pt x="37" y="2293"/>
                    </a:lnTo>
                    <a:lnTo>
                      <a:pt x="37" y="2233"/>
                    </a:lnTo>
                    <a:lnTo>
                      <a:pt x="49" y="2138"/>
                    </a:lnTo>
                    <a:lnTo>
                      <a:pt x="85" y="2030"/>
                    </a:lnTo>
                    <a:lnTo>
                      <a:pt x="132" y="1947"/>
                    </a:lnTo>
                    <a:lnTo>
                      <a:pt x="192" y="1863"/>
                    </a:lnTo>
                    <a:lnTo>
                      <a:pt x="252" y="1791"/>
                    </a:lnTo>
                    <a:lnTo>
                      <a:pt x="323" y="1732"/>
                    </a:lnTo>
                    <a:lnTo>
                      <a:pt x="407" y="1672"/>
                    </a:lnTo>
                    <a:lnTo>
                      <a:pt x="562" y="1576"/>
                    </a:lnTo>
                    <a:lnTo>
                      <a:pt x="741" y="1493"/>
                    </a:lnTo>
                    <a:lnTo>
                      <a:pt x="920" y="1433"/>
                    </a:lnTo>
                    <a:lnTo>
                      <a:pt x="1099" y="1373"/>
                    </a:lnTo>
                    <a:lnTo>
                      <a:pt x="1290" y="1314"/>
                    </a:lnTo>
                    <a:lnTo>
                      <a:pt x="1458" y="1242"/>
                    </a:lnTo>
                    <a:lnTo>
                      <a:pt x="1661" y="1159"/>
                    </a:lnTo>
                    <a:lnTo>
                      <a:pt x="1840" y="1051"/>
                    </a:lnTo>
                    <a:lnTo>
                      <a:pt x="2019" y="932"/>
                    </a:lnTo>
                    <a:lnTo>
                      <a:pt x="2174" y="788"/>
                    </a:lnTo>
                    <a:lnTo>
                      <a:pt x="2317" y="621"/>
                    </a:lnTo>
                    <a:lnTo>
                      <a:pt x="2449" y="430"/>
                    </a:lnTo>
                    <a:lnTo>
                      <a:pt x="2544" y="227"/>
                    </a:lnTo>
                    <a:lnTo>
                      <a:pt x="2616" y="24"/>
                    </a:lnTo>
                    <a:lnTo>
                      <a:pt x="261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2"/>
              <p:cNvSpPr/>
              <p:nvPr/>
            </p:nvSpPr>
            <p:spPr>
              <a:xfrm>
                <a:off x="5492529" y="155772"/>
                <a:ext cx="26120" cy="26995"/>
              </a:xfrm>
              <a:custGeom>
                <a:avLst/>
                <a:gdLst/>
                <a:ahLst/>
                <a:cxnLst/>
                <a:rect l="l" t="t" r="r" b="b"/>
                <a:pathLst>
                  <a:path w="717" h="741" extrusionOk="0">
                    <a:moveTo>
                      <a:pt x="406" y="36"/>
                    </a:moveTo>
                    <a:lnTo>
                      <a:pt x="454" y="48"/>
                    </a:lnTo>
                    <a:lnTo>
                      <a:pt x="502" y="72"/>
                    </a:lnTo>
                    <a:lnTo>
                      <a:pt x="561" y="96"/>
                    </a:lnTo>
                    <a:lnTo>
                      <a:pt x="621" y="168"/>
                    </a:lnTo>
                    <a:lnTo>
                      <a:pt x="657" y="251"/>
                    </a:lnTo>
                    <a:lnTo>
                      <a:pt x="681" y="335"/>
                    </a:lnTo>
                    <a:lnTo>
                      <a:pt x="681" y="430"/>
                    </a:lnTo>
                    <a:lnTo>
                      <a:pt x="669" y="478"/>
                    </a:lnTo>
                    <a:lnTo>
                      <a:pt x="645" y="526"/>
                    </a:lnTo>
                    <a:lnTo>
                      <a:pt x="609" y="574"/>
                    </a:lnTo>
                    <a:lnTo>
                      <a:pt x="573" y="610"/>
                    </a:lnTo>
                    <a:lnTo>
                      <a:pt x="490" y="669"/>
                    </a:lnTo>
                    <a:lnTo>
                      <a:pt x="442" y="693"/>
                    </a:lnTo>
                    <a:lnTo>
                      <a:pt x="394" y="705"/>
                    </a:lnTo>
                    <a:lnTo>
                      <a:pt x="287" y="705"/>
                    </a:lnTo>
                    <a:lnTo>
                      <a:pt x="239" y="693"/>
                    </a:lnTo>
                    <a:lnTo>
                      <a:pt x="191" y="669"/>
                    </a:lnTo>
                    <a:lnTo>
                      <a:pt x="156" y="645"/>
                    </a:lnTo>
                    <a:lnTo>
                      <a:pt x="120" y="610"/>
                    </a:lnTo>
                    <a:lnTo>
                      <a:pt x="84" y="562"/>
                    </a:lnTo>
                    <a:lnTo>
                      <a:pt x="60" y="526"/>
                    </a:lnTo>
                    <a:lnTo>
                      <a:pt x="48" y="466"/>
                    </a:lnTo>
                    <a:lnTo>
                      <a:pt x="36" y="419"/>
                    </a:lnTo>
                    <a:lnTo>
                      <a:pt x="36" y="359"/>
                    </a:lnTo>
                    <a:lnTo>
                      <a:pt x="36" y="299"/>
                    </a:lnTo>
                    <a:lnTo>
                      <a:pt x="48" y="251"/>
                    </a:lnTo>
                    <a:lnTo>
                      <a:pt x="72" y="204"/>
                    </a:lnTo>
                    <a:lnTo>
                      <a:pt x="108" y="156"/>
                    </a:lnTo>
                    <a:lnTo>
                      <a:pt x="144" y="120"/>
                    </a:lnTo>
                    <a:lnTo>
                      <a:pt x="239" y="72"/>
                    </a:lnTo>
                    <a:lnTo>
                      <a:pt x="299" y="48"/>
                    </a:lnTo>
                    <a:lnTo>
                      <a:pt x="347" y="36"/>
                    </a:lnTo>
                    <a:close/>
                    <a:moveTo>
                      <a:pt x="335" y="1"/>
                    </a:moveTo>
                    <a:lnTo>
                      <a:pt x="263" y="25"/>
                    </a:lnTo>
                    <a:lnTo>
                      <a:pt x="191" y="48"/>
                    </a:lnTo>
                    <a:lnTo>
                      <a:pt x="134" y="87"/>
                    </a:lnTo>
                    <a:lnTo>
                      <a:pt x="132" y="84"/>
                    </a:lnTo>
                    <a:lnTo>
                      <a:pt x="120" y="96"/>
                    </a:lnTo>
                    <a:lnTo>
                      <a:pt x="84" y="132"/>
                    </a:lnTo>
                    <a:lnTo>
                      <a:pt x="48" y="180"/>
                    </a:lnTo>
                    <a:lnTo>
                      <a:pt x="24" y="227"/>
                    </a:lnTo>
                    <a:lnTo>
                      <a:pt x="12" y="275"/>
                    </a:lnTo>
                    <a:lnTo>
                      <a:pt x="0" y="335"/>
                    </a:lnTo>
                    <a:lnTo>
                      <a:pt x="0" y="383"/>
                    </a:lnTo>
                    <a:lnTo>
                      <a:pt x="12" y="490"/>
                    </a:lnTo>
                    <a:lnTo>
                      <a:pt x="36" y="550"/>
                    </a:lnTo>
                    <a:lnTo>
                      <a:pt x="60" y="598"/>
                    </a:lnTo>
                    <a:lnTo>
                      <a:pt x="96" y="633"/>
                    </a:lnTo>
                    <a:lnTo>
                      <a:pt x="132" y="669"/>
                    </a:lnTo>
                    <a:lnTo>
                      <a:pt x="179" y="705"/>
                    </a:lnTo>
                    <a:lnTo>
                      <a:pt x="227" y="729"/>
                    </a:lnTo>
                    <a:lnTo>
                      <a:pt x="275" y="741"/>
                    </a:lnTo>
                    <a:lnTo>
                      <a:pt x="394" y="741"/>
                    </a:lnTo>
                    <a:lnTo>
                      <a:pt x="454" y="717"/>
                    </a:lnTo>
                    <a:lnTo>
                      <a:pt x="502" y="705"/>
                    </a:lnTo>
                    <a:lnTo>
                      <a:pt x="550" y="669"/>
                    </a:lnTo>
                    <a:lnTo>
                      <a:pt x="597" y="633"/>
                    </a:lnTo>
                    <a:lnTo>
                      <a:pt x="633" y="598"/>
                    </a:lnTo>
                    <a:lnTo>
                      <a:pt x="669" y="550"/>
                    </a:lnTo>
                    <a:lnTo>
                      <a:pt x="693" y="490"/>
                    </a:lnTo>
                    <a:lnTo>
                      <a:pt x="717" y="442"/>
                    </a:lnTo>
                    <a:lnTo>
                      <a:pt x="717" y="395"/>
                    </a:lnTo>
                    <a:lnTo>
                      <a:pt x="717" y="347"/>
                    </a:lnTo>
                    <a:lnTo>
                      <a:pt x="705" y="287"/>
                    </a:lnTo>
                    <a:lnTo>
                      <a:pt x="669" y="192"/>
                    </a:lnTo>
                    <a:lnTo>
                      <a:pt x="609" y="108"/>
                    </a:lnTo>
                    <a:lnTo>
                      <a:pt x="573" y="72"/>
                    </a:lnTo>
                    <a:lnTo>
                      <a:pt x="526" y="36"/>
                    </a:lnTo>
                    <a:lnTo>
                      <a:pt x="466" y="13"/>
                    </a:lnTo>
                    <a:lnTo>
                      <a:pt x="418"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2"/>
              <p:cNvSpPr/>
              <p:nvPr/>
            </p:nvSpPr>
            <p:spPr>
              <a:xfrm>
                <a:off x="5334643" y="-199561"/>
                <a:ext cx="24809" cy="24372"/>
              </a:xfrm>
              <a:custGeom>
                <a:avLst/>
                <a:gdLst/>
                <a:ahLst/>
                <a:cxnLst/>
                <a:rect l="l" t="t" r="r" b="b"/>
                <a:pathLst>
                  <a:path w="681" h="669" extrusionOk="0">
                    <a:moveTo>
                      <a:pt x="275" y="0"/>
                    </a:moveTo>
                    <a:lnTo>
                      <a:pt x="203" y="24"/>
                    </a:lnTo>
                    <a:lnTo>
                      <a:pt x="155" y="48"/>
                    </a:lnTo>
                    <a:lnTo>
                      <a:pt x="96" y="96"/>
                    </a:lnTo>
                    <a:lnTo>
                      <a:pt x="60" y="143"/>
                    </a:lnTo>
                    <a:lnTo>
                      <a:pt x="24" y="203"/>
                    </a:lnTo>
                    <a:lnTo>
                      <a:pt x="12" y="263"/>
                    </a:lnTo>
                    <a:lnTo>
                      <a:pt x="0" y="334"/>
                    </a:lnTo>
                    <a:lnTo>
                      <a:pt x="12" y="406"/>
                    </a:lnTo>
                    <a:lnTo>
                      <a:pt x="24" y="466"/>
                    </a:lnTo>
                    <a:lnTo>
                      <a:pt x="60" y="525"/>
                    </a:lnTo>
                    <a:lnTo>
                      <a:pt x="96" y="573"/>
                    </a:lnTo>
                    <a:lnTo>
                      <a:pt x="155" y="609"/>
                    </a:lnTo>
                    <a:lnTo>
                      <a:pt x="203" y="645"/>
                    </a:lnTo>
                    <a:lnTo>
                      <a:pt x="275" y="669"/>
                    </a:lnTo>
                    <a:lnTo>
                      <a:pt x="406" y="669"/>
                    </a:lnTo>
                    <a:lnTo>
                      <a:pt x="466" y="645"/>
                    </a:lnTo>
                    <a:lnTo>
                      <a:pt x="526" y="609"/>
                    </a:lnTo>
                    <a:lnTo>
                      <a:pt x="573" y="573"/>
                    </a:lnTo>
                    <a:lnTo>
                      <a:pt x="621" y="525"/>
                    </a:lnTo>
                    <a:lnTo>
                      <a:pt x="645" y="466"/>
                    </a:lnTo>
                    <a:lnTo>
                      <a:pt x="669" y="406"/>
                    </a:lnTo>
                    <a:lnTo>
                      <a:pt x="681" y="334"/>
                    </a:lnTo>
                    <a:lnTo>
                      <a:pt x="669" y="263"/>
                    </a:lnTo>
                    <a:lnTo>
                      <a:pt x="645" y="203"/>
                    </a:lnTo>
                    <a:lnTo>
                      <a:pt x="621" y="143"/>
                    </a:lnTo>
                    <a:lnTo>
                      <a:pt x="573" y="96"/>
                    </a:lnTo>
                    <a:lnTo>
                      <a:pt x="526" y="48"/>
                    </a:lnTo>
                    <a:lnTo>
                      <a:pt x="466"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2"/>
              <p:cNvSpPr/>
              <p:nvPr/>
            </p:nvSpPr>
            <p:spPr>
              <a:xfrm>
                <a:off x="5369870" y="-199561"/>
                <a:ext cx="24809" cy="24372"/>
              </a:xfrm>
              <a:custGeom>
                <a:avLst/>
                <a:gdLst/>
                <a:ahLst/>
                <a:cxnLst/>
                <a:rect l="l" t="t" r="r" b="b"/>
                <a:pathLst>
                  <a:path w="681" h="669" extrusionOk="0">
                    <a:moveTo>
                      <a:pt x="275" y="0"/>
                    </a:moveTo>
                    <a:lnTo>
                      <a:pt x="203" y="24"/>
                    </a:lnTo>
                    <a:lnTo>
                      <a:pt x="156" y="48"/>
                    </a:lnTo>
                    <a:lnTo>
                      <a:pt x="96" y="96"/>
                    </a:lnTo>
                    <a:lnTo>
                      <a:pt x="60" y="143"/>
                    </a:lnTo>
                    <a:lnTo>
                      <a:pt x="24" y="203"/>
                    </a:lnTo>
                    <a:lnTo>
                      <a:pt x="12" y="263"/>
                    </a:lnTo>
                    <a:lnTo>
                      <a:pt x="0" y="334"/>
                    </a:lnTo>
                    <a:lnTo>
                      <a:pt x="12" y="406"/>
                    </a:lnTo>
                    <a:lnTo>
                      <a:pt x="24" y="466"/>
                    </a:lnTo>
                    <a:lnTo>
                      <a:pt x="60" y="525"/>
                    </a:lnTo>
                    <a:lnTo>
                      <a:pt x="96" y="573"/>
                    </a:lnTo>
                    <a:lnTo>
                      <a:pt x="156" y="609"/>
                    </a:lnTo>
                    <a:lnTo>
                      <a:pt x="203"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2"/>
              <p:cNvSpPr/>
              <p:nvPr/>
            </p:nvSpPr>
            <p:spPr>
              <a:xfrm>
                <a:off x="5405098" y="-199561"/>
                <a:ext cx="24809" cy="24372"/>
              </a:xfrm>
              <a:custGeom>
                <a:avLst/>
                <a:gdLst/>
                <a:ahLst/>
                <a:cxnLst/>
                <a:rect l="l" t="t" r="r" b="b"/>
                <a:pathLst>
                  <a:path w="681" h="669" extrusionOk="0">
                    <a:moveTo>
                      <a:pt x="275" y="0"/>
                    </a:moveTo>
                    <a:lnTo>
                      <a:pt x="215" y="24"/>
                    </a:lnTo>
                    <a:lnTo>
                      <a:pt x="156" y="48"/>
                    </a:lnTo>
                    <a:lnTo>
                      <a:pt x="108" y="96"/>
                    </a:lnTo>
                    <a:lnTo>
                      <a:pt x="60" y="143"/>
                    </a:lnTo>
                    <a:lnTo>
                      <a:pt x="24" y="203"/>
                    </a:lnTo>
                    <a:lnTo>
                      <a:pt x="12" y="263"/>
                    </a:lnTo>
                    <a:lnTo>
                      <a:pt x="0" y="334"/>
                    </a:lnTo>
                    <a:lnTo>
                      <a:pt x="12" y="406"/>
                    </a:lnTo>
                    <a:lnTo>
                      <a:pt x="24" y="466"/>
                    </a:lnTo>
                    <a:lnTo>
                      <a:pt x="60" y="525"/>
                    </a:lnTo>
                    <a:lnTo>
                      <a:pt x="108" y="573"/>
                    </a:lnTo>
                    <a:lnTo>
                      <a:pt x="156" y="609"/>
                    </a:lnTo>
                    <a:lnTo>
                      <a:pt x="215" y="645"/>
                    </a:lnTo>
                    <a:lnTo>
                      <a:pt x="275" y="669"/>
                    </a:lnTo>
                    <a:lnTo>
                      <a:pt x="406" y="669"/>
                    </a:lnTo>
                    <a:lnTo>
                      <a:pt x="478" y="645"/>
                    </a:lnTo>
                    <a:lnTo>
                      <a:pt x="526" y="609"/>
                    </a:lnTo>
                    <a:lnTo>
                      <a:pt x="585" y="573"/>
                    </a:lnTo>
                    <a:lnTo>
                      <a:pt x="621" y="525"/>
                    </a:lnTo>
                    <a:lnTo>
                      <a:pt x="657" y="466"/>
                    </a:lnTo>
                    <a:lnTo>
                      <a:pt x="669" y="406"/>
                    </a:lnTo>
                    <a:lnTo>
                      <a:pt x="681" y="334"/>
                    </a:lnTo>
                    <a:lnTo>
                      <a:pt x="669" y="263"/>
                    </a:lnTo>
                    <a:lnTo>
                      <a:pt x="657" y="203"/>
                    </a:lnTo>
                    <a:lnTo>
                      <a:pt x="621" y="143"/>
                    </a:lnTo>
                    <a:lnTo>
                      <a:pt x="585" y="96"/>
                    </a:lnTo>
                    <a:lnTo>
                      <a:pt x="526" y="48"/>
                    </a:lnTo>
                    <a:lnTo>
                      <a:pt x="478" y="24"/>
                    </a:lnTo>
                    <a:lnTo>
                      <a:pt x="4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8" name="Google Shape;1108;p32"/>
            <p:cNvGrpSpPr/>
            <p:nvPr/>
          </p:nvGrpSpPr>
          <p:grpSpPr>
            <a:xfrm>
              <a:off x="6857225" y="1044000"/>
              <a:ext cx="569636" cy="387603"/>
              <a:chOff x="6884625" y="563500"/>
              <a:chExt cx="569636" cy="387603"/>
            </a:xfrm>
          </p:grpSpPr>
          <p:sp>
            <p:nvSpPr>
              <p:cNvPr id="1109" name="Google Shape;1109;p32"/>
              <p:cNvSpPr/>
              <p:nvPr/>
            </p:nvSpPr>
            <p:spPr>
              <a:xfrm>
                <a:off x="6886133" y="634494"/>
                <a:ext cx="566620" cy="316609"/>
              </a:xfrm>
              <a:custGeom>
                <a:avLst/>
                <a:gdLst/>
                <a:ahLst/>
                <a:cxnLst/>
                <a:rect l="l" t="t" r="r" b="b"/>
                <a:pathLst>
                  <a:path w="13528" h="7559" extrusionOk="0">
                    <a:moveTo>
                      <a:pt x="13528" y="1"/>
                    </a:moveTo>
                    <a:lnTo>
                      <a:pt x="11534" y="502"/>
                    </a:lnTo>
                    <a:lnTo>
                      <a:pt x="8836" y="4347"/>
                    </a:lnTo>
                    <a:lnTo>
                      <a:pt x="6185" y="1577"/>
                    </a:lnTo>
                    <a:lnTo>
                      <a:pt x="3343" y="4848"/>
                    </a:lnTo>
                    <a:lnTo>
                      <a:pt x="2866" y="4287"/>
                    </a:lnTo>
                    <a:lnTo>
                      <a:pt x="1803" y="3045"/>
                    </a:lnTo>
                    <a:lnTo>
                      <a:pt x="1206" y="2376"/>
                    </a:lnTo>
                    <a:lnTo>
                      <a:pt x="669" y="1780"/>
                    </a:lnTo>
                    <a:lnTo>
                      <a:pt x="442" y="1529"/>
                    </a:lnTo>
                    <a:lnTo>
                      <a:pt x="239" y="1338"/>
                    </a:lnTo>
                    <a:lnTo>
                      <a:pt x="96" y="1206"/>
                    </a:lnTo>
                    <a:lnTo>
                      <a:pt x="36" y="1159"/>
                    </a:lnTo>
                    <a:lnTo>
                      <a:pt x="0" y="1135"/>
                    </a:lnTo>
                    <a:lnTo>
                      <a:pt x="0" y="6734"/>
                    </a:lnTo>
                    <a:lnTo>
                      <a:pt x="0" y="6818"/>
                    </a:lnTo>
                    <a:lnTo>
                      <a:pt x="12" y="6902"/>
                    </a:lnTo>
                    <a:lnTo>
                      <a:pt x="36" y="6973"/>
                    </a:lnTo>
                    <a:lnTo>
                      <a:pt x="60" y="7057"/>
                    </a:lnTo>
                    <a:lnTo>
                      <a:pt x="96" y="7128"/>
                    </a:lnTo>
                    <a:lnTo>
                      <a:pt x="132" y="7188"/>
                    </a:lnTo>
                    <a:lnTo>
                      <a:pt x="179" y="7260"/>
                    </a:lnTo>
                    <a:lnTo>
                      <a:pt x="239" y="7308"/>
                    </a:lnTo>
                    <a:lnTo>
                      <a:pt x="299" y="7367"/>
                    </a:lnTo>
                    <a:lnTo>
                      <a:pt x="359" y="7415"/>
                    </a:lnTo>
                    <a:lnTo>
                      <a:pt x="430" y="7451"/>
                    </a:lnTo>
                    <a:lnTo>
                      <a:pt x="502" y="7487"/>
                    </a:lnTo>
                    <a:lnTo>
                      <a:pt x="573" y="7522"/>
                    </a:lnTo>
                    <a:lnTo>
                      <a:pt x="645" y="7534"/>
                    </a:lnTo>
                    <a:lnTo>
                      <a:pt x="729" y="7546"/>
                    </a:lnTo>
                    <a:lnTo>
                      <a:pt x="812" y="7558"/>
                    </a:lnTo>
                    <a:lnTo>
                      <a:pt x="12728" y="7558"/>
                    </a:lnTo>
                    <a:lnTo>
                      <a:pt x="12812" y="7546"/>
                    </a:lnTo>
                    <a:lnTo>
                      <a:pt x="12883" y="7534"/>
                    </a:lnTo>
                    <a:lnTo>
                      <a:pt x="12967" y="7522"/>
                    </a:lnTo>
                    <a:lnTo>
                      <a:pt x="13038" y="7487"/>
                    </a:lnTo>
                    <a:lnTo>
                      <a:pt x="13110" y="7451"/>
                    </a:lnTo>
                    <a:lnTo>
                      <a:pt x="13182" y="7415"/>
                    </a:lnTo>
                    <a:lnTo>
                      <a:pt x="13241" y="7367"/>
                    </a:lnTo>
                    <a:lnTo>
                      <a:pt x="13301" y="7319"/>
                    </a:lnTo>
                    <a:lnTo>
                      <a:pt x="13349" y="7260"/>
                    </a:lnTo>
                    <a:lnTo>
                      <a:pt x="13397" y="7200"/>
                    </a:lnTo>
                    <a:lnTo>
                      <a:pt x="13432" y="7128"/>
                    </a:lnTo>
                    <a:lnTo>
                      <a:pt x="13468" y="7057"/>
                    </a:lnTo>
                    <a:lnTo>
                      <a:pt x="13492" y="6985"/>
                    </a:lnTo>
                    <a:lnTo>
                      <a:pt x="13516" y="6902"/>
                    </a:lnTo>
                    <a:lnTo>
                      <a:pt x="13528" y="6830"/>
                    </a:lnTo>
                    <a:lnTo>
                      <a:pt x="13528" y="6746"/>
                    </a:lnTo>
                    <a:lnTo>
                      <a:pt x="13528" y="1"/>
                    </a:lnTo>
                    <a:close/>
                  </a:path>
                </a:pathLst>
              </a:custGeom>
              <a:solidFill>
                <a:srgbClr val="B4DDDD">
                  <a:alpha val="6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2"/>
              <p:cNvSpPr/>
              <p:nvPr/>
            </p:nvSpPr>
            <p:spPr>
              <a:xfrm>
                <a:off x="6886133" y="634494"/>
                <a:ext cx="566620" cy="316609"/>
              </a:xfrm>
              <a:custGeom>
                <a:avLst/>
                <a:gdLst/>
                <a:ahLst/>
                <a:cxnLst/>
                <a:rect l="l" t="t" r="r" b="b"/>
                <a:pathLst>
                  <a:path w="13528" h="7559" fill="none" extrusionOk="0">
                    <a:moveTo>
                      <a:pt x="0" y="1135"/>
                    </a:moveTo>
                    <a:lnTo>
                      <a:pt x="0" y="1135"/>
                    </a:lnTo>
                    <a:lnTo>
                      <a:pt x="36" y="1159"/>
                    </a:lnTo>
                    <a:lnTo>
                      <a:pt x="96" y="1206"/>
                    </a:lnTo>
                    <a:lnTo>
                      <a:pt x="239" y="1338"/>
                    </a:lnTo>
                    <a:lnTo>
                      <a:pt x="442" y="1529"/>
                    </a:lnTo>
                    <a:lnTo>
                      <a:pt x="669" y="1780"/>
                    </a:lnTo>
                    <a:lnTo>
                      <a:pt x="1206" y="2376"/>
                    </a:lnTo>
                    <a:lnTo>
                      <a:pt x="1803" y="3045"/>
                    </a:lnTo>
                    <a:lnTo>
                      <a:pt x="2866" y="4287"/>
                    </a:lnTo>
                    <a:lnTo>
                      <a:pt x="3343" y="4848"/>
                    </a:lnTo>
                    <a:lnTo>
                      <a:pt x="6185" y="1577"/>
                    </a:lnTo>
                    <a:lnTo>
                      <a:pt x="8836" y="4347"/>
                    </a:lnTo>
                    <a:lnTo>
                      <a:pt x="11534" y="502"/>
                    </a:lnTo>
                    <a:lnTo>
                      <a:pt x="13528" y="1"/>
                    </a:lnTo>
                    <a:lnTo>
                      <a:pt x="13528" y="1"/>
                    </a:lnTo>
                    <a:lnTo>
                      <a:pt x="13528" y="6746"/>
                    </a:lnTo>
                    <a:lnTo>
                      <a:pt x="13528" y="6746"/>
                    </a:lnTo>
                    <a:lnTo>
                      <a:pt x="13528" y="6830"/>
                    </a:lnTo>
                    <a:lnTo>
                      <a:pt x="13516" y="6902"/>
                    </a:lnTo>
                    <a:lnTo>
                      <a:pt x="13492" y="6985"/>
                    </a:lnTo>
                    <a:lnTo>
                      <a:pt x="13468" y="7057"/>
                    </a:lnTo>
                    <a:lnTo>
                      <a:pt x="13432" y="7128"/>
                    </a:lnTo>
                    <a:lnTo>
                      <a:pt x="13397" y="7200"/>
                    </a:lnTo>
                    <a:lnTo>
                      <a:pt x="13349" y="7260"/>
                    </a:lnTo>
                    <a:lnTo>
                      <a:pt x="13301" y="7319"/>
                    </a:lnTo>
                    <a:lnTo>
                      <a:pt x="13241" y="7367"/>
                    </a:lnTo>
                    <a:lnTo>
                      <a:pt x="13182" y="7415"/>
                    </a:lnTo>
                    <a:lnTo>
                      <a:pt x="13110" y="7451"/>
                    </a:lnTo>
                    <a:lnTo>
                      <a:pt x="13038" y="7487"/>
                    </a:lnTo>
                    <a:lnTo>
                      <a:pt x="12967" y="7522"/>
                    </a:lnTo>
                    <a:lnTo>
                      <a:pt x="12883" y="7534"/>
                    </a:lnTo>
                    <a:lnTo>
                      <a:pt x="12812" y="7546"/>
                    </a:lnTo>
                    <a:lnTo>
                      <a:pt x="12728" y="7558"/>
                    </a:lnTo>
                    <a:lnTo>
                      <a:pt x="812" y="7558"/>
                    </a:lnTo>
                    <a:lnTo>
                      <a:pt x="812" y="7558"/>
                    </a:lnTo>
                    <a:lnTo>
                      <a:pt x="729" y="7546"/>
                    </a:lnTo>
                    <a:lnTo>
                      <a:pt x="645" y="7534"/>
                    </a:lnTo>
                    <a:lnTo>
                      <a:pt x="573" y="7522"/>
                    </a:lnTo>
                    <a:lnTo>
                      <a:pt x="502" y="7487"/>
                    </a:lnTo>
                    <a:lnTo>
                      <a:pt x="430" y="7451"/>
                    </a:lnTo>
                    <a:lnTo>
                      <a:pt x="359" y="7415"/>
                    </a:lnTo>
                    <a:lnTo>
                      <a:pt x="299" y="7367"/>
                    </a:lnTo>
                    <a:lnTo>
                      <a:pt x="239" y="7308"/>
                    </a:lnTo>
                    <a:lnTo>
                      <a:pt x="179" y="7260"/>
                    </a:lnTo>
                    <a:lnTo>
                      <a:pt x="132" y="7188"/>
                    </a:lnTo>
                    <a:lnTo>
                      <a:pt x="96" y="7128"/>
                    </a:lnTo>
                    <a:lnTo>
                      <a:pt x="60" y="7057"/>
                    </a:lnTo>
                    <a:lnTo>
                      <a:pt x="36" y="6973"/>
                    </a:lnTo>
                    <a:lnTo>
                      <a:pt x="12" y="6902"/>
                    </a:lnTo>
                    <a:lnTo>
                      <a:pt x="0" y="6818"/>
                    </a:lnTo>
                    <a:lnTo>
                      <a:pt x="0" y="6734"/>
                    </a:lnTo>
                    <a:lnTo>
                      <a:pt x="0" y="1135"/>
                    </a:ln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2"/>
              <p:cNvSpPr/>
              <p:nvPr/>
            </p:nvSpPr>
            <p:spPr>
              <a:xfrm>
                <a:off x="6884625" y="633489"/>
                <a:ext cx="569636" cy="205069"/>
              </a:xfrm>
              <a:custGeom>
                <a:avLst/>
                <a:gdLst/>
                <a:ahLst/>
                <a:cxnLst/>
                <a:rect l="l" t="t" r="r" b="b"/>
                <a:pathLst>
                  <a:path w="13600" h="4896" extrusionOk="0">
                    <a:moveTo>
                      <a:pt x="13564" y="1"/>
                    </a:moveTo>
                    <a:lnTo>
                      <a:pt x="12143" y="347"/>
                    </a:lnTo>
                    <a:lnTo>
                      <a:pt x="11761" y="442"/>
                    </a:lnTo>
                    <a:lnTo>
                      <a:pt x="11665" y="466"/>
                    </a:lnTo>
                    <a:lnTo>
                      <a:pt x="11570" y="490"/>
                    </a:lnTo>
                    <a:lnTo>
                      <a:pt x="11546" y="514"/>
                    </a:lnTo>
                    <a:lnTo>
                      <a:pt x="11534" y="538"/>
                    </a:lnTo>
                    <a:lnTo>
                      <a:pt x="11439" y="657"/>
                    </a:lnTo>
                    <a:lnTo>
                      <a:pt x="10591" y="1875"/>
                    </a:lnTo>
                    <a:lnTo>
                      <a:pt x="9481" y="3439"/>
                    </a:lnTo>
                    <a:lnTo>
                      <a:pt x="9063" y="4036"/>
                    </a:lnTo>
                    <a:lnTo>
                      <a:pt x="8919" y="4239"/>
                    </a:lnTo>
                    <a:lnTo>
                      <a:pt x="8884" y="4287"/>
                    </a:lnTo>
                    <a:lnTo>
                      <a:pt x="8862" y="4324"/>
                    </a:lnTo>
                    <a:lnTo>
                      <a:pt x="8862" y="4324"/>
                    </a:lnTo>
                    <a:lnTo>
                      <a:pt x="7988" y="3415"/>
                    </a:lnTo>
                    <a:lnTo>
                      <a:pt x="6567" y="1923"/>
                    </a:lnTo>
                    <a:lnTo>
                      <a:pt x="6245" y="1577"/>
                    </a:lnTo>
                    <a:lnTo>
                      <a:pt x="6221" y="1565"/>
                    </a:lnTo>
                    <a:lnTo>
                      <a:pt x="6209" y="1577"/>
                    </a:lnTo>
                    <a:lnTo>
                      <a:pt x="5242" y="2687"/>
                    </a:lnTo>
                    <a:lnTo>
                      <a:pt x="3714" y="4442"/>
                    </a:lnTo>
                    <a:lnTo>
                      <a:pt x="3380" y="4820"/>
                    </a:lnTo>
                    <a:lnTo>
                      <a:pt x="3105" y="4490"/>
                    </a:lnTo>
                    <a:lnTo>
                      <a:pt x="2365" y="3630"/>
                    </a:lnTo>
                    <a:lnTo>
                      <a:pt x="1445" y="2580"/>
                    </a:lnTo>
                    <a:lnTo>
                      <a:pt x="1027" y="2102"/>
                    </a:lnTo>
                    <a:lnTo>
                      <a:pt x="597" y="1648"/>
                    </a:lnTo>
                    <a:lnTo>
                      <a:pt x="275" y="1326"/>
                    </a:lnTo>
                    <a:lnTo>
                      <a:pt x="180" y="1230"/>
                    </a:lnTo>
                    <a:lnTo>
                      <a:pt x="72" y="1147"/>
                    </a:lnTo>
                    <a:lnTo>
                      <a:pt x="36" y="1135"/>
                    </a:lnTo>
                    <a:lnTo>
                      <a:pt x="12" y="1135"/>
                    </a:lnTo>
                    <a:lnTo>
                      <a:pt x="1" y="1159"/>
                    </a:lnTo>
                    <a:lnTo>
                      <a:pt x="12" y="1171"/>
                    </a:lnTo>
                    <a:lnTo>
                      <a:pt x="24" y="1195"/>
                    </a:lnTo>
                    <a:lnTo>
                      <a:pt x="60" y="1218"/>
                    </a:lnTo>
                    <a:lnTo>
                      <a:pt x="108" y="1254"/>
                    </a:lnTo>
                    <a:lnTo>
                      <a:pt x="192" y="1326"/>
                    </a:lnTo>
                    <a:lnTo>
                      <a:pt x="347" y="1469"/>
                    </a:lnTo>
                    <a:lnTo>
                      <a:pt x="490" y="1624"/>
                    </a:lnTo>
                    <a:lnTo>
                      <a:pt x="908" y="2066"/>
                    </a:lnTo>
                    <a:lnTo>
                      <a:pt x="1314" y="2508"/>
                    </a:lnTo>
                    <a:lnTo>
                      <a:pt x="2221" y="3559"/>
                    </a:lnTo>
                    <a:lnTo>
                      <a:pt x="2985" y="4454"/>
                    </a:lnTo>
                    <a:lnTo>
                      <a:pt x="3236" y="4741"/>
                    </a:lnTo>
                    <a:lnTo>
                      <a:pt x="3296" y="4812"/>
                    </a:lnTo>
                    <a:lnTo>
                      <a:pt x="3356" y="4884"/>
                    </a:lnTo>
                    <a:lnTo>
                      <a:pt x="3356" y="4896"/>
                    </a:lnTo>
                    <a:lnTo>
                      <a:pt x="3403" y="4896"/>
                    </a:lnTo>
                    <a:lnTo>
                      <a:pt x="4370" y="3785"/>
                    </a:lnTo>
                    <a:lnTo>
                      <a:pt x="5899" y="2018"/>
                    </a:lnTo>
                    <a:lnTo>
                      <a:pt x="6228" y="1644"/>
                    </a:lnTo>
                    <a:lnTo>
                      <a:pt x="6228" y="1644"/>
                    </a:lnTo>
                    <a:lnTo>
                      <a:pt x="7093" y="2556"/>
                    </a:lnTo>
                    <a:lnTo>
                      <a:pt x="8525" y="4048"/>
                    </a:lnTo>
                    <a:lnTo>
                      <a:pt x="8848" y="4394"/>
                    </a:lnTo>
                    <a:lnTo>
                      <a:pt x="8872" y="4394"/>
                    </a:lnTo>
                    <a:lnTo>
                      <a:pt x="8896" y="4382"/>
                    </a:lnTo>
                    <a:lnTo>
                      <a:pt x="9409" y="3642"/>
                    </a:lnTo>
                    <a:lnTo>
                      <a:pt x="10495" y="2114"/>
                    </a:lnTo>
                    <a:lnTo>
                      <a:pt x="11415" y="801"/>
                    </a:lnTo>
                    <a:lnTo>
                      <a:pt x="11534" y="621"/>
                    </a:lnTo>
                    <a:lnTo>
                      <a:pt x="11570" y="586"/>
                    </a:lnTo>
                    <a:lnTo>
                      <a:pt x="11594" y="562"/>
                    </a:lnTo>
                    <a:lnTo>
                      <a:pt x="11594" y="550"/>
                    </a:lnTo>
                    <a:lnTo>
                      <a:pt x="11630" y="538"/>
                    </a:lnTo>
                    <a:lnTo>
                      <a:pt x="11665" y="538"/>
                    </a:lnTo>
                    <a:lnTo>
                      <a:pt x="11964" y="454"/>
                    </a:lnTo>
                    <a:lnTo>
                      <a:pt x="13540" y="60"/>
                    </a:lnTo>
                    <a:lnTo>
                      <a:pt x="13576" y="48"/>
                    </a:lnTo>
                    <a:lnTo>
                      <a:pt x="13600" y="36"/>
                    </a:lnTo>
                    <a:lnTo>
                      <a:pt x="13600" y="13"/>
                    </a:lnTo>
                    <a:lnTo>
                      <a:pt x="1358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2"/>
              <p:cNvSpPr/>
              <p:nvPr/>
            </p:nvSpPr>
            <p:spPr>
              <a:xfrm>
                <a:off x="6908122" y="563500"/>
                <a:ext cx="21571" cy="21026"/>
              </a:xfrm>
              <a:custGeom>
                <a:avLst/>
                <a:gdLst/>
                <a:ahLst/>
                <a:cxnLst/>
                <a:rect l="l" t="t" r="r" b="b"/>
                <a:pathLst>
                  <a:path w="515" h="502" extrusionOk="0">
                    <a:moveTo>
                      <a:pt x="204" y="0"/>
                    </a:moveTo>
                    <a:lnTo>
                      <a:pt x="156" y="12"/>
                    </a:lnTo>
                    <a:lnTo>
                      <a:pt x="120" y="36"/>
                    </a:lnTo>
                    <a:lnTo>
                      <a:pt x="84" y="72"/>
                    </a:lnTo>
                    <a:lnTo>
                      <a:pt x="48" y="108"/>
                    </a:lnTo>
                    <a:lnTo>
                      <a:pt x="25" y="155"/>
                    </a:lnTo>
                    <a:lnTo>
                      <a:pt x="13" y="203"/>
                    </a:lnTo>
                    <a:lnTo>
                      <a:pt x="1" y="251"/>
                    </a:lnTo>
                    <a:lnTo>
                      <a:pt x="13" y="299"/>
                    </a:lnTo>
                    <a:lnTo>
                      <a:pt x="25" y="346"/>
                    </a:lnTo>
                    <a:lnTo>
                      <a:pt x="48" y="394"/>
                    </a:lnTo>
                    <a:lnTo>
                      <a:pt x="84" y="430"/>
                    </a:lnTo>
                    <a:lnTo>
                      <a:pt x="120" y="466"/>
                    </a:lnTo>
                    <a:lnTo>
                      <a:pt x="156" y="490"/>
                    </a:lnTo>
                    <a:lnTo>
                      <a:pt x="204" y="502"/>
                    </a:lnTo>
                    <a:lnTo>
                      <a:pt x="311" y="502"/>
                    </a:lnTo>
                    <a:lnTo>
                      <a:pt x="359" y="490"/>
                    </a:lnTo>
                    <a:lnTo>
                      <a:pt x="407" y="466"/>
                    </a:lnTo>
                    <a:lnTo>
                      <a:pt x="442" y="430"/>
                    </a:lnTo>
                    <a:lnTo>
                      <a:pt x="466" y="394"/>
                    </a:lnTo>
                    <a:lnTo>
                      <a:pt x="490" y="346"/>
                    </a:lnTo>
                    <a:lnTo>
                      <a:pt x="514" y="299"/>
                    </a:lnTo>
                    <a:lnTo>
                      <a:pt x="514" y="251"/>
                    </a:lnTo>
                    <a:lnTo>
                      <a:pt x="514" y="203"/>
                    </a:lnTo>
                    <a:lnTo>
                      <a:pt x="490" y="155"/>
                    </a:lnTo>
                    <a:lnTo>
                      <a:pt x="466" y="108"/>
                    </a:lnTo>
                    <a:lnTo>
                      <a:pt x="442" y="72"/>
                    </a:lnTo>
                    <a:lnTo>
                      <a:pt x="407" y="36"/>
                    </a:lnTo>
                    <a:lnTo>
                      <a:pt x="359"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2"/>
              <p:cNvSpPr/>
              <p:nvPr/>
            </p:nvSpPr>
            <p:spPr>
              <a:xfrm>
                <a:off x="6939117" y="563500"/>
                <a:ext cx="21068" cy="21026"/>
              </a:xfrm>
              <a:custGeom>
                <a:avLst/>
                <a:gdLst/>
                <a:ahLst/>
                <a:cxnLst/>
                <a:rect l="l" t="t" r="r" b="b"/>
                <a:pathLst>
                  <a:path w="503" h="502" extrusionOk="0">
                    <a:moveTo>
                      <a:pt x="204" y="0"/>
                    </a:moveTo>
                    <a:lnTo>
                      <a:pt x="156" y="12"/>
                    </a:lnTo>
                    <a:lnTo>
                      <a:pt x="108" y="36"/>
                    </a:lnTo>
                    <a:lnTo>
                      <a:pt x="73" y="72"/>
                    </a:lnTo>
                    <a:lnTo>
                      <a:pt x="37" y="108"/>
                    </a:lnTo>
                    <a:lnTo>
                      <a:pt x="13" y="155"/>
                    </a:lnTo>
                    <a:lnTo>
                      <a:pt x="1" y="203"/>
                    </a:lnTo>
                    <a:lnTo>
                      <a:pt x="1" y="251"/>
                    </a:lnTo>
                    <a:lnTo>
                      <a:pt x="1" y="299"/>
                    </a:lnTo>
                    <a:lnTo>
                      <a:pt x="13" y="346"/>
                    </a:lnTo>
                    <a:lnTo>
                      <a:pt x="37" y="394"/>
                    </a:lnTo>
                    <a:lnTo>
                      <a:pt x="73" y="430"/>
                    </a:lnTo>
                    <a:lnTo>
                      <a:pt x="108" y="466"/>
                    </a:lnTo>
                    <a:lnTo>
                      <a:pt x="156" y="490"/>
                    </a:lnTo>
                    <a:lnTo>
                      <a:pt x="204" y="502"/>
                    </a:lnTo>
                    <a:lnTo>
                      <a:pt x="299" y="502"/>
                    </a:lnTo>
                    <a:lnTo>
                      <a:pt x="347" y="490"/>
                    </a:lnTo>
                    <a:lnTo>
                      <a:pt x="395" y="466"/>
                    </a:lnTo>
                    <a:lnTo>
                      <a:pt x="431" y="430"/>
                    </a:lnTo>
                    <a:lnTo>
                      <a:pt x="467" y="394"/>
                    </a:lnTo>
                    <a:lnTo>
                      <a:pt x="490" y="346"/>
                    </a:lnTo>
                    <a:lnTo>
                      <a:pt x="502" y="299"/>
                    </a:lnTo>
                    <a:lnTo>
                      <a:pt x="502" y="251"/>
                    </a:lnTo>
                    <a:lnTo>
                      <a:pt x="502" y="203"/>
                    </a:lnTo>
                    <a:lnTo>
                      <a:pt x="490" y="155"/>
                    </a:lnTo>
                    <a:lnTo>
                      <a:pt x="467" y="108"/>
                    </a:lnTo>
                    <a:lnTo>
                      <a:pt x="431" y="72"/>
                    </a:lnTo>
                    <a:lnTo>
                      <a:pt x="395" y="36"/>
                    </a:lnTo>
                    <a:lnTo>
                      <a:pt x="347" y="12"/>
                    </a:lnTo>
                    <a:lnTo>
                      <a:pt x="2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2"/>
              <p:cNvSpPr/>
              <p:nvPr/>
            </p:nvSpPr>
            <p:spPr>
              <a:xfrm>
                <a:off x="6969651" y="563500"/>
                <a:ext cx="21529" cy="21026"/>
              </a:xfrm>
              <a:custGeom>
                <a:avLst/>
                <a:gdLst/>
                <a:ahLst/>
                <a:cxnLst/>
                <a:rect l="l" t="t" r="r" b="b"/>
                <a:pathLst>
                  <a:path w="514" h="502" extrusionOk="0">
                    <a:moveTo>
                      <a:pt x="203" y="0"/>
                    </a:moveTo>
                    <a:lnTo>
                      <a:pt x="155" y="12"/>
                    </a:lnTo>
                    <a:lnTo>
                      <a:pt x="108" y="36"/>
                    </a:lnTo>
                    <a:lnTo>
                      <a:pt x="72" y="72"/>
                    </a:lnTo>
                    <a:lnTo>
                      <a:pt x="48" y="108"/>
                    </a:lnTo>
                    <a:lnTo>
                      <a:pt x="24" y="155"/>
                    </a:lnTo>
                    <a:lnTo>
                      <a:pt x="0" y="203"/>
                    </a:lnTo>
                    <a:lnTo>
                      <a:pt x="0" y="251"/>
                    </a:lnTo>
                    <a:lnTo>
                      <a:pt x="0" y="299"/>
                    </a:lnTo>
                    <a:lnTo>
                      <a:pt x="24" y="346"/>
                    </a:lnTo>
                    <a:lnTo>
                      <a:pt x="48" y="394"/>
                    </a:lnTo>
                    <a:lnTo>
                      <a:pt x="72" y="430"/>
                    </a:lnTo>
                    <a:lnTo>
                      <a:pt x="108" y="466"/>
                    </a:lnTo>
                    <a:lnTo>
                      <a:pt x="155" y="490"/>
                    </a:lnTo>
                    <a:lnTo>
                      <a:pt x="203" y="502"/>
                    </a:lnTo>
                    <a:lnTo>
                      <a:pt x="311" y="502"/>
                    </a:lnTo>
                    <a:lnTo>
                      <a:pt x="358" y="490"/>
                    </a:lnTo>
                    <a:lnTo>
                      <a:pt x="394" y="466"/>
                    </a:lnTo>
                    <a:lnTo>
                      <a:pt x="430" y="430"/>
                    </a:lnTo>
                    <a:lnTo>
                      <a:pt x="466" y="394"/>
                    </a:lnTo>
                    <a:lnTo>
                      <a:pt x="490" y="346"/>
                    </a:lnTo>
                    <a:lnTo>
                      <a:pt x="502" y="299"/>
                    </a:lnTo>
                    <a:lnTo>
                      <a:pt x="514" y="251"/>
                    </a:lnTo>
                    <a:lnTo>
                      <a:pt x="502" y="203"/>
                    </a:lnTo>
                    <a:lnTo>
                      <a:pt x="490" y="155"/>
                    </a:lnTo>
                    <a:lnTo>
                      <a:pt x="466" y="108"/>
                    </a:lnTo>
                    <a:lnTo>
                      <a:pt x="430" y="72"/>
                    </a:lnTo>
                    <a:lnTo>
                      <a:pt x="394" y="36"/>
                    </a:lnTo>
                    <a:lnTo>
                      <a:pt x="358" y="12"/>
                    </a:lnTo>
                    <a:lnTo>
                      <a:pt x="3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2"/>
              <p:cNvSpPr/>
              <p:nvPr/>
            </p:nvSpPr>
            <p:spPr>
              <a:xfrm>
                <a:off x="7009651" y="814514"/>
                <a:ext cx="33550" cy="33550"/>
              </a:xfrm>
              <a:custGeom>
                <a:avLst/>
                <a:gdLst/>
                <a:ahLst/>
                <a:cxnLst/>
                <a:rect l="l" t="t" r="r" b="b"/>
                <a:pathLst>
                  <a:path w="801" h="801" extrusionOk="0">
                    <a:moveTo>
                      <a:pt x="394" y="1"/>
                    </a:moveTo>
                    <a:lnTo>
                      <a:pt x="311" y="13"/>
                    </a:lnTo>
                    <a:lnTo>
                      <a:pt x="239" y="37"/>
                    </a:lnTo>
                    <a:lnTo>
                      <a:pt x="168" y="72"/>
                    </a:lnTo>
                    <a:lnTo>
                      <a:pt x="108" y="120"/>
                    </a:lnTo>
                    <a:lnTo>
                      <a:pt x="60" y="180"/>
                    </a:lnTo>
                    <a:lnTo>
                      <a:pt x="24" y="240"/>
                    </a:lnTo>
                    <a:lnTo>
                      <a:pt x="0" y="323"/>
                    </a:lnTo>
                    <a:lnTo>
                      <a:pt x="0" y="407"/>
                    </a:lnTo>
                    <a:lnTo>
                      <a:pt x="0" y="478"/>
                    </a:lnTo>
                    <a:lnTo>
                      <a:pt x="24" y="562"/>
                    </a:lnTo>
                    <a:lnTo>
                      <a:pt x="60" y="622"/>
                    </a:lnTo>
                    <a:lnTo>
                      <a:pt x="108" y="681"/>
                    </a:lnTo>
                    <a:lnTo>
                      <a:pt x="168" y="729"/>
                    </a:lnTo>
                    <a:lnTo>
                      <a:pt x="239" y="765"/>
                    </a:lnTo>
                    <a:lnTo>
                      <a:pt x="311" y="789"/>
                    </a:lnTo>
                    <a:lnTo>
                      <a:pt x="394" y="801"/>
                    </a:lnTo>
                    <a:lnTo>
                      <a:pt x="478" y="789"/>
                    </a:lnTo>
                    <a:lnTo>
                      <a:pt x="550" y="765"/>
                    </a:lnTo>
                    <a:lnTo>
                      <a:pt x="621" y="729"/>
                    </a:lnTo>
                    <a:lnTo>
                      <a:pt x="681" y="681"/>
                    </a:lnTo>
                    <a:lnTo>
                      <a:pt x="729" y="622"/>
                    </a:lnTo>
                    <a:lnTo>
                      <a:pt x="765" y="562"/>
                    </a:lnTo>
                    <a:lnTo>
                      <a:pt x="788" y="478"/>
                    </a:lnTo>
                    <a:lnTo>
                      <a:pt x="800" y="407"/>
                    </a:lnTo>
                    <a:lnTo>
                      <a:pt x="788" y="323"/>
                    </a:lnTo>
                    <a:lnTo>
                      <a:pt x="765" y="240"/>
                    </a:lnTo>
                    <a:lnTo>
                      <a:pt x="729" y="180"/>
                    </a:lnTo>
                    <a:lnTo>
                      <a:pt x="681" y="120"/>
                    </a:lnTo>
                    <a:lnTo>
                      <a:pt x="621" y="72"/>
                    </a:lnTo>
                    <a:lnTo>
                      <a:pt x="550" y="37"/>
                    </a:lnTo>
                    <a:lnTo>
                      <a:pt x="478" y="13"/>
                    </a:lnTo>
                    <a:lnTo>
                      <a:pt x="3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2"/>
              <p:cNvSpPr/>
              <p:nvPr/>
            </p:nvSpPr>
            <p:spPr>
              <a:xfrm>
                <a:off x="7240183" y="797509"/>
                <a:ext cx="33550" cy="33550"/>
              </a:xfrm>
              <a:custGeom>
                <a:avLst/>
                <a:gdLst/>
                <a:ahLst/>
                <a:cxnLst/>
                <a:rect l="l" t="t" r="r" b="b"/>
                <a:pathLst>
                  <a:path w="801" h="801" extrusionOk="0">
                    <a:moveTo>
                      <a:pt x="311" y="1"/>
                    </a:moveTo>
                    <a:lnTo>
                      <a:pt x="239" y="25"/>
                    </a:lnTo>
                    <a:lnTo>
                      <a:pt x="168" y="61"/>
                    </a:lnTo>
                    <a:lnTo>
                      <a:pt x="108" y="120"/>
                    </a:lnTo>
                    <a:lnTo>
                      <a:pt x="60" y="180"/>
                    </a:lnTo>
                    <a:lnTo>
                      <a:pt x="24" y="240"/>
                    </a:lnTo>
                    <a:lnTo>
                      <a:pt x="1" y="323"/>
                    </a:lnTo>
                    <a:lnTo>
                      <a:pt x="1" y="395"/>
                    </a:lnTo>
                    <a:lnTo>
                      <a:pt x="1" y="478"/>
                    </a:lnTo>
                    <a:lnTo>
                      <a:pt x="24" y="550"/>
                    </a:lnTo>
                    <a:lnTo>
                      <a:pt x="60" y="622"/>
                    </a:lnTo>
                    <a:lnTo>
                      <a:pt x="108" y="681"/>
                    </a:lnTo>
                    <a:lnTo>
                      <a:pt x="168" y="729"/>
                    </a:lnTo>
                    <a:lnTo>
                      <a:pt x="239" y="765"/>
                    </a:lnTo>
                    <a:lnTo>
                      <a:pt x="311" y="789"/>
                    </a:lnTo>
                    <a:lnTo>
                      <a:pt x="395" y="801"/>
                    </a:lnTo>
                    <a:lnTo>
                      <a:pt x="478" y="789"/>
                    </a:lnTo>
                    <a:lnTo>
                      <a:pt x="550" y="765"/>
                    </a:lnTo>
                    <a:lnTo>
                      <a:pt x="621" y="729"/>
                    </a:lnTo>
                    <a:lnTo>
                      <a:pt x="681" y="681"/>
                    </a:lnTo>
                    <a:lnTo>
                      <a:pt x="729" y="622"/>
                    </a:lnTo>
                    <a:lnTo>
                      <a:pt x="765" y="550"/>
                    </a:lnTo>
                    <a:lnTo>
                      <a:pt x="789" y="478"/>
                    </a:lnTo>
                    <a:lnTo>
                      <a:pt x="801" y="395"/>
                    </a:lnTo>
                    <a:lnTo>
                      <a:pt x="789" y="323"/>
                    </a:lnTo>
                    <a:lnTo>
                      <a:pt x="765" y="240"/>
                    </a:lnTo>
                    <a:lnTo>
                      <a:pt x="729" y="180"/>
                    </a:lnTo>
                    <a:lnTo>
                      <a:pt x="681" y="120"/>
                    </a:lnTo>
                    <a:lnTo>
                      <a:pt x="621" y="61"/>
                    </a:lnTo>
                    <a:lnTo>
                      <a:pt x="550" y="25"/>
                    </a:lnTo>
                    <a:lnTo>
                      <a:pt x="4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2"/>
              <p:cNvSpPr/>
              <p:nvPr/>
            </p:nvSpPr>
            <p:spPr>
              <a:xfrm>
                <a:off x="7130655" y="684504"/>
                <a:ext cx="31539" cy="31539"/>
              </a:xfrm>
              <a:custGeom>
                <a:avLst/>
                <a:gdLst/>
                <a:ahLst/>
                <a:cxnLst/>
                <a:rect l="l" t="t" r="r" b="b"/>
                <a:pathLst>
                  <a:path w="753" h="753" extrusionOk="0">
                    <a:moveTo>
                      <a:pt x="299" y="0"/>
                    </a:moveTo>
                    <a:lnTo>
                      <a:pt x="228" y="24"/>
                    </a:lnTo>
                    <a:lnTo>
                      <a:pt x="168" y="60"/>
                    </a:lnTo>
                    <a:lnTo>
                      <a:pt x="108" y="108"/>
                    </a:lnTo>
                    <a:lnTo>
                      <a:pt x="60" y="168"/>
                    </a:lnTo>
                    <a:lnTo>
                      <a:pt x="25" y="227"/>
                    </a:lnTo>
                    <a:lnTo>
                      <a:pt x="13" y="299"/>
                    </a:lnTo>
                    <a:lnTo>
                      <a:pt x="1" y="371"/>
                    </a:lnTo>
                    <a:lnTo>
                      <a:pt x="13" y="454"/>
                    </a:lnTo>
                    <a:lnTo>
                      <a:pt x="25" y="526"/>
                    </a:lnTo>
                    <a:lnTo>
                      <a:pt x="60" y="586"/>
                    </a:lnTo>
                    <a:lnTo>
                      <a:pt x="108" y="645"/>
                    </a:lnTo>
                    <a:lnTo>
                      <a:pt x="168" y="681"/>
                    </a:lnTo>
                    <a:lnTo>
                      <a:pt x="228" y="717"/>
                    </a:lnTo>
                    <a:lnTo>
                      <a:pt x="299" y="741"/>
                    </a:lnTo>
                    <a:lnTo>
                      <a:pt x="383" y="753"/>
                    </a:lnTo>
                    <a:lnTo>
                      <a:pt x="454" y="741"/>
                    </a:lnTo>
                    <a:lnTo>
                      <a:pt x="526" y="717"/>
                    </a:lnTo>
                    <a:lnTo>
                      <a:pt x="586" y="681"/>
                    </a:lnTo>
                    <a:lnTo>
                      <a:pt x="646" y="645"/>
                    </a:lnTo>
                    <a:lnTo>
                      <a:pt x="693" y="586"/>
                    </a:lnTo>
                    <a:lnTo>
                      <a:pt x="729" y="526"/>
                    </a:lnTo>
                    <a:lnTo>
                      <a:pt x="741" y="454"/>
                    </a:lnTo>
                    <a:lnTo>
                      <a:pt x="753" y="371"/>
                    </a:lnTo>
                    <a:lnTo>
                      <a:pt x="741" y="299"/>
                    </a:lnTo>
                    <a:lnTo>
                      <a:pt x="729" y="227"/>
                    </a:lnTo>
                    <a:lnTo>
                      <a:pt x="693" y="168"/>
                    </a:lnTo>
                    <a:lnTo>
                      <a:pt x="646" y="108"/>
                    </a:lnTo>
                    <a:lnTo>
                      <a:pt x="586" y="60"/>
                    </a:lnTo>
                    <a:lnTo>
                      <a:pt x="526" y="24"/>
                    </a:lnTo>
                    <a:lnTo>
                      <a:pt x="45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2"/>
              <p:cNvSpPr/>
              <p:nvPr/>
            </p:nvSpPr>
            <p:spPr>
              <a:xfrm>
                <a:off x="7353691" y="639479"/>
                <a:ext cx="31581" cy="31581"/>
              </a:xfrm>
              <a:custGeom>
                <a:avLst/>
                <a:gdLst/>
                <a:ahLst/>
                <a:cxnLst/>
                <a:rect l="l" t="t" r="r" b="b"/>
                <a:pathLst>
                  <a:path w="754" h="754" extrusionOk="0">
                    <a:moveTo>
                      <a:pt x="371" y="1"/>
                    </a:moveTo>
                    <a:lnTo>
                      <a:pt x="299" y="13"/>
                    </a:lnTo>
                    <a:lnTo>
                      <a:pt x="228" y="37"/>
                    </a:lnTo>
                    <a:lnTo>
                      <a:pt x="168" y="73"/>
                    </a:lnTo>
                    <a:lnTo>
                      <a:pt x="108" y="108"/>
                    </a:lnTo>
                    <a:lnTo>
                      <a:pt x="61" y="168"/>
                    </a:lnTo>
                    <a:lnTo>
                      <a:pt x="25" y="228"/>
                    </a:lnTo>
                    <a:lnTo>
                      <a:pt x="1" y="299"/>
                    </a:lnTo>
                    <a:lnTo>
                      <a:pt x="1" y="383"/>
                    </a:lnTo>
                    <a:lnTo>
                      <a:pt x="1" y="455"/>
                    </a:lnTo>
                    <a:lnTo>
                      <a:pt x="25" y="526"/>
                    </a:lnTo>
                    <a:lnTo>
                      <a:pt x="61" y="586"/>
                    </a:lnTo>
                    <a:lnTo>
                      <a:pt x="108" y="646"/>
                    </a:lnTo>
                    <a:lnTo>
                      <a:pt x="168" y="693"/>
                    </a:lnTo>
                    <a:lnTo>
                      <a:pt x="228" y="729"/>
                    </a:lnTo>
                    <a:lnTo>
                      <a:pt x="299" y="753"/>
                    </a:lnTo>
                    <a:lnTo>
                      <a:pt x="455" y="753"/>
                    </a:lnTo>
                    <a:lnTo>
                      <a:pt x="526" y="729"/>
                    </a:lnTo>
                    <a:lnTo>
                      <a:pt x="586" y="693"/>
                    </a:lnTo>
                    <a:lnTo>
                      <a:pt x="646" y="646"/>
                    </a:lnTo>
                    <a:lnTo>
                      <a:pt x="693" y="586"/>
                    </a:lnTo>
                    <a:lnTo>
                      <a:pt x="717" y="526"/>
                    </a:lnTo>
                    <a:lnTo>
                      <a:pt x="741" y="455"/>
                    </a:lnTo>
                    <a:lnTo>
                      <a:pt x="753" y="383"/>
                    </a:lnTo>
                    <a:lnTo>
                      <a:pt x="741" y="299"/>
                    </a:lnTo>
                    <a:lnTo>
                      <a:pt x="717" y="228"/>
                    </a:lnTo>
                    <a:lnTo>
                      <a:pt x="693" y="168"/>
                    </a:lnTo>
                    <a:lnTo>
                      <a:pt x="646" y="108"/>
                    </a:lnTo>
                    <a:lnTo>
                      <a:pt x="586" y="73"/>
                    </a:lnTo>
                    <a:lnTo>
                      <a:pt x="526" y="37"/>
                    </a:lnTo>
                    <a:lnTo>
                      <a:pt x="455" y="13"/>
                    </a:lnTo>
                    <a:lnTo>
                      <a:pt x="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2"/>
              <p:cNvSpPr/>
              <p:nvPr/>
            </p:nvSpPr>
            <p:spPr>
              <a:xfrm>
                <a:off x="6884625" y="599479"/>
                <a:ext cx="567123" cy="2555"/>
              </a:xfrm>
              <a:custGeom>
                <a:avLst/>
                <a:gdLst/>
                <a:ahLst/>
                <a:cxnLst/>
                <a:rect l="l" t="t" r="r" b="b"/>
                <a:pathLst>
                  <a:path w="13540" h="61" extrusionOk="0">
                    <a:moveTo>
                      <a:pt x="36" y="1"/>
                    </a:moveTo>
                    <a:lnTo>
                      <a:pt x="12" y="13"/>
                    </a:lnTo>
                    <a:lnTo>
                      <a:pt x="1" y="37"/>
                    </a:lnTo>
                    <a:lnTo>
                      <a:pt x="12" y="49"/>
                    </a:lnTo>
                    <a:lnTo>
                      <a:pt x="36" y="60"/>
                    </a:lnTo>
                    <a:lnTo>
                      <a:pt x="13504" y="60"/>
                    </a:lnTo>
                    <a:lnTo>
                      <a:pt x="13528" y="49"/>
                    </a:lnTo>
                    <a:lnTo>
                      <a:pt x="13540" y="37"/>
                    </a:lnTo>
                    <a:lnTo>
                      <a:pt x="13528" y="13"/>
                    </a:lnTo>
                    <a:lnTo>
                      <a:pt x="1350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0" name="Google Shape;1120;p32"/>
            <p:cNvGrpSpPr/>
            <p:nvPr/>
          </p:nvGrpSpPr>
          <p:grpSpPr>
            <a:xfrm>
              <a:off x="8040325" y="1264138"/>
              <a:ext cx="350532" cy="337682"/>
              <a:chOff x="6625800" y="1711525"/>
              <a:chExt cx="350532" cy="337682"/>
            </a:xfrm>
          </p:grpSpPr>
          <p:sp>
            <p:nvSpPr>
              <p:cNvPr id="1121" name="Google Shape;1121;p32"/>
              <p:cNvSpPr/>
              <p:nvPr/>
            </p:nvSpPr>
            <p:spPr>
              <a:xfrm>
                <a:off x="6625800" y="1711525"/>
                <a:ext cx="350532" cy="337682"/>
              </a:xfrm>
              <a:custGeom>
                <a:avLst/>
                <a:gdLst/>
                <a:ahLst/>
                <a:cxnLst/>
                <a:rect l="l" t="t" r="r" b="b"/>
                <a:pathLst>
                  <a:path w="6520" h="6281" extrusionOk="0">
                    <a:moveTo>
                      <a:pt x="3618" y="60"/>
                    </a:moveTo>
                    <a:lnTo>
                      <a:pt x="3845" y="96"/>
                    </a:lnTo>
                    <a:lnTo>
                      <a:pt x="4048" y="131"/>
                    </a:lnTo>
                    <a:lnTo>
                      <a:pt x="4262" y="179"/>
                    </a:lnTo>
                    <a:lnTo>
                      <a:pt x="4465" y="251"/>
                    </a:lnTo>
                    <a:lnTo>
                      <a:pt x="4656" y="334"/>
                    </a:lnTo>
                    <a:lnTo>
                      <a:pt x="4848" y="430"/>
                    </a:lnTo>
                    <a:lnTo>
                      <a:pt x="5039" y="537"/>
                    </a:lnTo>
                    <a:lnTo>
                      <a:pt x="5206" y="657"/>
                    </a:lnTo>
                    <a:lnTo>
                      <a:pt x="5373" y="788"/>
                    </a:lnTo>
                    <a:lnTo>
                      <a:pt x="5540" y="931"/>
                    </a:lnTo>
                    <a:lnTo>
                      <a:pt x="5683" y="1087"/>
                    </a:lnTo>
                    <a:lnTo>
                      <a:pt x="5815" y="1254"/>
                    </a:lnTo>
                    <a:lnTo>
                      <a:pt x="5934" y="1421"/>
                    </a:lnTo>
                    <a:lnTo>
                      <a:pt x="6053" y="1612"/>
                    </a:lnTo>
                    <a:lnTo>
                      <a:pt x="6149" y="1791"/>
                    </a:lnTo>
                    <a:lnTo>
                      <a:pt x="6233" y="1982"/>
                    </a:lnTo>
                    <a:lnTo>
                      <a:pt x="6304" y="2185"/>
                    </a:lnTo>
                    <a:lnTo>
                      <a:pt x="6364" y="2400"/>
                    </a:lnTo>
                    <a:lnTo>
                      <a:pt x="6412" y="2615"/>
                    </a:lnTo>
                    <a:lnTo>
                      <a:pt x="6447" y="2830"/>
                    </a:lnTo>
                    <a:lnTo>
                      <a:pt x="6459" y="3057"/>
                    </a:lnTo>
                    <a:lnTo>
                      <a:pt x="6459" y="3271"/>
                    </a:lnTo>
                    <a:lnTo>
                      <a:pt x="6435" y="3486"/>
                    </a:lnTo>
                    <a:lnTo>
                      <a:pt x="6400" y="3713"/>
                    </a:lnTo>
                    <a:lnTo>
                      <a:pt x="6352" y="3928"/>
                    </a:lnTo>
                    <a:lnTo>
                      <a:pt x="6292" y="4131"/>
                    </a:lnTo>
                    <a:lnTo>
                      <a:pt x="6221" y="4322"/>
                    </a:lnTo>
                    <a:lnTo>
                      <a:pt x="6125" y="4525"/>
                    </a:lnTo>
                    <a:lnTo>
                      <a:pt x="6030" y="4704"/>
                    </a:lnTo>
                    <a:lnTo>
                      <a:pt x="5910" y="4883"/>
                    </a:lnTo>
                    <a:lnTo>
                      <a:pt x="5791" y="5050"/>
                    </a:lnTo>
                    <a:lnTo>
                      <a:pt x="5647" y="5218"/>
                    </a:lnTo>
                    <a:lnTo>
                      <a:pt x="5504" y="5373"/>
                    </a:lnTo>
                    <a:lnTo>
                      <a:pt x="5337" y="5516"/>
                    </a:lnTo>
                    <a:lnTo>
                      <a:pt x="5170" y="5636"/>
                    </a:lnTo>
                    <a:lnTo>
                      <a:pt x="4991" y="5755"/>
                    </a:lnTo>
                    <a:lnTo>
                      <a:pt x="4812" y="5862"/>
                    </a:lnTo>
                    <a:lnTo>
                      <a:pt x="4621" y="5958"/>
                    </a:lnTo>
                    <a:lnTo>
                      <a:pt x="4418" y="6041"/>
                    </a:lnTo>
                    <a:lnTo>
                      <a:pt x="4215" y="6101"/>
                    </a:lnTo>
                    <a:lnTo>
                      <a:pt x="4012" y="6149"/>
                    </a:lnTo>
                    <a:lnTo>
                      <a:pt x="3761" y="6197"/>
                    </a:lnTo>
                    <a:lnTo>
                      <a:pt x="3498" y="6209"/>
                    </a:lnTo>
                    <a:lnTo>
                      <a:pt x="3248" y="6209"/>
                    </a:lnTo>
                    <a:lnTo>
                      <a:pt x="2985" y="6197"/>
                    </a:lnTo>
                    <a:lnTo>
                      <a:pt x="2734" y="6149"/>
                    </a:lnTo>
                    <a:lnTo>
                      <a:pt x="2495" y="6089"/>
                    </a:lnTo>
                    <a:lnTo>
                      <a:pt x="2245" y="6006"/>
                    </a:lnTo>
                    <a:lnTo>
                      <a:pt x="2018" y="5898"/>
                    </a:lnTo>
                    <a:lnTo>
                      <a:pt x="1791" y="5779"/>
                    </a:lnTo>
                    <a:lnTo>
                      <a:pt x="1576" y="5636"/>
                    </a:lnTo>
                    <a:lnTo>
                      <a:pt x="1540" y="5636"/>
                    </a:lnTo>
                    <a:lnTo>
                      <a:pt x="1469" y="5707"/>
                    </a:lnTo>
                    <a:lnTo>
                      <a:pt x="1385" y="5767"/>
                    </a:lnTo>
                    <a:lnTo>
                      <a:pt x="1301" y="5815"/>
                    </a:lnTo>
                    <a:lnTo>
                      <a:pt x="1206" y="5862"/>
                    </a:lnTo>
                    <a:lnTo>
                      <a:pt x="1015" y="5934"/>
                    </a:lnTo>
                    <a:lnTo>
                      <a:pt x="824" y="5970"/>
                    </a:lnTo>
                    <a:lnTo>
                      <a:pt x="633" y="5982"/>
                    </a:lnTo>
                    <a:lnTo>
                      <a:pt x="430" y="5970"/>
                    </a:lnTo>
                    <a:lnTo>
                      <a:pt x="334" y="5958"/>
                    </a:lnTo>
                    <a:lnTo>
                      <a:pt x="239" y="5934"/>
                    </a:lnTo>
                    <a:lnTo>
                      <a:pt x="143" y="5898"/>
                    </a:lnTo>
                    <a:lnTo>
                      <a:pt x="120" y="5890"/>
                    </a:lnTo>
                    <a:lnTo>
                      <a:pt x="120" y="5890"/>
                    </a:lnTo>
                    <a:lnTo>
                      <a:pt x="191" y="5862"/>
                    </a:lnTo>
                    <a:lnTo>
                      <a:pt x="334" y="5779"/>
                    </a:lnTo>
                    <a:lnTo>
                      <a:pt x="466" y="5683"/>
                    </a:lnTo>
                    <a:lnTo>
                      <a:pt x="585" y="5576"/>
                    </a:lnTo>
                    <a:lnTo>
                      <a:pt x="693" y="5456"/>
                    </a:lnTo>
                    <a:lnTo>
                      <a:pt x="788" y="5313"/>
                    </a:lnTo>
                    <a:lnTo>
                      <a:pt x="860" y="5170"/>
                    </a:lnTo>
                    <a:lnTo>
                      <a:pt x="917" y="5022"/>
                    </a:lnTo>
                    <a:lnTo>
                      <a:pt x="931" y="5015"/>
                    </a:lnTo>
                    <a:lnTo>
                      <a:pt x="919" y="4991"/>
                    </a:lnTo>
                    <a:lnTo>
                      <a:pt x="776" y="4776"/>
                    </a:lnTo>
                    <a:lnTo>
                      <a:pt x="645" y="4537"/>
                    </a:lnTo>
                    <a:lnTo>
                      <a:pt x="525" y="4310"/>
                    </a:lnTo>
                    <a:lnTo>
                      <a:pt x="442" y="4059"/>
                    </a:lnTo>
                    <a:lnTo>
                      <a:pt x="370" y="3809"/>
                    </a:lnTo>
                    <a:lnTo>
                      <a:pt x="322" y="3546"/>
                    </a:lnTo>
                    <a:lnTo>
                      <a:pt x="299" y="3283"/>
                    </a:lnTo>
                    <a:lnTo>
                      <a:pt x="299" y="3021"/>
                    </a:lnTo>
                    <a:lnTo>
                      <a:pt x="310" y="2806"/>
                    </a:lnTo>
                    <a:lnTo>
                      <a:pt x="346" y="2591"/>
                    </a:lnTo>
                    <a:lnTo>
                      <a:pt x="394" y="2376"/>
                    </a:lnTo>
                    <a:lnTo>
                      <a:pt x="454" y="2173"/>
                    </a:lnTo>
                    <a:lnTo>
                      <a:pt x="525" y="1970"/>
                    </a:lnTo>
                    <a:lnTo>
                      <a:pt x="621" y="1767"/>
                    </a:lnTo>
                    <a:lnTo>
                      <a:pt x="716" y="1576"/>
                    </a:lnTo>
                    <a:lnTo>
                      <a:pt x="836" y="1397"/>
                    </a:lnTo>
                    <a:lnTo>
                      <a:pt x="955" y="1230"/>
                    </a:lnTo>
                    <a:lnTo>
                      <a:pt x="1098" y="1063"/>
                    </a:lnTo>
                    <a:lnTo>
                      <a:pt x="1242" y="919"/>
                    </a:lnTo>
                    <a:lnTo>
                      <a:pt x="1397" y="776"/>
                    </a:lnTo>
                    <a:lnTo>
                      <a:pt x="1564" y="645"/>
                    </a:lnTo>
                    <a:lnTo>
                      <a:pt x="1743" y="525"/>
                    </a:lnTo>
                    <a:lnTo>
                      <a:pt x="1922" y="418"/>
                    </a:lnTo>
                    <a:lnTo>
                      <a:pt x="2113" y="322"/>
                    </a:lnTo>
                    <a:lnTo>
                      <a:pt x="2316" y="239"/>
                    </a:lnTo>
                    <a:lnTo>
                      <a:pt x="2519" y="179"/>
                    </a:lnTo>
                    <a:lnTo>
                      <a:pt x="2734" y="119"/>
                    </a:lnTo>
                    <a:lnTo>
                      <a:pt x="2961" y="84"/>
                    </a:lnTo>
                    <a:lnTo>
                      <a:pt x="3176" y="60"/>
                    </a:lnTo>
                    <a:close/>
                    <a:moveTo>
                      <a:pt x="3152" y="0"/>
                    </a:moveTo>
                    <a:lnTo>
                      <a:pt x="2925" y="24"/>
                    </a:lnTo>
                    <a:lnTo>
                      <a:pt x="2710" y="72"/>
                    </a:lnTo>
                    <a:lnTo>
                      <a:pt x="2483" y="119"/>
                    </a:lnTo>
                    <a:lnTo>
                      <a:pt x="2281" y="191"/>
                    </a:lnTo>
                    <a:lnTo>
                      <a:pt x="2078" y="275"/>
                    </a:lnTo>
                    <a:lnTo>
                      <a:pt x="1887" y="370"/>
                    </a:lnTo>
                    <a:lnTo>
                      <a:pt x="1707" y="478"/>
                    </a:lnTo>
                    <a:lnTo>
                      <a:pt x="1528" y="597"/>
                    </a:lnTo>
                    <a:lnTo>
                      <a:pt x="1349" y="728"/>
                    </a:lnTo>
                    <a:lnTo>
                      <a:pt x="1194" y="884"/>
                    </a:lnTo>
                    <a:lnTo>
                      <a:pt x="1039" y="1039"/>
                    </a:lnTo>
                    <a:lnTo>
                      <a:pt x="907" y="1206"/>
                    </a:lnTo>
                    <a:lnTo>
                      <a:pt x="776" y="1373"/>
                    </a:lnTo>
                    <a:lnTo>
                      <a:pt x="657" y="1564"/>
                    </a:lnTo>
                    <a:lnTo>
                      <a:pt x="561" y="1755"/>
                    </a:lnTo>
                    <a:lnTo>
                      <a:pt x="466" y="1946"/>
                    </a:lnTo>
                    <a:lnTo>
                      <a:pt x="394" y="2161"/>
                    </a:lnTo>
                    <a:lnTo>
                      <a:pt x="334" y="2364"/>
                    </a:lnTo>
                    <a:lnTo>
                      <a:pt x="287" y="2579"/>
                    </a:lnTo>
                    <a:lnTo>
                      <a:pt x="251" y="2830"/>
                    </a:lnTo>
                    <a:lnTo>
                      <a:pt x="239" y="3092"/>
                    </a:lnTo>
                    <a:lnTo>
                      <a:pt x="251" y="3343"/>
                    </a:lnTo>
                    <a:lnTo>
                      <a:pt x="275" y="3606"/>
                    </a:lnTo>
                    <a:lnTo>
                      <a:pt x="322" y="3857"/>
                    </a:lnTo>
                    <a:lnTo>
                      <a:pt x="394" y="4107"/>
                    </a:lnTo>
                    <a:lnTo>
                      <a:pt x="478" y="4346"/>
                    </a:lnTo>
                    <a:lnTo>
                      <a:pt x="597" y="4585"/>
                    </a:lnTo>
                    <a:lnTo>
                      <a:pt x="716" y="4812"/>
                    </a:lnTo>
                    <a:lnTo>
                      <a:pt x="865" y="5018"/>
                    </a:lnTo>
                    <a:lnTo>
                      <a:pt x="812" y="5146"/>
                    </a:lnTo>
                    <a:lnTo>
                      <a:pt x="740" y="5289"/>
                    </a:lnTo>
                    <a:lnTo>
                      <a:pt x="645" y="5409"/>
                    </a:lnTo>
                    <a:lnTo>
                      <a:pt x="549" y="5528"/>
                    </a:lnTo>
                    <a:lnTo>
                      <a:pt x="430" y="5636"/>
                    </a:lnTo>
                    <a:lnTo>
                      <a:pt x="310" y="5731"/>
                    </a:lnTo>
                    <a:lnTo>
                      <a:pt x="167" y="5803"/>
                    </a:lnTo>
                    <a:lnTo>
                      <a:pt x="24" y="5862"/>
                    </a:lnTo>
                    <a:lnTo>
                      <a:pt x="0" y="5874"/>
                    </a:lnTo>
                    <a:lnTo>
                      <a:pt x="0" y="5886"/>
                    </a:lnTo>
                    <a:lnTo>
                      <a:pt x="0" y="5898"/>
                    </a:lnTo>
                    <a:lnTo>
                      <a:pt x="12" y="5910"/>
                    </a:lnTo>
                    <a:lnTo>
                      <a:pt x="108" y="5958"/>
                    </a:lnTo>
                    <a:lnTo>
                      <a:pt x="215" y="5994"/>
                    </a:lnTo>
                    <a:lnTo>
                      <a:pt x="310" y="6018"/>
                    </a:lnTo>
                    <a:lnTo>
                      <a:pt x="418" y="6030"/>
                    </a:lnTo>
                    <a:lnTo>
                      <a:pt x="525" y="6041"/>
                    </a:lnTo>
                    <a:lnTo>
                      <a:pt x="728" y="6041"/>
                    </a:lnTo>
                    <a:lnTo>
                      <a:pt x="836" y="6030"/>
                    </a:lnTo>
                    <a:lnTo>
                      <a:pt x="931" y="6006"/>
                    </a:lnTo>
                    <a:lnTo>
                      <a:pt x="1039" y="5982"/>
                    </a:lnTo>
                    <a:lnTo>
                      <a:pt x="1134" y="5946"/>
                    </a:lnTo>
                    <a:lnTo>
                      <a:pt x="1230" y="5910"/>
                    </a:lnTo>
                    <a:lnTo>
                      <a:pt x="1325" y="5862"/>
                    </a:lnTo>
                    <a:lnTo>
                      <a:pt x="1421" y="5815"/>
                    </a:lnTo>
                    <a:lnTo>
                      <a:pt x="1504" y="5755"/>
                    </a:lnTo>
                    <a:lnTo>
                      <a:pt x="1572" y="5697"/>
                    </a:lnTo>
                    <a:lnTo>
                      <a:pt x="1572" y="5697"/>
                    </a:lnTo>
                    <a:lnTo>
                      <a:pt x="1779" y="5838"/>
                    </a:lnTo>
                    <a:lnTo>
                      <a:pt x="2018" y="5958"/>
                    </a:lnTo>
                    <a:lnTo>
                      <a:pt x="2257" y="6065"/>
                    </a:lnTo>
                    <a:lnTo>
                      <a:pt x="2519" y="6149"/>
                    </a:lnTo>
                    <a:lnTo>
                      <a:pt x="2770" y="6221"/>
                    </a:lnTo>
                    <a:lnTo>
                      <a:pt x="3045" y="6256"/>
                    </a:lnTo>
                    <a:lnTo>
                      <a:pt x="3307" y="6280"/>
                    </a:lnTo>
                    <a:lnTo>
                      <a:pt x="3582" y="6268"/>
                    </a:lnTo>
                    <a:lnTo>
                      <a:pt x="3797" y="6244"/>
                    </a:lnTo>
                    <a:lnTo>
                      <a:pt x="4012" y="6209"/>
                    </a:lnTo>
                    <a:lnTo>
                      <a:pt x="4227" y="6161"/>
                    </a:lnTo>
                    <a:lnTo>
                      <a:pt x="4442" y="6089"/>
                    </a:lnTo>
                    <a:lnTo>
                      <a:pt x="4645" y="6006"/>
                    </a:lnTo>
                    <a:lnTo>
                      <a:pt x="4848" y="5910"/>
                    </a:lnTo>
                    <a:lnTo>
                      <a:pt x="5039" y="5803"/>
                    </a:lnTo>
                    <a:lnTo>
                      <a:pt x="5218" y="5683"/>
                    </a:lnTo>
                    <a:lnTo>
                      <a:pt x="5385" y="5552"/>
                    </a:lnTo>
                    <a:lnTo>
                      <a:pt x="5552" y="5409"/>
                    </a:lnTo>
                    <a:lnTo>
                      <a:pt x="5695" y="5253"/>
                    </a:lnTo>
                    <a:lnTo>
                      <a:pt x="5839" y="5086"/>
                    </a:lnTo>
                    <a:lnTo>
                      <a:pt x="5970" y="4919"/>
                    </a:lnTo>
                    <a:lnTo>
                      <a:pt x="6077" y="4740"/>
                    </a:lnTo>
                    <a:lnTo>
                      <a:pt x="6185" y="4549"/>
                    </a:lnTo>
                    <a:lnTo>
                      <a:pt x="6268" y="4346"/>
                    </a:lnTo>
                    <a:lnTo>
                      <a:pt x="6352" y="4143"/>
                    </a:lnTo>
                    <a:lnTo>
                      <a:pt x="6412" y="3928"/>
                    </a:lnTo>
                    <a:lnTo>
                      <a:pt x="6471" y="3701"/>
                    </a:lnTo>
                    <a:lnTo>
                      <a:pt x="6495" y="3486"/>
                    </a:lnTo>
                    <a:lnTo>
                      <a:pt x="6519" y="3260"/>
                    </a:lnTo>
                    <a:lnTo>
                      <a:pt x="6519" y="3033"/>
                    </a:lnTo>
                    <a:lnTo>
                      <a:pt x="6495" y="2806"/>
                    </a:lnTo>
                    <a:lnTo>
                      <a:pt x="6471" y="2591"/>
                    </a:lnTo>
                    <a:lnTo>
                      <a:pt x="6424" y="2376"/>
                    </a:lnTo>
                    <a:lnTo>
                      <a:pt x="6364" y="2161"/>
                    </a:lnTo>
                    <a:lnTo>
                      <a:pt x="6292" y="1958"/>
                    </a:lnTo>
                    <a:lnTo>
                      <a:pt x="6197" y="1755"/>
                    </a:lnTo>
                    <a:lnTo>
                      <a:pt x="6101" y="1564"/>
                    </a:lnTo>
                    <a:lnTo>
                      <a:pt x="5982" y="1385"/>
                    </a:lnTo>
                    <a:lnTo>
                      <a:pt x="5850" y="1206"/>
                    </a:lnTo>
                    <a:lnTo>
                      <a:pt x="5719" y="1039"/>
                    </a:lnTo>
                    <a:lnTo>
                      <a:pt x="5564" y="884"/>
                    </a:lnTo>
                    <a:lnTo>
                      <a:pt x="5409" y="740"/>
                    </a:lnTo>
                    <a:lnTo>
                      <a:pt x="5242" y="609"/>
                    </a:lnTo>
                    <a:lnTo>
                      <a:pt x="5062" y="478"/>
                    </a:lnTo>
                    <a:lnTo>
                      <a:pt x="4871" y="370"/>
                    </a:lnTo>
                    <a:lnTo>
                      <a:pt x="4680" y="275"/>
                    </a:lnTo>
                    <a:lnTo>
                      <a:pt x="4477" y="191"/>
                    </a:lnTo>
                    <a:lnTo>
                      <a:pt x="4274" y="131"/>
                    </a:lnTo>
                    <a:lnTo>
                      <a:pt x="4060" y="72"/>
                    </a:lnTo>
                    <a:lnTo>
                      <a:pt x="3833" y="24"/>
                    </a:lnTo>
                    <a:lnTo>
                      <a:pt x="3606"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2"/>
              <p:cNvSpPr/>
              <p:nvPr/>
            </p:nvSpPr>
            <p:spPr>
              <a:xfrm>
                <a:off x="6733592" y="1861680"/>
                <a:ext cx="36666" cy="36666"/>
              </a:xfrm>
              <a:custGeom>
                <a:avLst/>
                <a:gdLst/>
                <a:ahLst/>
                <a:cxnLst/>
                <a:rect l="l" t="t" r="r" b="b"/>
                <a:pathLst>
                  <a:path w="682" h="682" extrusionOk="0">
                    <a:moveTo>
                      <a:pt x="335" y="1"/>
                    </a:moveTo>
                    <a:lnTo>
                      <a:pt x="276" y="13"/>
                    </a:lnTo>
                    <a:lnTo>
                      <a:pt x="204" y="25"/>
                    </a:lnTo>
                    <a:lnTo>
                      <a:pt x="144" y="61"/>
                    </a:lnTo>
                    <a:lnTo>
                      <a:pt x="96" y="96"/>
                    </a:lnTo>
                    <a:lnTo>
                      <a:pt x="61" y="156"/>
                    </a:lnTo>
                    <a:lnTo>
                      <a:pt x="25" y="204"/>
                    </a:lnTo>
                    <a:lnTo>
                      <a:pt x="1" y="276"/>
                    </a:lnTo>
                    <a:lnTo>
                      <a:pt x="1" y="347"/>
                    </a:lnTo>
                    <a:lnTo>
                      <a:pt x="1" y="407"/>
                    </a:lnTo>
                    <a:lnTo>
                      <a:pt x="25" y="478"/>
                    </a:lnTo>
                    <a:lnTo>
                      <a:pt x="61" y="538"/>
                    </a:lnTo>
                    <a:lnTo>
                      <a:pt x="96" y="586"/>
                    </a:lnTo>
                    <a:lnTo>
                      <a:pt x="144" y="622"/>
                    </a:lnTo>
                    <a:lnTo>
                      <a:pt x="204" y="658"/>
                    </a:lnTo>
                    <a:lnTo>
                      <a:pt x="276" y="681"/>
                    </a:lnTo>
                    <a:lnTo>
                      <a:pt x="407" y="681"/>
                    </a:lnTo>
                    <a:lnTo>
                      <a:pt x="478" y="658"/>
                    </a:lnTo>
                    <a:lnTo>
                      <a:pt x="526" y="622"/>
                    </a:lnTo>
                    <a:lnTo>
                      <a:pt x="586" y="586"/>
                    </a:lnTo>
                    <a:lnTo>
                      <a:pt x="622" y="538"/>
                    </a:lnTo>
                    <a:lnTo>
                      <a:pt x="658" y="478"/>
                    </a:lnTo>
                    <a:lnTo>
                      <a:pt x="670" y="407"/>
                    </a:lnTo>
                    <a:lnTo>
                      <a:pt x="681" y="347"/>
                    </a:lnTo>
                    <a:lnTo>
                      <a:pt x="670" y="276"/>
                    </a:lnTo>
                    <a:lnTo>
                      <a:pt x="658" y="204"/>
                    </a:lnTo>
                    <a:lnTo>
                      <a:pt x="622" y="156"/>
                    </a:lnTo>
                    <a:lnTo>
                      <a:pt x="586" y="96"/>
                    </a:lnTo>
                    <a:lnTo>
                      <a:pt x="526" y="61"/>
                    </a:lnTo>
                    <a:lnTo>
                      <a:pt x="478"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2"/>
              <p:cNvSpPr/>
              <p:nvPr/>
            </p:nvSpPr>
            <p:spPr>
              <a:xfrm>
                <a:off x="6793321" y="1861680"/>
                <a:ext cx="36612" cy="36666"/>
              </a:xfrm>
              <a:custGeom>
                <a:avLst/>
                <a:gdLst/>
                <a:ahLst/>
                <a:cxnLst/>
                <a:rect l="l" t="t" r="r" b="b"/>
                <a:pathLst>
                  <a:path w="681" h="682" extrusionOk="0">
                    <a:moveTo>
                      <a:pt x="335" y="1"/>
                    </a:moveTo>
                    <a:lnTo>
                      <a:pt x="275" y="13"/>
                    </a:lnTo>
                    <a:lnTo>
                      <a:pt x="203" y="25"/>
                    </a:lnTo>
                    <a:lnTo>
                      <a:pt x="144" y="61"/>
                    </a:lnTo>
                    <a:lnTo>
                      <a:pt x="96" y="96"/>
                    </a:lnTo>
                    <a:lnTo>
                      <a:pt x="60" y="156"/>
                    </a:lnTo>
                    <a:lnTo>
                      <a:pt x="24" y="204"/>
                    </a:lnTo>
                    <a:lnTo>
                      <a:pt x="0" y="276"/>
                    </a:lnTo>
                    <a:lnTo>
                      <a:pt x="0" y="347"/>
                    </a:lnTo>
                    <a:lnTo>
                      <a:pt x="0" y="407"/>
                    </a:lnTo>
                    <a:lnTo>
                      <a:pt x="24" y="478"/>
                    </a:lnTo>
                    <a:lnTo>
                      <a:pt x="60" y="538"/>
                    </a:lnTo>
                    <a:lnTo>
                      <a:pt x="96" y="586"/>
                    </a:lnTo>
                    <a:lnTo>
                      <a:pt x="144" y="622"/>
                    </a:lnTo>
                    <a:lnTo>
                      <a:pt x="203" y="658"/>
                    </a:lnTo>
                    <a:lnTo>
                      <a:pt x="275" y="681"/>
                    </a:lnTo>
                    <a:lnTo>
                      <a:pt x="406" y="681"/>
                    </a:lnTo>
                    <a:lnTo>
                      <a:pt x="478" y="658"/>
                    </a:lnTo>
                    <a:lnTo>
                      <a:pt x="526" y="622"/>
                    </a:lnTo>
                    <a:lnTo>
                      <a:pt x="585" y="586"/>
                    </a:lnTo>
                    <a:lnTo>
                      <a:pt x="621" y="538"/>
                    </a:lnTo>
                    <a:lnTo>
                      <a:pt x="657" y="478"/>
                    </a:lnTo>
                    <a:lnTo>
                      <a:pt x="669" y="407"/>
                    </a:lnTo>
                    <a:lnTo>
                      <a:pt x="681" y="347"/>
                    </a:lnTo>
                    <a:lnTo>
                      <a:pt x="669" y="276"/>
                    </a:lnTo>
                    <a:lnTo>
                      <a:pt x="657" y="204"/>
                    </a:lnTo>
                    <a:lnTo>
                      <a:pt x="621" y="156"/>
                    </a:lnTo>
                    <a:lnTo>
                      <a:pt x="585" y="96"/>
                    </a:lnTo>
                    <a:lnTo>
                      <a:pt x="526" y="61"/>
                    </a:lnTo>
                    <a:lnTo>
                      <a:pt x="478" y="25"/>
                    </a:lnTo>
                    <a:lnTo>
                      <a:pt x="406"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2"/>
              <p:cNvSpPr/>
              <p:nvPr/>
            </p:nvSpPr>
            <p:spPr>
              <a:xfrm>
                <a:off x="6852996" y="1861680"/>
                <a:ext cx="36666" cy="36666"/>
              </a:xfrm>
              <a:custGeom>
                <a:avLst/>
                <a:gdLst/>
                <a:ahLst/>
                <a:cxnLst/>
                <a:rect l="l" t="t" r="r" b="b"/>
                <a:pathLst>
                  <a:path w="682" h="682" extrusionOk="0">
                    <a:moveTo>
                      <a:pt x="335" y="1"/>
                    </a:moveTo>
                    <a:lnTo>
                      <a:pt x="275" y="13"/>
                    </a:lnTo>
                    <a:lnTo>
                      <a:pt x="204" y="25"/>
                    </a:lnTo>
                    <a:lnTo>
                      <a:pt x="144" y="61"/>
                    </a:lnTo>
                    <a:lnTo>
                      <a:pt x="96" y="96"/>
                    </a:lnTo>
                    <a:lnTo>
                      <a:pt x="60" y="156"/>
                    </a:lnTo>
                    <a:lnTo>
                      <a:pt x="25" y="204"/>
                    </a:lnTo>
                    <a:lnTo>
                      <a:pt x="1" y="276"/>
                    </a:lnTo>
                    <a:lnTo>
                      <a:pt x="1" y="347"/>
                    </a:lnTo>
                    <a:lnTo>
                      <a:pt x="1" y="407"/>
                    </a:lnTo>
                    <a:lnTo>
                      <a:pt x="25" y="478"/>
                    </a:lnTo>
                    <a:lnTo>
                      <a:pt x="60" y="538"/>
                    </a:lnTo>
                    <a:lnTo>
                      <a:pt x="96" y="586"/>
                    </a:lnTo>
                    <a:lnTo>
                      <a:pt x="144" y="622"/>
                    </a:lnTo>
                    <a:lnTo>
                      <a:pt x="204" y="658"/>
                    </a:lnTo>
                    <a:lnTo>
                      <a:pt x="275" y="681"/>
                    </a:lnTo>
                    <a:lnTo>
                      <a:pt x="407" y="681"/>
                    </a:lnTo>
                    <a:lnTo>
                      <a:pt x="466" y="658"/>
                    </a:lnTo>
                    <a:lnTo>
                      <a:pt x="526" y="622"/>
                    </a:lnTo>
                    <a:lnTo>
                      <a:pt x="586" y="586"/>
                    </a:lnTo>
                    <a:lnTo>
                      <a:pt x="622" y="538"/>
                    </a:lnTo>
                    <a:lnTo>
                      <a:pt x="657" y="478"/>
                    </a:lnTo>
                    <a:lnTo>
                      <a:pt x="669" y="407"/>
                    </a:lnTo>
                    <a:lnTo>
                      <a:pt x="681" y="347"/>
                    </a:lnTo>
                    <a:lnTo>
                      <a:pt x="669" y="276"/>
                    </a:lnTo>
                    <a:lnTo>
                      <a:pt x="657" y="204"/>
                    </a:lnTo>
                    <a:lnTo>
                      <a:pt x="622" y="156"/>
                    </a:lnTo>
                    <a:lnTo>
                      <a:pt x="586" y="96"/>
                    </a:lnTo>
                    <a:lnTo>
                      <a:pt x="526" y="61"/>
                    </a:lnTo>
                    <a:lnTo>
                      <a:pt x="466" y="25"/>
                    </a:lnTo>
                    <a:lnTo>
                      <a:pt x="407" y="13"/>
                    </a:lnTo>
                    <a:lnTo>
                      <a:pt x="3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5" name="Google Shape;1125;p32"/>
            <p:cNvSpPr/>
            <p:nvPr/>
          </p:nvSpPr>
          <p:spPr>
            <a:xfrm>
              <a:off x="6222350" y="1474376"/>
              <a:ext cx="303294" cy="291618"/>
            </a:xfrm>
            <a:custGeom>
              <a:avLst/>
              <a:gdLst/>
              <a:ahLst/>
              <a:cxnLst/>
              <a:rect l="l" t="t" r="r" b="b"/>
              <a:pathLst>
                <a:path w="6520" h="6269" extrusionOk="0">
                  <a:moveTo>
                    <a:pt x="3355" y="60"/>
                  </a:moveTo>
                  <a:lnTo>
                    <a:pt x="3570" y="84"/>
                  </a:lnTo>
                  <a:lnTo>
                    <a:pt x="3785" y="119"/>
                  </a:lnTo>
                  <a:lnTo>
                    <a:pt x="4000" y="179"/>
                  </a:lnTo>
                  <a:lnTo>
                    <a:pt x="4203" y="251"/>
                  </a:lnTo>
                  <a:lnTo>
                    <a:pt x="4394" y="322"/>
                  </a:lnTo>
                  <a:lnTo>
                    <a:pt x="4585" y="418"/>
                  </a:lnTo>
                  <a:lnTo>
                    <a:pt x="4776" y="525"/>
                  </a:lnTo>
                  <a:lnTo>
                    <a:pt x="4943" y="645"/>
                  </a:lnTo>
                  <a:lnTo>
                    <a:pt x="5111" y="776"/>
                  </a:lnTo>
                  <a:lnTo>
                    <a:pt x="5278" y="919"/>
                  </a:lnTo>
                  <a:lnTo>
                    <a:pt x="5421" y="1075"/>
                  </a:lnTo>
                  <a:lnTo>
                    <a:pt x="5564" y="1230"/>
                  </a:lnTo>
                  <a:lnTo>
                    <a:pt x="5684" y="1409"/>
                  </a:lnTo>
                  <a:lnTo>
                    <a:pt x="5803" y="1588"/>
                  </a:lnTo>
                  <a:lnTo>
                    <a:pt x="5899" y="1779"/>
                  </a:lnTo>
                  <a:lnTo>
                    <a:pt x="5994" y="1970"/>
                  </a:lnTo>
                  <a:lnTo>
                    <a:pt x="6066" y="2173"/>
                  </a:lnTo>
                  <a:lnTo>
                    <a:pt x="6125" y="2376"/>
                  </a:lnTo>
                  <a:lnTo>
                    <a:pt x="6173" y="2579"/>
                  </a:lnTo>
                  <a:lnTo>
                    <a:pt x="6197" y="2842"/>
                  </a:lnTo>
                  <a:lnTo>
                    <a:pt x="6221" y="3092"/>
                  </a:lnTo>
                  <a:lnTo>
                    <a:pt x="6209" y="3343"/>
                  </a:lnTo>
                  <a:lnTo>
                    <a:pt x="6185" y="3606"/>
                  </a:lnTo>
                  <a:lnTo>
                    <a:pt x="6125" y="3857"/>
                  </a:lnTo>
                  <a:lnTo>
                    <a:pt x="6066" y="4095"/>
                  </a:lnTo>
                  <a:lnTo>
                    <a:pt x="5970" y="4334"/>
                  </a:lnTo>
                  <a:lnTo>
                    <a:pt x="5863" y="4573"/>
                  </a:lnTo>
                  <a:lnTo>
                    <a:pt x="5731" y="4788"/>
                  </a:lnTo>
                  <a:lnTo>
                    <a:pt x="5588" y="4991"/>
                  </a:lnTo>
                  <a:lnTo>
                    <a:pt x="5588" y="5015"/>
                  </a:lnTo>
                  <a:lnTo>
                    <a:pt x="5648" y="5170"/>
                  </a:lnTo>
                  <a:lnTo>
                    <a:pt x="5719" y="5313"/>
                  </a:lnTo>
                  <a:lnTo>
                    <a:pt x="5815" y="5445"/>
                  </a:lnTo>
                  <a:lnTo>
                    <a:pt x="5922" y="5576"/>
                  </a:lnTo>
                  <a:lnTo>
                    <a:pt x="6042" y="5683"/>
                  </a:lnTo>
                  <a:lnTo>
                    <a:pt x="6173" y="5779"/>
                  </a:lnTo>
                  <a:lnTo>
                    <a:pt x="6328" y="5862"/>
                  </a:lnTo>
                  <a:lnTo>
                    <a:pt x="6399" y="5890"/>
                  </a:lnTo>
                  <a:lnTo>
                    <a:pt x="6399" y="5890"/>
                  </a:lnTo>
                  <a:lnTo>
                    <a:pt x="6376" y="5898"/>
                  </a:lnTo>
                  <a:lnTo>
                    <a:pt x="6281" y="5934"/>
                  </a:lnTo>
                  <a:lnTo>
                    <a:pt x="6185" y="5958"/>
                  </a:lnTo>
                  <a:lnTo>
                    <a:pt x="6078" y="5970"/>
                  </a:lnTo>
                  <a:lnTo>
                    <a:pt x="5887" y="5982"/>
                  </a:lnTo>
                  <a:lnTo>
                    <a:pt x="5684" y="5970"/>
                  </a:lnTo>
                  <a:lnTo>
                    <a:pt x="5493" y="5922"/>
                  </a:lnTo>
                  <a:lnTo>
                    <a:pt x="5302" y="5862"/>
                  </a:lnTo>
                  <a:lnTo>
                    <a:pt x="5218" y="5815"/>
                  </a:lnTo>
                  <a:lnTo>
                    <a:pt x="5134" y="5767"/>
                  </a:lnTo>
                  <a:lnTo>
                    <a:pt x="5051" y="5707"/>
                  </a:lnTo>
                  <a:lnTo>
                    <a:pt x="4967" y="5636"/>
                  </a:lnTo>
                  <a:lnTo>
                    <a:pt x="4931" y="5636"/>
                  </a:lnTo>
                  <a:lnTo>
                    <a:pt x="4705" y="5779"/>
                  </a:lnTo>
                  <a:lnTo>
                    <a:pt x="4478" y="5910"/>
                  </a:lnTo>
                  <a:lnTo>
                    <a:pt x="4239" y="6006"/>
                  </a:lnTo>
                  <a:lnTo>
                    <a:pt x="3988" y="6089"/>
                  </a:lnTo>
                  <a:lnTo>
                    <a:pt x="3726" y="6161"/>
                  </a:lnTo>
                  <a:lnTo>
                    <a:pt x="3463" y="6197"/>
                  </a:lnTo>
                  <a:lnTo>
                    <a:pt x="3200" y="6221"/>
                  </a:lnTo>
                  <a:lnTo>
                    <a:pt x="2938" y="6209"/>
                  </a:lnTo>
                  <a:lnTo>
                    <a:pt x="2723" y="6185"/>
                  </a:lnTo>
                  <a:lnTo>
                    <a:pt x="2508" y="6149"/>
                  </a:lnTo>
                  <a:lnTo>
                    <a:pt x="2293" y="6101"/>
                  </a:lnTo>
                  <a:lnTo>
                    <a:pt x="2090" y="6030"/>
                  </a:lnTo>
                  <a:lnTo>
                    <a:pt x="1899" y="5958"/>
                  </a:lnTo>
                  <a:lnTo>
                    <a:pt x="1696" y="5862"/>
                  </a:lnTo>
                  <a:lnTo>
                    <a:pt x="1517" y="5755"/>
                  </a:lnTo>
                  <a:lnTo>
                    <a:pt x="1338" y="5636"/>
                  </a:lnTo>
                  <a:lnTo>
                    <a:pt x="1171" y="5504"/>
                  </a:lnTo>
                  <a:lnTo>
                    <a:pt x="1003" y="5361"/>
                  </a:lnTo>
                  <a:lnTo>
                    <a:pt x="860" y="5218"/>
                  </a:lnTo>
                  <a:lnTo>
                    <a:pt x="729" y="5051"/>
                  </a:lnTo>
                  <a:lnTo>
                    <a:pt x="597" y="4883"/>
                  </a:lnTo>
                  <a:lnTo>
                    <a:pt x="490" y="4704"/>
                  </a:lnTo>
                  <a:lnTo>
                    <a:pt x="382" y="4525"/>
                  </a:lnTo>
                  <a:lnTo>
                    <a:pt x="299" y="4322"/>
                  </a:lnTo>
                  <a:lnTo>
                    <a:pt x="215" y="4119"/>
                  </a:lnTo>
                  <a:lnTo>
                    <a:pt x="156" y="3904"/>
                  </a:lnTo>
                  <a:lnTo>
                    <a:pt x="108" y="3689"/>
                  </a:lnTo>
                  <a:lnTo>
                    <a:pt x="72" y="3475"/>
                  </a:lnTo>
                  <a:lnTo>
                    <a:pt x="60" y="3248"/>
                  </a:lnTo>
                  <a:lnTo>
                    <a:pt x="60" y="3033"/>
                  </a:lnTo>
                  <a:lnTo>
                    <a:pt x="72" y="2806"/>
                  </a:lnTo>
                  <a:lnTo>
                    <a:pt x="108" y="2591"/>
                  </a:lnTo>
                  <a:lnTo>
                    <a:pt x="144" y="2388"/>
                  </a:lnTo>
                  <a:lnTo>
                    <a:pt x="203" y="2173"/>
                  </a:lnTo>
                  <a:lnTo>
                    <a:pt x="287" y="1982"/>
                  </a:lnTo>
                  <a:lnTo>
                    <a:pt x="371" y="1779"/>
                  </a:lnTo>
                  <a:lnTo>
                    <a:pt x="466" y="1600"/>
                  </a:lnTo>
                  <a:lnTo>
                    <a:pt x="585" y="1409"/>
                  </a:lnTo>
                  <a:lnTo>
                    <a:pt x="705" y="1242"/>
                  </a:lnTo>
                  <a:lnTo>
                    <a:pt x="848" y="1075"/>
                  </a:lnTo>
                  <a:lnTo>
                    <a:pt x="991" y="919"/>
                  </a:lnTo>
                  <a:lnTo>
                    <a:pt x="1147" y="776"/>
                  </a:lnTo>
                  <a:lnTo>
                    <a:pt x="1314" y="645"/>
                  </a:lnTo>
                  <a:lnTo>
                    <a:pt x="1493" y="525"/>
                  </a:lnTo>
                  <a:lnTo>
                    <a:pt x="1672" y="418"/>
                  </a:lnTo>
                  <a:lnTo>
                    <a:pt x="1863" y="334"/>
                  </a:lnTo>
                  <a:lnTo>
                    <a:pt x="2066" y="251"/>
                  </a:lnTo>
                  <a:lnTo>
                    <a:pt x="2269" y="179"/>
                  </a:lnTo>
                  <a:lnTo>
                    <a:pt x="2472" y="131"/>
                  </a:lnTo>
                  <a:lnTo>
                    <a:pt x="2699" y="84"/>
                  </a:lnTo>
                  <a:lnTo>
                    <a:pt x="2914" y="60"/>
                  </a:lnTo>
                  <a:close/>
                  <a:moveTo>
                    <a:pt x="2890" y="0"/>
                  </a:moveTo>
                  <a:lnTo>
                    <a:pt x="2663" y="36"/>
                  </a:lnTo>
                  <a:lnTo>
                    <a:pt x="2448" y="72"/>
                  </a:lnTo>
                  <a:lnTo>
                    <a:pt x="2245" y="119"/>
                  </a:lnTo>
                  <a:lnTo>
                    <a:pt x="2030" y="191"/>
                  </a:lnTo>
                  <a:lnTo>
                    <a:pt x="1827" y="275"/>
                  </a:lnTo>
                  <a:lnTo>
                    <a:pt x="1636" y="370"/>
                  </a:lnTo>
                  <a:lnTo>
                    <a:pt x="1445" y="490"/>
                  </a:lnTo>
                  <a:lnTo>
                    <a:pt x="1266" y="609"/>
                  </a:lnTo>
                  <a:lnTo>
                    <a:pt x="1099" y="740"/>
                  </a:lnTo>
                  <a:lnTo>
                    <a:pt x="944" y="896"/>
                  </a:lnTo>
                  <a:lnTo>
                    <a:pt x="788" y="1051"/>
                  </a:lnTo>
                  <a:lnTo>
                    <a:pt x="657" y="1218"/>
                  </a:lnTo>
                  <a:lnTo>
                    <a:pt x="526" y="1385"/>
                  </a:lnTo>
                  <a:lnTo>
                    <a:pt x="418" y="1576"/>
                  </a:lnTo>
                  <a:lnTo>
                    <a:pt x="311" y="1767"/>
                  </a:lnTo>
                  <a:lnTo>
                    <a:pt x="227" y="1958"/>
                  </a:lnTo>
                  <a:lnTo>
                    <a:pt x="144" y="2161"/>
                  </a:lnTo>
                  <a:lnTo>
                    <a:pt x="84" y="2376"/>
                  </a:lnTo>
                  <a:lnTo>
                    <a:pt x="36" y="2603"/>
                  </a:lnTo>
                  <a:lnTo>
                    <a:pt x="12" y="2830"/>
                  </a:lnTo>
                  <a:lnTo>
                    <a:pt x="0" y="3057"/>
                  </a:lnTo>
                  <a:lnTo>
                    <a:pt x="0" y="3283"/>
                  </a:lnTo>
                  <a:lnTo>
                    <a:pt x="12" y="3498"/>
                  </a:lnTo>
                  <a:lnTo>
                    <a:pt x="48" y="3725"/>
                  </a:lnTo>
                  <a:lnTo>
                    <a:pt x="96" y="3952"/>
                  </a:lnTo>
                  <a:lnTo>
                    <a:pt x="168" y="4155"/>
                  </a:lnTo>
                  <a:lnTo>
                    <a:pt x="239" y="4358"/>
                  </a:lnTo>
                  <a:lnTo>
                    <a:pt x="335" y="4549"/>
                  </a:lnTo>
                  <a:lnTo>
                    <a:pt x="442" y="4740"/>
                  </a:lnTo>
                  <a:lnTo>
                    <a:pt x="550" y="4919"/>
                  </a:lnTo>
                  <a:lnTo>
                    <a:pt x="681" y="5098"/>
                  </a:lnTo>
                  <a:lnTo>
                    <a:pt x="824" y="5265"/>
                  </a:lnTo>
                  <a:lnTo>
                    <a:pt x="979" y="5421"/>
                  </a:lnTo>
                  <a:lnTo>
                    <a:pt x="1135" y="5564"/>
                  </a:lnTo>
                  <a:lnTo>
                    <a:pt x="1314" y="5695"/>
                  </a:lnTo>
                  <a:lnTo>
                    <a:pt x="1493" y="5815"/>
                  </a:lnTo>
                  <a:lnTo>
                    <a:pt x="1684" y="5922"/>
                  </a:lnTo>
                  <a:lnTo>
                    <a:pt x="1875" y="6018"/>
                  </a:lnTo>
                  <a:lnTo>
                    <a:pt x="2078" y="6089"/>
                  </a:lnTo>
                  <a:lnTo>
                    <a:pt x="2281" y="6161"/>
                  </a:lnTo>
                  <a:lnTo>
                    <a:pt x="2496" y="6209"/>
                  </a:lnTo>
                  <a:lnTo>
                    <a:pt x="2758" y="6256"/>
                  </a:lnTo>
                  <a:lnTo>
                    <a:pt x="3009" y="6268"/>
                  </a:lnTo>
                  <a:lnTo>
                    <a:pt x="3272" y="6268"/>
                  </a:lnTo>
                  <a:lnTo>
                    <a:pt x="3523" y="6256"/>
                  </a:lnTo>
                  <a:lnTo>
                    <a:pt x="3785" y="6209"/>
                  </a:lnTo>
                  <a:lnTo>
                    <a:pt x="4024" y="6149"/>
                  </a:lnTo>
                  <a:lnTo>
                    <a:pt x="4275" y="6065"/>
                  </a:lnTo>
                  <a:lnTo>
                    <a:pt x="4514" y="5958"/>
                  </a:lnTo>
                  <a:lnTo>
                    <a:pt x="4740" y="5827"/>
                  </a:lnTo>
                  <a:lnTo>
                    <a:pt x="4947" y="5696"/>
                  </a:lnTo>
                  <a:lnTo>
                    <a:pt x="4947" y="5696"/>
                  </a:lnTo>
                  <a:lnTo>
                    <a:pt x="5015" y="5755"/>
                  </a:lnTo>
                  <a:lnTo>
                    <a:pt x="5099" y="5815"/>
                  </a:lnTo>
                  <a:lnTo>
                    <a:pt x="5182" y="5862"/>
                  </a:lnTo>
                  <a:lnTo>
                    <a:pt x="5278" y="5910"/>
                  </a:lnTo>
                  <a:lnTo>
                    <a:pt x="5373" y="5946"/>
                  </a:lnTo>
                  <a:lnTo>
                    <a:pt x="5481" y="5982"/>
                  </a:lnTo>
                  <a:lnTo>
                    <a:pt x="5576" y="6006"/>
                  </a:lnTo>
                  <a:lnTo>
                    <a:pt x="5684" y="6030"/>
                  </a:lnTo>
                  <a:lnTo>
                    <a:pt x="5779" y="6042"/>
                  </a:lnTo>
                  <a:lnTo>
                    <a:pt x="5994" y="6042"/>
                  </a:lnTo>
                  <a:lnTo>
                    <a:pt x="6090" y="6030"/>
                  </a:lnTo>
                  <a:lnTo>
                    <a:pt x="6197" y="6018"/>
                  </a:lnTo>
                  <a:lnTo>
                    <a:pt x="6305" y="5994"/>
                  </a:lnTo>
                  <a:lnTo>
                    <a:pt x="6400" y="5958"/>
                  </a:lnTo>
                  <a:lnTo>
                    <a:pt x="6477" y="5920"/>
                  </a:lnTo>
                  <a:lnTo>
                    <a:pt x="6477" y="5920"/>
                  </a:lnTo>
                  <a:lnTo>
                    <a:pt x="6484" y="5922"/>
                  </a:lnTo>
                  <a:lnTo>
                    <a:pt x="6484" y="5922"/>
                  </a:lnTo>
                  <a:lnTo>
                    <a:pt x="6483" y="5917"/>
                  </a:lnTo>
                  <a:lnTo>
                    <a:pt x="6483" y="5917"/>
                  </a:lnTo>
                  <a:lnTo>
                    <a:pt x="6496" y="5910"/>
                  </a:lnTo>
                  <a:lnTo>
                    <a:pt x="6507" y="5898"/>
                  </a:lnTo>
                  <a:lnTo>
                    <a:pt x="6519" y="5886"/>
                  </a:lnTo>
                  <a:lnTo>
                    <a:pt x="6507" y="5874"/>
                  </a:lnTo>
                  <a:lnTo>
                    <a:pt x="6496" y="5862"/>
                  </a:lnTo>
                  <a:lnTo>
                    <a:pt x="6340" y="5803"/>
                  </a:lnTo>
                  <a:lnTo>
                    <a:pt x="6209" y="5731"/>
                  </a:lnTo>
                  <a:lnTo>
                    <a:pt x="6078" y="5636"/>
                  </a:lnTo>
                  <a:lnTo>
                    <a:pt x="5970" y="5528"/>
                  </a:lnTo>
                  <a:lnTo>
                    <a:pt x="5863" y="5409"/>
                  </a:lnTo>
                  <a:lnTo>
                    <a:pt x="5779" y="5289"/>
                  </a:lnTo>
                  <a:lnTo>
                    <a:pt x="5708" y="5146"/>
                  </a:lnTo>
                  <a:lnTo>
                    <a:pt x="5651" y="5010"/>
                  </a:lnTo>
                  <a:lnTo>
                    <a:pt x="5791" y="4800"/>
                  </a:lnTo>
                  <a:lnTo>
                    <a:pt x="5922" y="4561"/>
                  </a:lnTo>
                  <a:lnTo>
                    <a:pt x="6042" y="4322"/>
                  </a:lnTo>
                  <a:lnTo>
                    <a:pt x="6125" y="4071"/>
                  </a:lnTo>
                  <a:lnTo>
                    <a:pt x="6197" y="3821"/>
                  </a:lnTo>
                  <a:lnTo>
                    <a:pt x="6245" y="3558"/>
                  </a:lnTo>
                  <a:lnTo>
                    <a:pt x="6269" y="3283"/>
                  </a:lnTo>
                  <a:lnTo>
                    <a:pt x="6269" y="3021"/>
                  </a:lnTo>
                  <a:lnTo>
                    <a:pt x="6257" y="2794"/>
                  </a:lnTo>
                  <a:lnTo>
                    <a:pt x="6221" y="2579"/>
                  </a:lnTo>
                  <a:lnTo>
                    <a:pt x="6185" y="2364"/>
                  </a:lnTo>
                  <a:lnTo>
                    <a:pt x="6113" y="2149"/>
                  </a:lnTo>
                  <a:lnTo>
                    <a:pt x="6042" y="1946"/>
                  </a:lnTo>
                  <a:lnTo>
                    <a:pt x="5946" y="1743"/>
                  </a:lnTo>
                  <a:lnTo>
                    <a:pt x="5851" y="1540"/>
                  </a:lnTo>
                  <a:lnTo>
                    <a:pt x="5731" y="1361"/>
                  </a:lnTo>
                  <a:lnTo>
                    <a:pt x="5600" y="1182"/>
                  </a:lnTo>
                  <a:lnTo>
                    <a:pt x="5457" y="1027"/>
                  </a:lnTo>
                  <a:lnTo>
                    <a:pt x="5314" y="872"/>
                  </a:lnTo>
                  <a:lnTo>
                    <a:pt x="5146" y="728"/>
                  </a:lnTo>
                  <a:lnTo>
                    <a:pt x="4979" y="597"/>
                  </a:lnTo>
                  <a:lnTo>
                    <a:pt x="4800" y="478"/>
                  </a:lnTo>
                  <a:lnTo>
                    <a:pt x="4609" y="358"/>
                  </a:lnTo>
                  <a:lnTo>
                    <a:pt x="4418" y="275"/>
                  </a:lnTo>
                  <a:lnTo>
                    <a:pt x="4215" y="179"/>
                  </a:lnTo>
                  <a:lnTo>
                    <a:pt x="4000" y="119"/>
                  </a:lnTo>
                  <a:lnTo>
                    <a:pt x="3785" y="60"/>
                  </a:lnTo>
                  <a:lnTo>
                    <a:pt x="3558" y="24"/>
                  </a:lnTo>
                  <a:lnTo>
                    <a:pt x="3332"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32"/>
          <p:cNvGrpSpPr/>
          <p:nvPr/>
        </p:nvGrpSpPr>
        <p:grpSpPr>
          <a:xfrm>
            <a:off x="254675" y="1982078"/>
            <a:ext cx="3449819" cy="3007320"/>
            <a:chOff x="330875" y="2058278"/>
            <a:chExt cx="3449819" cy="3007320"/>
          </a:xfrm>
        </p:grpSpPr>
        <p:grpSp>
          <p:nvGrpSpPr>
            <p:cNvPr id="1130" name="Google Shape;1130;p32"/>
            <p:cNvGrpSpPr/>
            <p:nvPr/>
          </p:nvGrpSpPr>
          <p:grpSpPr>
            <a:xfrm>
              <a:off x="1533110" y="2058278"/>
              <a:ext cx="1553691" cy="2779039"/>
              <a:chOff x="8467150" y="907650"/>
              <a:chExt cx="1693396" cy="3028925"/>
            </a:xfrm>
          </p:grpSpPr>
          <p:sp>
            <p:nvSpPr>
              <p:cNvPr id="1131" name="Google Shape;1131;p32"/>
              <p:cNvSpPr/>
              <p:nvPr/>
            </p:nvSpPr>
            <p:spPr>
              <a:xfrm>
                <a:off x="8785046" y="3734675"/>
                <a:ext cx="1375500" cy="2019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132" name="Google Shape;1132;p32"/>
              <p:cNvSpPr/>
              <p:nvPr/>
            </p:nvSpPr>
            <p:spPr>
              <a:xfrm>
                <a:off x="9046666" y="2081749"/>
                <a:ext cx="877217" cy="1609802"/>
              </a:xfrm>
              <a:custGeom>
                <a:avLst/>
                <a:gdLst/>
                <a:ahLst/>
                <a:cxnLst/>
                <a:rect l="l" t="t" r="r" b="b"/>
                <a:pathLst>
                  <a:path w="16012" h="29384" extrusionOk="0">
                    <a:moveTo>
                      <a:pt x="10245" y="1"/>
                    </a:moveTo>
                    <a:lnTo>
                      <a:pt x="1" y="84"/>
                    </a:lnTo>
                    <a:lnTo>
                      <a:pt x="658" y="29384"/>
                    </a:lnTo>
                    <a:lnTo>
                      <a:pt x="7236" y="29384"/>
                    </a:lnTo>
                    <a:lnTo>
                      <a:pt x="5804" y="7009"/>
                    </a:lnTo>
                    <a:lnTo>
                      <a:pt x="9911" y="29145"/>
                    </a:lnTo>
                    <a:lnTo>
                      <a:pt x="16012" y="28250"/>
                    </a:lnTo>
                    <a:lnTo>
                      <a:pt x="102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2"/>
              <p:cNvSpPr/>
              <p:nvPr/>
            </p:nvSpPr>
            <p:spPr>
              <a:xfrm>
                <a:off x="9281530" y="2334254"/>
                <a:ext cx="90286" cy="149180"/>
              </a:xfrm>
              <a:custGeom>
                <a:avLst/>
                <a:gdLst/>
                <a:ahLst/>
                <a:cxnLst/>
                <a:rect l="l" t="t" r="r" b="b"/>
                <a:pathLst>
                  <a:path w="1648" h="2723" extrusionOk="0">
                    <a:moveTo>
                      <a:pt x="0" y="0"/>
                    </a:moveTo>
                    <a:lnTo>
                      <a:pt x="0" y="12"/>
                    </a:lnTo>
                    <a:lnTo>
                      <a:pt x="72" y="323"/>
                    </a:lnTo>
                    <a:lnTo>
                      <a:pt x="167" y="621"/>
                    </a:lnTo>
                    <a:lnTo>
                      <a:pt x="275" y="908"/>
                    </a:lnTo>
                    <a:lnTo>
                      <a:pt x="406" y="1194"/>
                    </a:lnTo>
                    <a:lnTo>
                      <a:pt x="561" y="1469"/>
                    </a:lnTo>
                    <a:lnTo>
                      <a:pt x="729" y="1732"/>
                    </a:lnTo>
                    <a:lnTo>
                      <a:pt x="908" y="1994"/>
                    </a:lnTo>
                    <a:lnTo>
                      <a:pt x="1111" y="2233"/>
                    </a:lnTo>
                    <a:lnTo>
                      <a:pt x="1349" y="2484"/>
                    </a:lnTo>
                    <a:lnTo>
                      <a:pt x="1612" y="2723"/>
                    </a:lnTo>
                    <a:lnTo>
                      <a:pt x="1636" y="2723"/>
                    </a:lnTo>
                    <a:lnTo>
                      <a:pt x="1648" y="2711"/>
                    </a:lnTo>
                    <a:lnTo>
                      <a:pt x="1636" y="2699"/>
                    </a:lnTo>
                    <a:lnTo>
                      <a:pt x="1409" y="2484"/>
                    </a:lnTo>
                    <a:lnTo>
                      <a:pt x="1194" y="2269"/>
                    </a:lnTo>
                    <a:lnTo>
                      <a:pt x="991" y="2030"/>
                    </a:lnTo>
                    <a:lnTo>
                      <a:pt x="800" y="1779"/>
                    </a:lnTo>
                    <a:lnTo>
                      <a:pt x="633" y="1517"/>
                    </a:lnTo>
                    <a:lnTo>
                      <a:pt x="478" y="1242"/>
                    </a:lnTo>
                    <a:lnTo>
                      <a:pt x="346" y="967"/>
                    </a:lnTo>
                    <a:lnTo>
                      <a:pt x="227" y="669"/>
                    </a:lnTo>
                    <a:lnTo>
                      <a:pt x="120" y="347"/>
                    </a:lnTo>
                    <a:lnTo>
                      <a:pt x="36" y="12"/>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2"/>
              <p:cNvSpPr/>
              <p:nvPr/>
            </p:nvSpPr>
            <p:spPr>
              <a:xfrm>
                <a:off x="9182752" y="1260192"/>
                <a:ext cx="170107" cy="205444"/>
              </a:xfrm>
              <a:custGeom>
                <a:avLst/>
                <a:gdLst/>
                <a:ahLst/>
                <a:cxnLst/>
                <a:rect l="l" t="t" r="r" b="b"/>
                <a:pathLst>
                  <a:path w="3105" h="3750" extrusionOk="0">
                    <a:moveTo>
                      <a:pt x="2890" y="1"/>
                    </a:moveTo>
                    <a:lnTo>
                      <a:pt x="0" y="1302"/>
                    </a:lnTo>
                    <a:lnTo>
                      <a:pt x="156" y="3750"/>
                    </a:lnTo>
                    <a:lnTo>
                      <a:pt x="3105" y="3571"/>
                    </a:lnTo>
                    <a:lnTo>
                      <a:pt x="2890"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2"/>
              <p:cNvSpPr/>
              <p:nvPr/>
            </p:nvSpPr>
            <p:spPr>
              <a:xfrm>
                <a:off x="9070881" y="997881"/>
                <a:ext cx="285265" cy="378783"/>
              </a:xfrm>
              <a:custGeom>
                <a:avLst/>
                <a:gdLst/>
                <a:ahLst/>
                <a:cxnLst/>
                <a:rect l="l" t="t" r="r" b="b"/>
                <a:pathLst>
                  <a:path w="5207" h="6914" extrusionOk="0">
                    <a:moveTo>
                      <a:pt x="2687" y="1"/>
                    </a:moveTo>
                    <a:lnTo>
                      <a:pt x="2544" y="13"/>
                    </a:lnTo>
                    <a:lnTo>
                      <a:pt x="2269" y="25"/>
                    </a:lnTo>
                    <a:lnTo>
                      <a:pt x="2018" y="61"/>
                    </a:lnTo>
                    <a:lnTo>
                      <a:pt x="1768" y="108"/>
                    </a:lnTo>
                    <a:lnTo>
                      <a:pt x="1541" y="168"/>
                    </a:lnTo>
                    <a:lnTo>
                      <a:pt x="1326" y="240"/>
                    </a:lnTo>
                    <a:lnTo>
                      <a:pt x="1111" y="323"/>
                    </a:lnTo>
                    <a:lnTo>
                      <a:pt x="932" y="431"/>
                    </a:lnTo>
                    <a:lnTo>
                      <a:pt x="753" y="550"/>
                    </a:lnTo>
                    <a:lnTo>
                      <a:pt x="598" y="681"/>
                    </a:lnTo>
                    <a:lnTo>
                      <a:pt x="466" y="837"/>
                    </a:lnTo>
                    <a:lnTo>
                      <a:pt x="335" y="992"/>
                    </a:lnTo>
                    <a:lnTo>
                      <a:pt x="239" y="1183"/>
                    </a:lnTo>
                    <a:lnTo>
                      <a:pt x="156" y="1374"/>
                    </a:lnTo>
                    <a:lnTo>
                      <a:pt x="96" y="1589"/>
                    </a:lnTo>
                    <a:lnTo>
                      <a:pt x="48" y="1816"/>
                    </a:lnTo>
                    <a:lnTo>
                      <a:pt x="25" y="2066"/>
                    </a:lnTo>
                    <a:lnTo>
                      <a:pt x="1" y="2926"/>
                    </a:lnTo>
                    <a:lnTo>
                      <a:pt x="1" y="3631"/>
                    </a:lnTo>
                    <a:lnTo>
                      <a:pt x="13" y="4227"/>
                    </a:lnTo>
                    <a:lnTo>
                      <a:pt x="48" y="4753"/>
                    </a:lnTo>
                    <a:lnTo>
                      <a:pt x="60" y="4932"/>
                    </a:lnTo>
                    <a:lnTo>
                      <a:pt x="84" y="5099"/>
                    </a:lnTo>
                    <a:lnTo>
                      <a:pt x="120" y="5266"/>
                    </a:lnTo>
                    <a:lnTo>
                      <a:pt x="168" y="5421"/>
                    </a:lnTo>
                    <a:lnTo>
                      <a:pt x="216" y="5553"/>
                    </a:lnTo>
                    <a:lnTo>
                      <a:pt x="275" y="5696"/>
                    </a:lnTo>
                    <a:lnTo>
                      <a:pt x="335" y="5815"/>
                    </a:lnTo>
                    <a:lnTo>
                      <a:pt x="407" y="5935"/>
                    </a:lnTo>
                    <a:lnTo>
                      <a:pt x="478" y="6042"/>
                    </a:lnTo>
                    <a:lnTo>
                      <a:pt x="550" y="6138"/>
                    </a:lnTo>
                    <a:lnTo>
                      <a:pt x="633" y="6233"/>
                    </a:lnTo>
                    <a:lnTo>
                      <a:pt x="717" y="6317"/>
                    </a:lnTo>
                    <a:lnTo>
                      <a:pt x="884" y="6460"/>
                    </a:lnTo>
                    <a:lnTo>
                      <a:pt x="1063" y="6580"/>
                    </a:lnTo>
                    <a:lnTo>
                      <a:pt x="1230" y="6675"/>
                    </a:lnTo>
                    <a:lnTo>
                      <a:pt x="1398" y="6759"/>
                    </a:lnTo>
                    <a:lnTo>
                      <a:pt x="1553" y="6818"/>
                    </a:lnTo>
                    <a:lnTo>
                      <a:pt x="1696" y="6854"/>
                    </a:lnTo>
                    <a:lnTo>
                      <a:pt x="1899" y="6902"/>
                    </a:lnTo>
                    <a:lnTo>
                      <a:pt x="1983" y="6914"/>
                    </a:lnTo>
                    <a:lnTo>
                      <a:pt x="2293" y="6890"/>
                    </a:lnTo>
                    <a:lnTo>
                      <a:pt x="2592" y="6854"/>
                    </a:lnTo>
                    <a:lnTo>
                      <a:pt x="2854" y="6806"/>
                    </a:lnTo>
                    <a:lnTo>
                      <a:pt x="3105" y="6735"/>
                    </a:lnTo>
                    <a:lnTo>
                      <a:pt x="3344" y="6663"/>
                    </a:lnTo>
                    <a:lnTo>
                      <a:pt x="3559" y="6568"/>
                    </a:lnTo>
                    <a:lnTo>
                      <a:pt x="3750" y="6472"/>
                    </a:lnTo>
                    <a:lnTo>
                      <a:pt x="3929" y="6353"/>
                    </a:lnTo>
                    <a:lnTo>
                      <a:pt x="4096" y="6233"/>
                    </a:lnTo>
                    <a:lnTo>
                      <a:pt x="4239" y="6114"/>
                    </a:lnTo>
                    <a:lnTo>
                      <a:pt x="4371" y="5983"/>
                    </a:lnTo>
                    <a:lnTo>
                      <a:pt x="4490" y="5839"/>
                    </a:lnTo>
                    <a:lnTo>
                      <a:pt x="4597" y="5696"/>
                    </a:lnTo>
                    <a:lnTo>
                      <a:pt x="4693" y="5553"/>
                    </a:lnTo>
                    <a:lnTo>
                      <a:pt x="4777" y="5410"/>
                    </a:lnTo>
                    <a:lnTo>
                      <a:pt x="4848" y="5266"/>
                    </a:lnTo>
                    <a:lnTo>
                      <a:pt x="4908" y="5111"/>
                    </a:lnTo>
                    <a:lnTo>
                      <a:pt x="4956" y="4968"/>
                    </a:lnTo>
                    <a:lnTo>
                      <a:pt x="5039" y="4693"/>
                    </a:lnTo>
                    <a:lnTo>
                      <a:pt x="5087" y="4430"/>
                    </a:lnTo>
                    <a:lnTo>
                      <a:pt x="5111" y="4192"/>
                    </a:lnTo>
                    <a:lnTo>
                      <a:pt x="5123" y="3989"/>
                    </a:lnTo>
                    <a:lnTo>
                      <a:pt x="5123" y="3845"/>
                    </a:lnTo>
                    <a:lnTo>
                      <a:pt x="5123" y="3714"/>
                    </a:lnTo>
                    <a:lnTo>
                      <a:pt x="5206" y="2293"/>
                    </a:lnTo>
                    <a:lnTo>
                      <a:pt x="5206" y="2019"/>
                    </a:lnTo>
                    <a:lnTo>
                      <a:pt x="5182" y="1768"/>
                    </a:lnTo>
                    <a:lnTo>
                      <a:pt x="5135" y="1529"/>
                    </a:lnTo>
                    <a:lnTo>
                      <a:pt x="5063" y="1314"/>
                    </a:lnTo>
                    <a:lnTo>
                      <a:pt x="4968" y="1111"/>
                    </a:lnTo>
                    <a:lnTo>
                      <a:pt x="4860" y="920"/>
                    </a:lnTo>
                    <a:lnTo>
                      <a:pt x="4717" y="753"/>
                    </a:lnTo>
                    <a:lnTo>
                      <a:pt x="4562" y="610"/>
                    </a:lnTo>
                    <a:lnTo>
                      <a:pt x="4383" y="467"/>
                    </a:lnTo>
                    <a:lnTo>
                      <a:pt x="4191" y="347"/>
                    </a:lnTo>
                    <a:lnTo>
                      <a:pt x="3977" y="252"/>
                    </a:lnTo>
                    <a:lnTo>
                      <a:pt x="3750" y="168"/>
                    </a:lnTo>
                    <a:lnTo>
                      <a:pt x="3511" y="96"/>
                    </a:lnTo>
                    <a:lnTo>
                      <a:pt x="3248" y="49"/>
                    </a:lnTo>
                    <a:lnTo>
                      <a:pt x="2974" y="25"/>
                    </a:lnTo>
                    <a:lnTo>
                      <a:pt x="268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2"/>
              <p:cNvSpPr/>
              <p:nvPr/>
            </p:nvSpPr>
            <p:spPr>
              <a:xfrm>
                <a:off x="9070881" y="997881"/>
                <a:ext cx="285265" cy="378783"/>
              </a:xfrm>
              <a:custGeom>
                <a:avLst/>
                <a:gdLst/>
                <a:ahLst/>
                <a:cxnLst/>
                <a:rect l="l" t="t" r="r" b="b"/>
                <a:pathLst>
                  <a:path w="5207" h="6914" fill="none" extrusionOk="0">
                    <a:moveTo>
                      <a:pt x="1983" y="6914"/>
                    </a:moveTo>
                    <a:lnTo>
                      <a:pt x="1983" y="6914"/>
                    </a:lnTo>
                    <a:lnTo>
                      <a:pt x="1899" y="6902"/>
                    </a:lnTo>
                    <a:lnTo>
                      <a:pt x="1696" y="6854"/>
                    </a:lnTo>
                    <a:lnTo>
                      <a:pt x="1553" y="6818"/>
                    </a:lnTo>
                    <a:lnTo>
                      <a:pt x="1398" y="6759"/>
                    </a:lnTo>
                    <a:lnTo>
                      <a:pt x="1230" y="6675"/>
                    </a:lnTo>
                    <a:lnTo>
                      <a:pt x="1063" y="6580"/>
                    </a:lnTo>
                    <a:lnTo>
                      <a:pt x="884" y="6460"/>
                    </a:lnTo>
                    <a:lnTo>
                      <a:pt x="717" y="6317"/>
                    </a:lnTo>
                    <a:lnTo>
                      <a:pt x="633" y="6233"/>
                    </a:lnTo>
                    <a:lnTo>
                      <a:pt x="550" y="6138"/>
                    </a:lnTo>
                    <a:lnTo>
                      <a:pt x="478" y="6042"/>
                    </a:lnTo>
                    <a:lnTo>
                      <a:pt x="407" y="5935"/>
                    </a:lnTo>
                    <a:lnTo>
                      <a:pt x="335" y="5815"/>
                    </a:lnTo>
                    <a:lnTo>
                      <a:pt x="275" y="5696"/>
                    </a:lnTo>
                    <a:lnTo>
                      <a:pt x="216" y="5553"/>
                    </a:lnTo>
                    <a:lnTo>
                      <a:pt x="168" y="5421"/>
                    </a:lnTo>
                    <a:lnTo>
                      <a:pt x="120" y="5266"/>
                    </a:lnTo>
                    <a:lnTo>
                      <a:pt x="84" y="5099"/>
                    </a:lnTo>
                    <a:lnTo>
                      <a:pt x="60" y="4932"/>
                    </a:lnTo>
                    <a:lnTo>
                      <a:pt x="48" y="4753"/>
                    </a:lnTo>
                    <a:lnTo>
                      <a:pt x="48" y="4753"/>
                    </a:lnTo>
                    <a:lnTo>
                      <a:pt x="13" y="4227"/>
                    </a:lnTo>
                    <a:lnTo>
                      <a:pt x="1" y="3631"/>
                    </a:lnTo>
                    <a:lnTo>
                      <a:pt x="1" y="2926"/>
                    </a:lnTo>
                    <a:lnTo>
                      <a:pt x="25" y="2066"/>
                    </a:lnTo>
                    <a:lnTo>
                      <a:pt x="25" y="2066"/>
                    </a:lnTo>
                    <a:lnTo>
                      <a:pt x="48" y="1816"/>
                    </a:lnTo>
                    <a:lnTo>
                      <a:pt x="96" y="1589"/>
                    </a:lnTo>
                    <a:lnTo>
                      <a:pt x="156" y="1374"/>
                    </a:lnTo>
                    <a:lnTo>
                      <a:pt x="239" y="1183"/>
                    </a:lnTo>
                    <a:lnTo>
                      <a:pt x="335" y="992"/>
                    </a:lnTo>
                    <a:lnTo>
                      <a:pt x="466" y="837"/>
                    </a:lnTo>
                    <a:lnTo>
                      <a:pt x="598" y="681"/>
                    </a:lnTo>
                    <a:lnTo>
                      <a:pt x="753" y="550"/>
                    </a:lnTo>
                    <a:lnTo>
                      <a:pt x="932" y="431"/>
                    </a:lnTo>
                    <a:lnTo>
                      <a:pt x="1111" y="323"/>
                    </a:lnTo>
                    <a:lnTo>
                      <a:pt x="1326" y="240"/>
                    </a:lnTo>
                    <a:lnTo>
                      <a:pt x="1541" y="168"/>
                    </a:lnTo>
                    <a:lnTo>
                      <a:pt x="1768" y="108"/>
                    </a:lnTo>
                    <a:lnTo>
                      <a:pt x="2018" y="61"/>
                    </a:lnTo>
                    <a:lnTo>
                      <a:pt x="2269" y="25"/>
                    </a:lnTo>
                    <a:lnTo>
                      <a:pt x="2544" y="13"/>
                    </a:lnTo>
                    <a:lnTo>
                      <a:pt x="2687" y="1"/>
                    </a:lnTo>
                    <a:lnTo>
                      <a:pt x="2687" y="1"/>
                    </a:lnTo>
                    <a:lnTo>
                      <a:pt x="2974" y="25"/>
                    </a:lnTo>
                    <a:lnTo>
                      <a:pt x="3248" y="49"/>
                    </a:lnTo>
                    <a:lnTo>
                      <a:pt x="3511" y="96"/>
                    </a:lnTo>
                    <a:lnTo>
                      <a:pt x="3750" y="168"/>
                    </a:lnTo>
                    <a:lnTo>
                      <a:pt x="3977" y="252"/>
                    </a:lnTo>
                    <a:lnTo>
                      <a:pt x="4191" y="347"/>
                    </a:lnTo>
                    <a:lnTo>
                      <a:pt x="4383" y="467"/>
                    </a:lnTo>
                    <a:lnTo>
                      <a:pt x="4562" y="610"/>
                    </a:lnTo>
                    <a:lnTo>
                      <a:pt x="4717" y="753"/>
                    </a:lnTo>
                    <a:lnTo>
                      <a:pt x="4860" y="920"/>
                    </a:lnTo>
                    <a:lnTo>
                      <a:pt x="4968" y="1111"/>
                    </a:lnTo>
                    <a:lnTo>
                      <a:pt x="5063" y="1314"/>
                    </a:lnTo>
                    <a:lnTo>
                      <a:pt x="5135" y="1529"/>
                    </a:lnTo>
                    <a:lnTo>
                      <a:pt x="5182" y="1768"/>
                    </a:lnTo>
                    <a:lnTo>
                      <a:pt x="5206" y="2019"/>
                    </a:lnTo>
                    <a:lnTo>
                      <a:pt x="5206" y="2293"/>
                    </a:lnTo>
                    <a:lnTo>
                      <a:pt x="5123" y="3714"/>
                    </a:lnTo>
                    <a:lnTo>
                      <a:pt x="5123" y="3714"/>
                    </a:lnTo>
                    <a:lnTo>
                      <a:pt x="5123" y="3845"/>
                    </a:lnTo>
                    <a:lnTo>
                      <a:pt x="5123" y="3989"/>
                    </a:lnTo>
                    <a:lnTo>
                      <a:pt x="5111" y="4192"/>
                    </a:lnTo>
                    <a:lnTo>
                      <a:pt x="5087" y="4430"/>
                    </a:lnTo>
                    <a:lnTo>
                      <a:pt x="5039" y="4693"/>
                    </a:lnTo>
                    <a:lnTo>
                      <a:pt x="4956" y="4968"/>
                    </a:lnTo>
                    <a:lnTo>
                      <a:pt x="4908" y="5111"/>
                    </a:lnTo>
                    <a:lnTo>
                      <a:pt x="4848" y="5266"/>
                    </a:lnTo>
                    <a:lnTo>
                      <a:pt x="4777" y="5410"/>
                    </a:lnTo>
                    <a:lnTo>
                      <a:pt x="4693" y="5553"/>
                    </a:lnTo>
                    <a:lnTo>
                      <a:pt x="4597" y="5696"/>
                    </a:lnTo>
                    <a:lnTo>
                      <a:pt x="4490" y="5839"/>
                    </a:lnTo>
                    <a:lnTo>
                      <a:pt x="4371" y="5983"/>
                    </a:lnTo>
                    <a:lnTo>
                      <a:pt x="4239" y="6114"/>
                    </a:lnTo>
                    <a:lnTo>
                      <a:pt x="4096" y="6233"/>
                    </a:lnTo>
                    <a:lnTo>
                      <a:pt x="3929" y="6353"/>
                    </a:lnTo>
                    <a:lnTo>
                      <a:pt x="3750" y="6472"/>
                    </a:lnTo>
                    <a:lnTo>
                      <a:pt x="3559" y="6568"/>
                    </a:lnTo>
                    <a:lnTo>
                      <a:pt x="3344" y="6663"/>
                    </a:lnTo>
                    <a:lnTo>
                      <a:pt x="3105" y="6735"/>
                    </a:lnTo>
                    <a:lnTo>
                      <a:pt x="2854" y="6806"/>
                    </a:lnTo>
                    <a:lnTo>
                      <a:pt x="2592" y="6854"/>
                    </a:lnTo>
                    <a:lnTo>
                      <a:pt x="2293" y="6890"/>
                    </a:lnTo>
                    <a:lnTo>
                      <a:pt x="1983" y="691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2"/>
              <p:cNvSpPr/>
              <p:nvPr/>
            </p:nvSpPr>
            <p:spPr>
              <a:xfrm>
                <a:off x="9099041" y="1181027"/>
                <a:ext cx="23558" cy="22297"/>
              </a:xfrm>
              <a:custGeom>
                <a:avLst/>
                <a:gdLst/>
                <a:ahLst/>
                <a:cxnLst/>
                <a:rect l="l" t="t" r="r" b="b"/>
                <a:pathLst>
                  <a:path w="430" h="407" extrusionOk="0">
                    <a:moveTo>
                      <a:pt x="179" y="1"/>
                    </a:moveTo>
                    <a:lnTo>
                      <a:pt x="131" y="13"/>
                    </a:lnTo>
                    <a:lnTo>
                      <a:pt x="96" y="37"/>
                    </a:lnTo>
                    <a:lnTo>
                      <a:pt x="72" y="61"/>
                    </a:lnTo>
                    <a:lnTo>
                      <a:pt x="36" y="85"/>
                    </a:lnTo>
                    <a:lnTo>
                      <a:pt x="24" y="120"/>
                    </a:lnTo>
                    <a:lnTo>
                      <a:pt x="12" y="156"/>
                    </a:lnTo>
                    <a:lnTo>
                      <a:pt x="0" y="204"/>
                    </a:lnTo>
                    <a:lnTo>
                      <a:pt x="12" y="240"/>
                    </a:lnTo>
                    <a:lnTo>
                      <a:pt x="24" y="276"/>
                    </a:lnTo>
                    <a:lnTo>
                      <a:pt x="48" y="311"/>
                    </a:lnTo>
                    <a:lnTo>
                      <a:pt x="72" y="347"/>
                    </a:lnTo>
                    <a:lnTo>
                      <a:pt x="96" y="371"/>
                    </a:lnTo>
                    <a:lnTo>
                      <a:pt x="131" y="383"/>
                    </a:lnTo>
                    <a:lnTo>
                      <a:pt x="179" y="395"/>
                    </a:lnTo>
                    <a:lnTo>
                      <a:pt x="227" y="407"/>
                    </a:lnTo>
                    <a:lnTo>
                      <a:pt x="263" y="407"/>
                    </a:lnTo>
                    <a:lnTo>
                      <a:pt x="311" y="395"/>
                    </a:lnTo>
                    <a:lnTo>
                      <a:pt x="346" y="371"/>
                    </a:lnTo>
                    <a:lnTo>
                      <a:pt x="370" y="347"/>
                    </a:lnTo>
                    <a:lnTo>
                      <a:pt x="394" y="323"/>
                    </a:lnTo>
                    <a:lnTo>
                      <a:pt x="418" y="288"/>
                    </a:lnTo>
                    <a:lnTo>
                      <a:pt x="430" y="252"/>
                    </a:lnTo>
                    <a:lnTo>
                      <a:pt x="430" y="204"/>
                    </a:lnTo>
                    <a:lnTo>
                      <a:pt x="430" y="168"/>
                    </a:lnTo>
                    <a:lnTo>
                      <a:pt x="418" y="132"/>
                    </a:lnTo>
                    <a:lnTo>
                      <a:pt x="394" y="96"/>
                    </a:lnTo>
                    <a:lnTo>
                      <a:pt x="370" y="61"/>
                    </a:lnTo>
                    <a:lnTo>
                      <a:pt x="334" y="37"/>
                    </a:lnTo>
                    <a:lnTo>
                      <a:pt x="299" y="13"/>
                    </a:lnTo>
                    <a:lnTo>
                      <a:pt x="2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2"/>
              <p:cNvSpPr/>
              <p:nvPr/>
            </p:nvSpPr>
            <p:spPr>
              <a:xfrm>
                <a:off x="9208282" y="1181685"/>
                <a:ext cx="23558" cy="22297"/>
              </a:xfrm>
              <a:custGeom>
                <a:avLst/>
                <a:gdLst/>
                <a:ahLst/>
                <a:cxnLst/>
                <a:rect l="l" t="t" r="r" b="b"/>
                <a:pathLst>
                  <a:path w="430" h="407" extrusionOk="0">
                    <a:moveTo>
                      <a:pt x="215" y="1"/>
                    </a:moveTo>
                    <a:lnTo>
                      <a:pt x="167" y="13"/>
                    </a:lnTo>
                    <a:lnTo>
                      <a:pt x="131" y="25"/>
                    </a:lnTo>
                    <a:lnTo>
                      <a:pt x="96" y="37"/>
                    </a:lnTo>
                    <a:lnTo>
                      <a:pt x="60" y="61"/>
                    </a:lnTo>
                    <a:lnTo>
                      <a:pt x="36" y="96"/>
                    </a:lnTo>
                    <a:lnTo>
                      <a:pt x="12" y="132"/>
                    </a:lnTo>
                    <a:lnTo>
                      <a:pt x="0" y="168"/>
                    </a:lnTo>
                    <a:lnTo>
                      <a:pt x="0" y="204"/>
                    </a:lnTo>
                    <a:lnTo>
                      <a:pt x="0" y="252"/>
                    </a:lnTo>
                    <a:lnTo>
                      <a:pt x="12" y="287"/>
                    </a:lnTo>
                    <a:lnTo>
                      <a:pt x="36" y="323"/>
                    </a:lnTo>
                    <a:lnTo>
                      <a:pt x="60" y="347"/>
                    </a:lnTo>
                    <a:lnTo>
                      <a:pt x="96" y="371"/>
                    </a:lnTo>
                    <a:lnTo>
                      <a:pt x="131" y="395"/>
                    </a:lnTo>
                    <a:lnTo>
                      <a:pt x="167" y="407"/>
                    </a:lnTo>
                    <a:lnTo>
                      <a:pt x="251" y="407"/>
                    </a:lnTo>
                    <a:lnTo>
                      <a:pt x="299" y="395"/>
                    </a:lnTo>
                    <a:lnTo>
                      <a:pt x="334" y="383"/>
                    </a:lnTo>
                    <a:lnTo>
                      <a:pt x="370" y="359"/>
                    </a:lnTo>
                    <a:lnTo>
                      <a:pt x="394" y="323"/>
                    </a:lnTo>
                    <a:lnTo>
                      <a:pt x="406" y="287"/>
                    </a:lnTo>
                    <a:lnTo>
                      <a:pt x="418" y="252"/>
                    </a:lnTo>
                    <a:lnTo>
                      <a:pt x="430" y="216"/>
                    </a:lnTo>
                    <a:lnTo>
                      <a:pt x="418" y="168"/>
                    </a:lnTo>
                    <a:lnTo>
                      <a:pt x="406" y="132"/>
                    </a:lnTo>
                    <a:lnTo>
                      <a:pt x="394" y="96"/>
                    </a:lnTo>
                    <a:lnTo>
                      <a:pt x="358" y="73"/>
                    </a:lnTo>
                    <a:lnTo>
                      <a:pt x="334" y="37"/>
                    </a:lnTo>
                    <a:lnTo>
                      <a:pt x="299" y="25"/>
                    </a:lnTo>
                    <a:lnTo>
                      <a:pt x="251" y="13"/>
                    </a:lnTo>
                    <a:lnTo>
                      <a:pt x="2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2"/>
              <p:cNvSpPr/>
              <p:nvPr/>
            </p:nvSpPr>
            <p:spPr>
              <a:xfrm>
                <a:off x="9216116" y="1149636"/>
                <a:ext cx="39938" cy="7286"/>
              </a:xfrm>
              <a:custGeom>
                <a:avLst/>
                <a:gdLst/>
                <a:ahLst/>
                <a:cxnLst/>
                <a:rect l="l" t="t" r="r" b="b"/>
                <a:pathLst>
                  <a:path w="729" h="133" extrusionOk="0">
                    <a:moveTo>
                      <a:pt x="370" y="1"/>
                    </a:moveTo>
                    <a:lnTo>
                      <a:pt x="275" y="13"/>
                    </a:lnTo>
                    <a:lnTo>
                      <a:pt x="179" y="25"/>
                    </a:lnTo>
                    <a:lnTo>
                      <a:pt x="96" y="61"/>
                    </a:lnTo>
                    <a:lnTo>
                      <a:pt x="12" y="108"/>
                    </a:lnTo>
                    <a:lnTo>
                      <a:pt x="0" y="120"/>
                    </a:lnTo>
                    <a:lnTo>
                      <a:pt x="0" y="132"/>
                    </a:lnTo>
                    <a:lnTo>
                      <a:pt x="24" y="132"/>
                    </a:lnTo>
                    <a:lnTo>
                      <a:pt x="108" y="96"/>
                    </a:lnTo>
                    <a:lnTo>
                      <a:pt x="191" y="61"/>
                    </a:lnTo>
                    <a:lnTo>
                      <a:pt x="275" y="49"/>
                    </a:lnTo>
                    <a:lnTo>
                      <a:pt x="370" y="37"/>
                    </a:lnTo>
                    <a:lnTo>
                      <a:pt x="454" y="49"/>
                    </a:lnTo>
                    <a:lnTo>
                      <a:pt x="538" y="61"/>
                    </a:lnTo>
                    <a:lnTo>
                      <a:pt x="621" y="84"/>
                    </a:lnTo>
                    <a:lnTo>
                      <a:pt x="705" y="120"/>
                    </a:lnTo>
                    <a:lnTo>
                      <a:pt x="717" y="132"/>
                    </a:lnTo>
                    <a:lnTo>
                      <a:pt x="729" y="120"/>
                    </a:lnTo>
                    <a:lnTo>
                      <a:pt x="729" y="108"/>
                    </a:lnTo>
                    <a:lnTo>
                      <a:pt x="729" y="96"/>
                    </a:lnTo>
                    <a:lnTo>
                      <a:pt x="633" y="49"/>
                    </a:lnTo>
                    <a:lnTo>
                      <a:pt x="550" y="25"/>
                    </a:lnTo>
                    <a:lnTo>
                      <a:pt x="454" y="13"/>
                    </a:lnTo>
                    <a:lnTo>
                      <a:pt x="37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2"/>
              <p:cNvSpPr/>
              <p:nvPr/>
            </p:nvSpPr>
            <p:spPr>
              <a:xfrm>
                <a:off x="9094439" y="1152265"/>
                <a:ext cx="39938" cy="7889"/>
              </a:xfrm>
              <a:custGeom>
                <a:avLst/>
                <a:gdLst/>
                <a:ahLst/>
                <a:cxnLst/>
                <a:rect l="l" t="t" r="r" b="b"/>
                <a:pathLst>
                  <a:path w="729" h="144" extrusionOk="0">
                    <a:moveTo>
                      <a:pt x="359" y="1"/>
                    </a:moveTo>
                    <a:lnTo>
                      <a:pt x="275" y="13"/>
                    </a:lnTo>
                    <a:lnTo>
                      <a:pt x="180" y="36"/>
                    </a:lnTo>
                    <a:lnTo>
                      <a:pt x="96" y="60"/>
                    </a:lnTo>
                    <a:lnTo>
                      <a:pt x="12" y="108"/>
                    </a:lnTo>
                    <a:lnTo>
                      <a:pt x="1" y="120"/>
                    </a:lnTo>
                    <a:lnTo>
                      <a:pt x="1" y="132"/>
                    </a:lnTo>
                    <a:lnTo>
                      <a:pt x="12" y="144"/>
                    </a:lnTo>
                    <a:lnTo>
                      <a:pt x="24" y="132"/>
                    </a:lnTo>
                    <a:lnTo>
                      <a:pt x="108" y="96"/>
                    </a:lnTo>
                    <a:lnTo>
                      <a:pt x="192" y="60"/>
                    </a:lnTo>
                    <a:lnTo>
                      <a:pt x="275" y="48"/>
                    </a:lnTo>
                    <a:lnTo>
                      <a:pt x="359" y="36"/>
                    </a:lnTo>
                    <a:lnTo>
                      <a:pt x="454" y="48"/>
                    </a:lnTo>
                    <a:lnTo>
                      <a:pt x="538" y="60"/>
                    </a:lnTo>
                    <a:lnTo>
                      <a:pt x="621" y="84"/>
                    </a:lnTo>
                    <a:lnTo>
                      <a:pt x="705" y="120"/>
                    </a:lnTo>
                    <a:lnTo>
                      <a:pt x="717" y="132"/>
                    </a:lnTo>
                    <a:lnTo>
                      <a:pt x="729" y="120"/>
                    </a:lnTo>
                    <a:lnTo>
                      <a:pt x="729" y="108"/>
                    </a:lnTo>
                    <a:lnTo>
                      <a:pt x="717" y="96"/>
                    </a:lnTo>
                    <a:lnTo>
                      <a:pt x="633" y="48"/>
                    </a:lnTo>
                    <a:lnTo>
                      <a:pt x="550" y="25"/>
                    </a:lnTo>
                    <a:lnTo>
                      <a:pt x="454" y="13"/>
                    </a:lnTo>
                    <a:lnTo>
                      <a:pt x="3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2"/>
              <p:cNvSpPr/>
              <p:nvPr/>
            </p:nvSpPr>
            <p:spPr>
              <a:xfrm>
                <a:off x="9094439" y="1115669"/>
                <a:ext cx="39938" cy="11779"/>
              </a:xfrm>
              <a:custGeom>
                <a:avLst/>
                <a:gdLst/>
                <a:ahLst/>
                <a:cxnLst/>
                <a:rect l="l" t="t" r="r" b="b"/>
                <a:pathLst>
                  <a:path w="729" h="215" extrusionOk="0">
                    <a:moveTo>
                      <a:pt x="347" y="0"/>
                    </a:moveTo>
                    <a:lnTo>
                      <a:pt x="203" y="12"/>
                    </a:lnTo>
                    <a:lnTo>
                      <a:pt x="60" y="36"/>
                    </a:lnTo>
                    <a:lnTo>
                      <a:pt x="36" y="48"/>
                    </a:lnTo>
                    <a:lnTo>
                      <a:pt x="12" y="84"/>
                    </a:lnTo>
                    <a:lnTo>
                      <a:pt x="1" y="107"/>
                    </a:lnTo>
                    <a:lnTo>
                      <a:pt x="1" y="143"/>
                    </a:lnTo>
                    <a:lnTo>
                      <a:pt x="12" y="179"/>
                    </a:lnTo>
                    <a:lnTo>
                      <a:pt x="48" y="203"/>
                    </a:lnTo>
                    <a:lnTo>
                      <a:pt x="72" y="215"/>
                    </a:lnTo>
                    <a:lnTo>
                      <a:pt x="108" y="203"/>
                    </a:lnTo>
                    <a:lnTo>
                      <a:pt x="239" y="191"/>
                    </a:lnTo>
                    <a:lnTo>
                      <a:pt x="371" y="179"/>
                    </a:lnTo>
                    <a:lnTo>
                      <a:pt x="514" y="179"/>
                    </a:lnTo>
                    <a:lnTo>
                      <a:pt x="645" y="191"/>
                    </a:lnTo>
                    <a:lnTo>
                      <a:pt x="681" y="191"/>
                    </a:lnTo>
                    <a:lnTo>
                      <a:pt x="705" y="167"/>
                    </a:lnTo>
                    <a:lnTo>
                      <a:pt x="729" y="131"/>
                    </a:lnTo>
                    <a:lnTo>
                      <a:pt x="729" y="96"/>
                    </a:lnTo>
                    <a:lnTo>
                      <a:pt x="729" y="72"/>
                    </a:lnTo>
                    <a:lnTo>
                      <a:pt x="705" y="36"/>
                    </a:lnTo>
                    <a:lnTo>
                      <a:pt x="681" y="24"/>
                    </a:lnTo>
                    <a:lnTo>
                      <a:pt x="645"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2"/>
              <p:cNvSpPr/>
              <p:nvPr/>
            </p:nvSpPr>
            <p:spPr>
              <a:xfrm>
                <a:off x="9216774" y="1114354"/>
                <a:ext cx="40596" cy="11834"/>
              </a:xfrm>
              <a:custGeom>
                <a:avLst/>
                <a:gdLst/>
                <a:ahLst/>
                <a:cxnLst/>
                <a:rect l="l" t="t" r="r" b="b"/>
                <a:pathLst>
                  <a:path w="741" h="216" extrusionOk="0">
                    <a:moveTo>
                      <a:pt x="358" y="0"/>
                    </a:moveTo>
                    <a:lnTo>
                      <a:pt x="203" y="12"/>
                    </a:lnTo>
                    <a:lnTo>
                      <a:pt x="60" y="36"/>
                    </a:lnTo>
                    <a:lnTo>
                      <a:pt x="24" y="60"/>
                    </a:lnTo>
                    <a:lnTo>
                      <a:pt x="12" y="84"/>
                    </a:lnTo>
                    <a:lnTo>
                      <a:pt x="0" y="120"/>
                    </a:lnTo>
                    <a:lnTo>
                      <a:pt x="0" y="155"/>
                    </a:lnTo>
                    <a:lnTo>
                      <a:pt x="12" y="179"/>
                    </a:lnTo>
                    <a:lnTo>
                      <a:pt x="36" y="203"/>
                    </a:lnTo>
                    <a:lnTo>
                      <a:pt x="72" y="215"/>
                    </a:lnTo>
                    <a:lnTo>
                      <a:pt x="108" y="215"/>
                    </a:lnTo>
                    <a:lnTo>
                      <a:pt x="239" y="191"/>
                    </a:lnTo>
                    <a:lnTo>
                      <a:pt x="370" y="179"/>
                    </a:lnTo>
                    <a:lnTo>
                      <a:pt x="514" y="179"/>
                    </a:lnTo>
                    <a:lnTo>
                      <a:pt x="657" y="191"/>
                    </a:lnTo>
                    <a:lnTo>
                      <a:pt x="681" y="179"/>
                    </a:lnTo>
                    <a:lnTo>
                      <a:pt x="717" y="155"/>
                    </a:lnTo>
                    <a:lnTo>
                      <a:pt x="740" y="131"/>
                    </a:lnTo>
                    <a:lnTo>
                      <a:pt x="740" y="96"/>
                    </a:lnTo>
                    <a:lnTo>
                      <a:pt x="729" y="60"/>
                    </a:lnTo>
                    <a:lnTo>
                      <a:pt x="717" y="36"/>
                    </a:lnTo>
                    <a:lnTo>
                      <a:pt x="681" y="12"/>
                    </a:lnTo>
                    <a:lnTo>
                      <a:pt x="657" y="12"/>
                    </a:lnTo>
                    <a:lnTo>
                      <a:pt x="50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2"/>
              <p:cNvSpPr/>
              <p:nvPr/>
            </p:nvSpPr>
            <p:spPr>
              <a:xfrm>
                <a:off x="9327933" y="1184315"/>
                <a:ext cx="65468" cy="82506"/>
              </a:xfrm>
              <a:custGeom>
                <a:avLst/>
                <a:gdLst/>
                <a:ahLst/>
                <a:cxnLst/>
                <a:rect l="l" t="t" r="r" b="b"/>
                <a:pathLst>
                  <a:path w="1195" h="1506" extrusionOk="0">
                    <a:moveTo>
                      <a:pt x="490" y="1"/>
                    </a:moveTo>
                    <a:lnTo>
                      <a:pt x="395" y="13"/>
                    </a:lnTo>
                    <a:lnTo>
                      <a:pt x="299" y="36"/>
                    </a:lnTo>
                    <a:lnTo>
                      <a:pt x="204" y="72"/>
                    </a:lnTo>
                    <a:lnTo>
                      <a:pt x="108" y="108"/>
                    </a:lnTo>
                    <a:lnTo>
                      <a:pt x="25" y="156"/>
                    </a:lnTo>
                    <a:lnTo>
                      <a:pt x="1" y="1421"/>
                    </a:lnTo>
                    <a:lnTo>
                      <a:pt x="96" y="1457"/>
                    </a:lnTo>
                    <a:lnTo>
                      <a:pt x="204" y="1481"/>
                    </a:lnTo>
                    <a:lnTo>
                      <a:pt x="299" y="1505"/>
                    </a:lnTo>
                    <a:lnTo>
                      <a:pt x="395" y="1505"/>
                    </a:lnTo>
                    <a:lnTo>
                      <a:pt x="502" y="1493"/>
                    </a:lnTo>
                    <a:lnTo>
                      <a:pt x="598" y="1481"/>
                    </a:lnTo>
                    <a:lnTo>
                      <a:pt x="693" y="1445"/>
                    </a:lnTo>
                    <a:lnTo>
                      <a:pt x="789" y="1398"/>
                    </a:lnTo>
                    <a:lnTo>
                      <a:pt x="873" y="1350"/>
                    </a:lnTo>
                    <a:lnTo>
                      <a:pt x="956" y="1278"/>
                    </a:lnTo>
                    <a:lnTo>
                      <a:pt x="1028" y="1195"/>
                    </a:lnTo>
                    <a:lnTo>
                      <a:pt x="1087" y="1111"/>
                    </a:lnTo>
                    <a:lnTo>
                      <a:pt x="1135" y="1016"/>
                    </a:lnTo>
                    <a:lnTo>
                      <a:pt x="1171" y="920"/>
                    </a:lnTo>
                    <a:lnTo>
                      <a:pt x="1195" y="824"/>
                    </a:lnTo>
                    <a:lnTo>
                      <a:pt x="1195" y="717"/>
                    </a:lnTo>
                    <a:lnTo>
                      <a:pt x="1195" y="610"/>
                    </a:lnTo>
                    <a:lnTo>
                      <a:pt x="1171" y="502"/>
                    </a:lnTo>
                    <a:lnTo>
                      <a:pt x="1135" y="407"/>
                    </a:lnTo>
                    <a:lnTo>
                      <a:pt x="1087" y="311"/>
                    </a:lnTo>
                    <a:lnTo>
                      <a:pt x="1028" y="228"/>
                    </a:lnTo>
                    <a:lnTo>
                      <a:pt x="956" y="144"/>
                    </a:lnTo>
                    <a:lnTo>
                      <a:pt x="873" y="84"/>
                    </a:lnTo>
                    <a:lnTo>
                      <a:pt x="777" y="36"/>
                    </a:lnTo>
                    <a:lnTo>
                      <a:pt x="682" y="13"/>
                    </a:lnTo>
                    <a:lnTo>
                      <a:pt x="58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2"/>
              <p:cNvSpPr/>
              <p:nvPr/>
            </p:nvSpPr>
            <p:spPr>
              <a:xfrm>
                <a:off x="9327933" y="1184315"/>
                <a:ext cx="65468" cy="82506"/>
              </a:xfrm>
              <a:custGeom>
                <a:avLst/>
                <a:gdLst/>
                <a:ahLst/>
                <a:cxnLst/>
                <a:rect l="l" t="t" r="r" b="b"/>
                <a:pathLst>
                  <a:path w="1195" h="1506" fill="none" extrusionOk="0">
                    <a:moveTo>
                      <a:pt x="25" y="156"/>
                    </a:moveTo>
                    <a:lnTo>
                      <a:pt x="25" y="156"/>
                    </a:lnTo>
                    <a:lnTo>
                      <a:pt x="108" y="108"/>
                    </a:lnTo>
                    <a:lnTo>
                      <a:pt x="204" y="72"/>
                    </a:lnTo>
                    <a:lnTo>
                      <a:pt x="299" y="36"/>
                    </a:lnTo>
                    <a:lnTo>
                      <a:pt x="395" y="13"/>
                    </a:lnTo>
                    <a:lnTo>
                      <a:pt x="490" y="1"/>
                    </a:lnTo>
                    <a:lnTo>
                      <a:pt x="586" y="1"/>
                    </a:lnTo>
                    <a:lnTo>
                      <a:pt x="682" y="13"/>
                    </a:lnTo>
                    <a:lnTo>
                      <a:pt x="777" y="36"/>
                    </a:lnTo>
                    <a:lnTo>
                      <a:pt x="777" y="36"/>
                    </a:lnTo>
                    <a:lnTo>
                      <a:pt x="873" y="84"/>
                    </a:lnTo>
                    <a:lnTo>
                      <a:pt x="956" y="144"/>
                    </a:lnTo>
                    <a:lnTo>
                      <a:pt x="1028" y="228"/>
                    </a:lnTo>
                    <a:lnTo>
                      <a:pt x="1087" y="311"/>
                    </a:lnTo>
                    <a:lnTo>
                      <a:pt x="1135" y="407"/>
                    </a:lnTo>
                    <a:lnTo>
                      <a:pt x="1171" y="502"/>
                    </a:lnTo>
                    <a:lnTo>
                      <a:pt x="1195" y="610"/>
                    </a:lnTo>
                    <a:lnTo>
                      <a:pt x="1195" y="717"/>
                    </a:lnTo>
                    <a:lnTo>
                      <a:pt x="1195" y="717"/>
                    </a:lnTo>
                    <a:lnTo>
                      <a:pt x="1195" y="824"/>
                    </a:lnTo>
                    <a:lnTo>
                      <a:pt x="1171" y="920"/>
                    </a:lnTo>
                    <a:lnTo>
                      <a:pt x="1135" y="1016"/>
                    </a:lnTo>
                    <a:lnTo>
                      <a:pt x="1087" y="1111"/>
                    </a:lnTo>
                    <a:lnTo>
                      <a:pt x="1028" y="1195"/>
                    </a:lnTo>
                    <a:lnTo>
                      <a:pt x="956" y="1278"/>
                    </a:lnTo>
                    <a:lnTo>
                      <a:pt x="873" y="1350"/>
                    </a:lnTo>
                    <a:lnTo>
                      <a:pt x="789" y="1398"/>
                    </a:lnTo>
                    <a:lnTo>
                      <a:pt x="789" y="1398"/>
                    </a:lnTo>
                    <a:lnTo>
                      <a:pt x="693" y="1445"/>
                    </a:lnTo>
                    <a:lnTo>
                      <a:pt x="598" y="1481"/>
                    </a:lnTo>
                    <a:lnTo>
                      <a:pt x="502" y="1493"/>
                    </a:lnTo>
                    <a:lnTo>
                      <a:pt x="395" y="1505"/>
                    </a:lnTo>
                    <a:lnTo>
                      <a:pt x="299" y="1505"/>
                    </a:lnTo>
                    <a:lnTo>
                      <a:pt x="204" y="1481"/>
                    </a:lnTo>
                    <a:lnTo>
                      <a:pt x="96" y="1457"/>
                    </a:lnTo>
                    <a:lnTo>
                      <a:pt x="1" y="14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32"/>
              <p:cNvSpPr/>
              <p:nvPr/>
            </p:nvSpPr>
            <p:spPr>
              <a:xfrm>
                <a:off x="9342341" y="1209844"/>
                <a:ext cx="31447" cy="18353"/>
              </a:xfrm>
              <a:custGeom>
                <a:avLst/>
                <a:gdLst/>
                <a:ahLst/>
                <a:cxnLst/>
                <a:rect l="l" t="t" r="r" b="b"/>
                <a:pathLst>
                  <a:path w="574" h="335" fill="none" extrusionOk="0">
                    <a:moveTo>
                      <a:pt x="1" y="335"/>
                    </a:moveTo>
                    <a:lnTo>
                      <a:pt x="1" y="335"/>
                    </a:lnTo>
                    <a:lnTo>
                      <a:pt x="25" y="263"/>
                    </a:lnTo>
                    <a:lnTo>
                      <a:pt x="72" y="191"/>
                    </a:lnTo>
                    <a:lnTo>
                      <a:pt x="132" y="132"/>
                    </a:lnTo>
                    <a:lnTo>
                      <a:pt x="204" y="72"/>
                    </a:lnTo>
                    <a:lnTo>
                      <a:pt x="287" y="24"/>
                    </a:lnTo>
                    <a:lnTo>
                      <a:pt x="371" y="0"/>
                    </a:lnTo>
                    <a:lnTo>
                      <a:pt x="466" y="0"/>
                    </a:lnTo>
                    <a:lnTo>
                      <a:pt x="526" y="12"/>
                    </a:lnTo>
                    <a:lnTo>
                      <a:pt x="574" y="36"/>
                    </a:lnTo>
                  </a:path>
                </a:pathLst>
              </a:custGeom>
              <a:no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32"/>
              <p:cNvSpPr/>
              <p:nvPr/>
            </p:nvSpPr>
            <p:spPr>
              <a:xfrm>
                <a:off x="9180780" y="1347191"/>
                <a:ext cx="79877" cy="30789"/>
              </a:xfrm>
              <a:custGeom>
                <a:avLst/>
                <a:gdLst/>
                <a:ahLst/>
                <a:cxnLst/>
                <a:rect l="l" t="t" r="r" b="b"/>
                <a:pathLst>
                  <a:path w="1458" h="562" fill="none" extrusionOk="0">
                    <a:moveTo>
                      <a:pt x="1" y="562"/>
                    </a:moveTo>
                    <a:lnTo>
                      <a:pt x="1" y="562"/>
                    </a:lnTo>
                    <a:lnTo>
                      <a:pt x="204" y="562"/>
                    </a:lnTo>
                    <a:lnTo>
                      <a:pt x="406" y="538"/>
                    </a:lnTo>
                    <a:lnTo>
                      <a:pt x="598" y="502"/>
                    </a:lnTo>
                    <a:lnTo>
                      <a:pt x="789" y="442"/>
                    </a:lnTo>
                    <a:lnTo>
                      <a:pt x="968" y="359"/>
                    </a:lnTo>
                    <a:lnTo>
                      <a:pt x="1147" y="251"/>
                    </a:lnTo>
                    <a:lnTo>
                      <a:pt x="1314" y="132"/>
                    </a:lnTo>
                    <a:lnTo>
                      <a:pt x="1457"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32"/>
              <p:cNvSpPr/>
              <p:nvPr/>
            </p:nvSpPr>
            <p:spPr>
              <a:xfrm>
                <a:off x="9145444" y="1183000"/>
                <a:ext cx="22955" cy="67440"/>
              </a:xfrm>
              <a:custGeom>
                <a:avLst/>
                <a:gdLst/>
                <a:ahLst/>
                <a:cxnLst/>
                <a:rect l="l" t="t" r="r" b="b"/>
                <a:pathLst>
                  <a:path w="419" h="1231" extrusionOk="0">
                    <a:moveTo>
                      <a:pt x="395" y="1"/>
                    </a:moveTo>
                    <a:lnTo>
                      <a:pt x="383" y="13"/>
                    </a:lnTo>
                    <a:lnTo>
                      <a:pt x="383" y="25"/>
                    </a:lnTo>
                    <a:lnTo>
                      <a:pt x="323" y="466"/>
                    </a:lnTo>
                    <a:lnTo>
                      <a:pt x="311" y="586"/>
                    </a:lnTo>
                    <a:lnTo>
                      <a:pt x="299" y="657"/>
                    </a:lnTo>
                    <a:lnTo>
                      <a:pt x="299" y="693"/>
                    </a:lnTo>
                    <a:lnTo>
                      <a:pt x="287" y="729"/>
                    </a:lnTo>
                    <a:lnTo>
                      <a:pt x="275" y="741"/>
                    </a:lnTo>
                    <a:lnTo>
                      <a:pt x="252" y="753"/>
                    </a:lnTo>
                    <a:lnTo>
                      <a:pt x="204" y="765"/>
                    </a:lnTo>
                    <a:lnTo>
                      <a:pt x="108" y="765"/>
                    </a:lnTo>
                    <a:lnTo>
                      <a:pt x="61" y="777"/>
                    </a:lnTo>
                    <a:lnTo>
                      <a:pt x="25" y="813"/>
                    </a:lnTo>
                    <a:lnTo>
                      <a:pt x="1" y="860"/>
                    </a:lnTo>
                    <a:lnTo>
                      <a:pt x="1" y="884"/>
                    </a:lnTo>
                    <a:lnTo>
                      <a:pt x="13" y="908"/>
                    </a:lnTo>
                    <a:lnTo>
                      <a:pt x="37" y="956"/>
                    </a:lnTo>
                    <a:lnTo>
                      <a:pt x="72" y="992"/>
                    </a:lnTo>
                    <a:lnTo>
                      <a:pt x="132" y="1063"/>
                    </a:lnTo>
                    <a:lnTo>
                      <a:pt x="275" y="1231"/>
                    </a:lnTo>
                    <a:lnTo>
                      <a:pt x="299" y="1231"/>
                    </a:lnTo>
                    <a:lnTo>
                      <a:pt x="311" y="1219"/>
                    </a:lnTo>
                    <a:lnTo>
                      <a:pt x="311" y="1207"/>
                    </a:lnTo>
                    <a:lnTo>
                      <a:pt x="168" y="1051"/>
                    </a:lnTo>
                    <a:lnTo>
                      <a:pt x="96" y="968"/>
                    </a:lnTo>
                    <a:lnTo>
                      <a:pt x="61" y="920"/>
                    </a:lnTo>
                    <a:lnTo>
                      <a:pt x="49" y="872"/>
                    </a:lnTo>
                    <a:lnTo>
                      <a:pt x="49" y="848"/>
                    </a:lnTo>
                    <a:lnTo>
                      <a:pt x="49" y="825"/>
                    </a:lnTo>
                    <a:lnTo>
                      <a:pt x="72" y="813"/>
                    </a:lnTo>
                    <a:lnTo>
                      <a:pt x="84" y="801"/>
                    </a:lnTo>
                    <a:lnTo>
                      <a:pt x="204" y="801"/>
                    </a:lnTo>
                    <a:lnTo>
                      <a:pt x="252" y="789"/>
                    </a:lnTo>
                    <a:lnTo>
                      <a:pt x="299" y="765"/>
                    </a:lnTo>
                    <a:lnTo>
                      <a:pt x="323" y="741"/>
                    </a:lnTo>
                    <a:lnTo>
                      <a:pt x="323" y="717"/>
                    </a:lnTo>
                    <a:lnTo>
                      <a:pt x="335" y="657"/>
                    </a:lnTo>
                    <a:lnTo>
                      <a:pt x="359" y="443"/>
                    </a:lnTo>
                    <a:lnTo>
                      <a:pt x="419" y="25"/>
                    </a:lnTo>
                    <a:lnTo>
                      <a:pt x="407" y="13"/>
                    </a:lnTo>
                    <a:lnTo>
                      <a:pt x="39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32"/>
              <p:cNvSpPr/>
              <p:nvPr/>
            </p:nvSpPr>
            <p:spPr>
              <a:xfrm>
                <a:off x="9173603" y="1253672"/>
                <a:ext cx="48430" cy="40596"/>
              </a:xfrm>
              <a:custGeom>
                <a:avLst/>
                <a:gdLst/>
                <a:ahLst/>
                <a:cxnLst/>
                <a:rect l="l" t="t" r="r" b="b"/>
                <a:pathLst>
                  <a:path w="884" h="741" extrusionOk="0">
                    <a:moveTo>
                      <a:pt x="657" y="0"/>
                    </a:moveTo>
                    <a:lnTo>
                      <a:pt x="621" y="12"/>
                    </a:lnTo>
                    <a:lnTo>
                      <a:pt x="537" y="48"/>
                    </a:lnTo>
                    <a:lnTo>
                      <a:pt x="0" y="394"/>
                    </a:lnTo>
                    <a:lnTo>
                      <a:pt x="12" y="418"/>
                    </a:lnTo>
                    <a:lnTo>
                      <a:pt x="36" y="466"/>
                    </a:lnTo>
                    <a:lnTo>
                      <a:pt x="132" y="585"/>
                    </a:lnTo>
                    <a:lnTo>
                      <a:pt x="191" y="645"/>
                    </a:lnTo>
                    <a:lnTo>
                      <a:pt x="251" y="693"/>
                    </a:lnTo>
                    <a:lnTo>
                      <a:pt x="311" y="729"/>
                    </a:lnTo>
                    <a:lnTo>
                      <a:pt x="382" y="741"/>
                    </a:lnTo>
                    <a:lnTo>
                      <a:pt x="502" y="741"/>
                    </a:lnTo>
                    <a:lnTo>
                      <a:pt x="561" y="717"/>
                    </a:lnTo>
                    <a:lnTo>
                      <a:pt x="621" y="693"/>
                    </a:lnTo>
                    <a:lnTo>
                      <a:pt x="669" y="669"/>
                    </a:lnTo>
                    <a:lnTo>
                      <a:pt x="717" y="633"/>
                    </a:lnTo>
                    <a:lnTo>
                      <a:pt x="764" y="597"/>
                    </a:lnTo>
                    <a:lnTo>
                      <a:pt x="800" y="549"/>
                    </a:lnTo>
                    <a:lnTo>
                      <a:pt x="836" y="490"/>
                    </a:lnTo>
                    <a:lnTo>
                      <a:pt x="860" y="430"/>
                    </a:lnTo>
                    <a:lnTo>
                      <a:pt x="872" y="370"/>
                    </a:lnTo>
                    <a:lnTo>
                      <a:pt x="884" y="311"/>
                    </a:lnTo>
                    <a:lnTo>
                      <a:pt x="872" y="251"/>
                    </a:lnTo>
                    <a:lnTo>
                      <a:pt x="860" y="191"/>
                    </a:lnTo>
                    <a:lnTo>
                      <a:pt x="848" y="132"/>
                    </a:lnTo>
                    <a:lnTo>
                      <a:pt x="812" y="84"/>
                    </a:lnTo>
                    <a:lnTo>
                      <a:pt x="764" y="24"/>
                    </a:lnTo>
                    <a:lnTo>
                      <a:pt x="740" y="12"/>
                    </a:lnTo>
                    <a:lnTo>
                      <a:pt x="705" y="0"/>
                    </a:lnTo>
                    <a:close/>
                  </a:path>
                </a:pathLst>
              </a:custGeom>
              <a:solidFill>
                <a:srgbClr val="EC796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32"/>
              <p:cNvSpPr/>
              <p:nvPr/>
            </p:nvSpPr>
            <p:spPr>
              <a:xfrm>
                <a:off x="8987170" y="907650"/>
                <a:ext cx="428473" cy="319890"/>
              </a:xfrm>
              <a:custGeom>
                <a:avLst/>
                <a:gdLst/>
                <a:ahLst/>
                <a:cxnLst/>
                <a:rect l="l" t="t" r="r" b="b"/>
                <a:pathLst>
                  <a:path w="7821" h="5839" extrusionOk="0">
                    <a:moveTo>
                      <a:pt x="3630" y="0"/>
                    </a:moveTo>
                    <a:lnTo>
                      <a:pt x="3439" y="12"/>
                    </a:lnTo>
                    <a:lnTo>
                      <a:pt x="3248" y="48"/>
                    </a:lnTo>
                    <a:lnTo>
                      <a:pt x="3069" y="96"/>
                    </a:lnTo>
                    <a:lnTo>
                      <a:pt x="2902" y="167"/>
                    </a:lnTo>
                    <a:lnTo>
                      <a:pt x="2735" y="263"/>
                    </a:lnTo>
                    <a:lnTo>
                      <a:pt x="2591" y="370"/>
                    </a:lnTo>
                    <a:lnTo>
                      <a:pt x="2460" y="502"/>
                    </a:lnTo>
                    <a:lnTo>
                      <a:pt x="2329" y="657"/>
                    </a:lnTo>
                    <a:lnTo>
                      <a:pt x="2269" y="729"/>
                    </a:lnTo>
                    <a:lnTo>
                      <a:pt x="2197" y="788"/>
                    </a:lnTo>
                    <a:lnTo>
                      <a:pt x="2114" y="824"/>
                    </a:lnTo>
                    <a:lnTo>
                      <a:pt x="2030" y="860"/>
                    </a:lnTo>
                    <a:lnTo>
                      <a:pt x="1947" y="872"/>
                    </a:lnTo>
                    <a:lnTo>
                      <a:pt x="1863" y="884"/>
                    </a:lnTo>
                    <a:lnTo>
                      <a:pt x="1684" y="896"/>
                    </a:lnTo>
                    <a:lnTo>
                      <a:pt x="1505" y="896"/>
                    </a:lnTo>
                    <a:lnTo>
                      <a:pt x="1326" y="908"/>
                    </a:lnTo>
                    <a:lnTo>
                      <a:pt x="1135" y="932"/>
                    </a:lnTo>
                    <a:lnTo>
                      <a:pt x="944" y="979"/>
                    </a:lnTo>
                    <a:lnTo>
                      <a:pt x="777" y="1051"/>
                    </a:lnTo>
                    <a:lnTo>
                      <a:pt x="609" y="1134"/>
                    </a:lnTo>
                    <a:lnTo>
                      <a:pt x="454" y="1242"/>
                    </a:lnTo>
                    <a:lnTo>
                      <a:pt x="311" y="1361"/>
                    </a:lnTo>
                    <a:lnTo>
                      <a:pt x="251" y="1433"/>
                    </a:lnTo>
                    <a:lnTo>
                      <a:pt x="191" y="1505"/>
                    </a:lnTo>
                    <a:lnTo>
                      <a:pt x="144" y="1576"/>
                    </a:lnTo>
                    <a:lnTo>
                      <a:pt x="96" y="1660"/>
                    </a:lnTo>
                    <a:lnTo>
                      <a:pt x="60" y="1755"/>
                    </a:lnTo>
                    <a:lnTo>
                      <a:pt x="36" y="1839"/>
                    </a:lnTo>
                    <a:lnTo>
                      <a:pt x="12" y="1934"/>
                    </a:lnTo>
                    <a:lnTo>
                      <a:pt x="0" y="2030"/>
                    </a:lnTo>
                    <a:lnTo>
                      <a:pt x="0" y="2125"/>
                    </a:lnTo>
                    <a:lnTo>
                      <a:pt x="0" y="2221"/>
                    </a:lnTo>
                    <a:lnTo>
                      <a:pt x="12" y="2317"/>
                    </a:lnTo>
                    <a:lnTo>
                      <a:pt x="36" y="2400"/>
                    </a:lnTo>
                    <a:lnTo>
                      <a:pt x="60" y="2484"/>
                    </a:lnTo>
                    <a:lnTo>
                      <a:pt x="96" y="2567"/>
                    </a:lnTo>
                    <a:lnTo>
                      <a:pt x="144" y="2651"/>
                    </a:lnTo>
                    <a:lnTo>
                      <a:pt x="191" y="2722"/>
                    </a:lnTo>
                    <a:lnTo>
                      <a:pt x="251" y="2794"/>
                    </a:lnTo>
                    <a:lnTo>
                      <a:pt x="323" y="2854"/>
                    </a:lnTo>
                    <a:lnTo>
                      <a:pt x="466" y="2937"/>
                    </a:lnTo>
                    <a:lnTo>
                      <a:pt x="597" y="3033"/>
                    </a:lnTo>
                    <a:lnTo>
                      <a:pt x="657" y="3081"/>
                    </a:lnTo>
                    <a:lnTo>
                      <a:pt x="705" y="3128"/>
                    </a:lnTo>
                    <a:lnTo>
                      <a:pt x="753" y="3200"/>
                    </a:lnTo>
                    <a:lnTo>
                      <a:pt x="777" y="3272"/>
                    </a:lnTo>
                    <a:lnTo>
                      <a:pt x="777" y="3319"/>
                    </a:lnTo>
                    <a:lnTo>
                      <a:pt x="777" y="3367"/>
                    </a:lnTo>
                    <a:lnTo>
                      <a:pt x="753" y="3463"/>
                    </a:lnTo>
                    <a:lnTo>
                      <a:pt x="693" y="3666"/>
                    </a:lnTo>
                    <a:lnTo>
                      <a:pt x="669" y="3749"/>
                    </a:lnTo>
                    <a:lnTo>
                      <a:pt x="669" y="3845"/>
                    </a:lnTo>
                    <a:lnTo>
                      <a:pt x="669" y="3940"/>
                    </a:lnTo>
                    <a:lnTo>
                      <a:pt x="681" y="4036"/>
                    </a:lnTo>
                    <a:lnTo>
                      <a:pt x="717" y="4119"/>
                    </a:lnTo>
                    <a:lnTo>
                      <a:pt x="753" y="4203"/>
                    </a:lnTo>
                    <a:lnTo>
                      <a:pt x="800" y="4287"/>
                    </a:lnTo>
                    <a:lnTo>
                      <a:pt x="848" y="4358"/>
                    </a:lnTo>
                    <a:lnTo>
                      <a:pt x="920" y="4430"/>
                    </a:lnTo>
                    <a:lnTo>
                      <a:pt x="991" y="4478"/>
                    </a:lnTo>
                    <a:lnTo>
                      <a:pt x="1075" y="4525"/>
                    </a:lnTo>
                    <a:lnTo>
                      <a:pt x="1159" y="4549"/>
                    </a:lnTo>
                    <a:lnTo>
                      <a:pt x="1242" y="4573"/>
                    </a:lnTo>
                    <a:lnTo>
                      <a:pt x="1338" y="4585"/>
                    </a:lnTo>
                    <a:lnTo>
                      <a:pt x="1433" y="4597"/>
                    </a:lnTo>
                    <a:lnTo>
                      <a:pt x="1529" y="4585"/>
                    </a:lnTo>
                    <a:lnTo>
                      <a:pt x="1517" y="4251"/>
                    </a:lnTo>
                    <a:lnTo>
                      <a:pt x="1529" y="4060"/>
                    </a:lnTo>
                    <a:lnTo>
                      <a:pt x="1553" y="3869"/>
                    </a:lnTo>
                    <a:lnTo>
                      <a:pt x="1588" y="3642"/>
                    </a:lnTo>
                    <a:lnTo>
                      <a:pt x="1636" y="3439"/>
                    </a:lnTo>
                    <a:lnTo>
                      <a:pt x="1660" y="3343"/>
                    </a:lnTo>
                    <a:lnTo>
                      <a:pt x="1696" y="3260"/>
                    </a:lnTo>
                    <a:lnTo>
                      <a:pt x="1732" y="3200"/>
                    </a:lnTo>
                    <a:lnTo>
                      <a:pt x="1767" y="3152"/>
                    </a:lnTo>
                    <a:lnTo>
                      <a:pt x="1815" y="3140"/>
                    </a:lnTo>
                    <a:lnTo>
                      <a:pt x="1839" y="3140"/>
                    </a:lnTo>
                    <a:lnTo>
                      <a:pt x="1863" y="3152"/>
                    </a:lnTo>
                    <a:lnTo>
                      <a:pt x="2006" y="3212"/>
                    </a:lnTo>
                    <a:lnTo>
                      <a:pt x="2150" y="3272"/>
                    </a:lnTo>
                    <a:lnTo>
                      <a:pt x="2293" y="3296"/>
                    </a:lnTo>
                    <a:lnTo>
                      <a:pt x="2424" y="3319"/>
                    </a:lnTo>
                    <a:lnTo>
                      <a:pt x="2556" y="3319"/>
                    </a:lnTo>
                    <a:lnTo>
                      <a:pt x="2675" y="3307"/>
                    </a:lnTo>
                    <a:lnTo>
                      <a:pt x="2794" y="3284"/>
                    </a:lnTo>
                    <a:lnTo>
                      <a:pt x="2914" y="3260"/>
                    </a:lnTo>
                    <a:lnTo>
                      <a:pt x="3021" y="3224"/>
                    </a:lnTo>
                    <a:lnTo>
                      <a:pt x="3129" y="3176"/>
                    </a:lnTo>
                    <a:lnTo>
                      <a:pt x="3320" y="3069"/>
                    </a:lnTo>
                    <a:lnTo>
                      <a:pt x="3499" y="2949"/>
                    </a:lnTo>
                    <a:lnTo>
                      <a:pt x="3654" y="2842"/>
                    </a:lnTo>
                    <a:lnTo>
                      <a:pt x="3726" y="2782"/>
                    </a:lnTo>
                    <a:lnTo>
                      <a:pt x="3809" y="2746"/>
                    </a:lnTo>
                    <a:lnTo>
                      <a:pt x="3893" y="2711"/>
                    </a:lnTo>
                    <a:lnTo>
                      <a:pt x="3988" y="2675"/>
                    </a:lnTo>
                    <a:lnTo>
                      <a:pt x="4179" y="2639"/>
                    </a:lnTo>
                    <a:lnTo>
                      <a:pt x="4370" y="2627"/>
                    </a:lnTo>
                    <a:lnTo>
                      <a:pt x="4597" y="2627"/>
                    </a:lnTo>
                    <a:lnTo>
                      <a:pt x="4705" y="2651"/>
                    </a:lnTo>
                    <a:lnTo>
                      <a:pt x="4800" y="2675"/>
                    </a:lnTo>
                    <a:lnTo>
                      <a:pt x="4896" y="2711"/>
                    </a:lnTo>
                    <a:lnTo>
                      <a:pt x="4991" y="2758"/>
                    </a:lnTo>
                    <a:lnTo>
                      <a:pt x="5075" y="2806"/>
                    </a:lnTo>
                    <a:lnTo>
                      <a:pt x="5158" y="2866"/>
                    </a:lnTo>
                    <a:lnTo>
                      <a:pt x="5242" y="2937"/>
                    </a:lnTo>
                    <a:lnTo>
                      <a:pt x="5302" y="3009"/>
                    </a:lnTo>
                    <a:lnTo>
                      <a:pt x="5361" y="3093"/>
                    </a:lnTo>
                    <a:lnTo>
                      <a:pt x="5421" y="3188"/>
                    </a:lnTo>
                    <a:lnTo>
                      <a:pt x="5469" y="3284"/>
                    </a:lnTo>
                    <a:lnTo>
                      <a:pt x="5505" y="3391"/>
                    </a:lnTo>
                    <a:lnTo>
                      <a:pt x="5540" y="3499"/>
                    </a:lnTo>
                    <a:lnTo>
                      <a:pt x="5564" y="3606"/>
                    </a:lnTo>
                    <a:lnTo>
                      <a:pt x="5588" y="3857"/>
                    </a:lnTo>
                    <a:lnTo>
                      <a:pt x="5600" y="4119"/>
                    </a:lnTo>
                    <a:lnTo>
                      <a:pt x="5612" y="4657"/>
                    </a:lnTo>
                    <a:lnTo>
                      <a:pt x="5612" y="5134"/>
                    </a:lnTo>
                    <a:lnTo>
                      <a:pt x="5624" y="5337"/>
                    </a:lnTo>
                    <a:lnTo>
                      <a:pt x="5660" y="5492"/>
                    </a:lnTo>
                    <a:lnTo>
                      <a:pt x="5672" y="5588"/>
                    </a:lnTo>
                    <a:lnTo>
                      <a:pt x="5696" y="5648"/>
                    </a:lnTo>
                    <a:lnTo>
                      <a:pt x="5719" y="5695"/>
                    </a:lnTo>
                    <a:lnTo>
                      <a:pt x="5767" y="5755"/>
                    </a:lnTo>
                    <a:lnTo>
                      <a:pt x="5827" y="5803"/>
                    </a:lnTo>
                    <a:lnTo>
                      <a:pt x="5911" y="5827"/>
                    </a:lnTo>
                    <a:lnTo>
                      <a:pt x="6018" y="5827"/>
                    </a:lnTo>
                    <a:lnTo>
                      <a:pt x="6030" y="5839"/>
                    </a:lnTo>
                    <a:lnTo>
                      <a:pt x="6054" y="5839"/>
                    </a:lnTo>
                    <a:lnTo>
                      <a:pt x="6090" y="5827"/>
                    </a:lnTo>
                    <a:lnTo>
                      <a:pt x="6113" y="5803"/>
                    </a:lnTo>
                    <a:lnTo>
                      <a:pt x="6149" y="5767"/>
                    </a:lnTo>
                    <a:lnTo>
                      <a:pt x="6185" y="5695"/>
                    </a:lnTo>
                    <a:lnTo>
                      <a:pt x="6221" y="5600"/>
                    </a:lnTo>
                    <a:lnTo>
                      <a:pt x="6257" y="5492"/>
                    </a:lnTo>
                    <a:lnTo>
                      <a:pt x="6305" y="5385"/>
                    </a:lnTo>
                    <a:lnTo>
                      <a:pt x="6364" y="5289"/>
                    </a:lnTo>
                    <a:lnTo>
                      <a:pt x="6400" y="5242"/>
                    </a:lnTo>
                    <a:lnTo>
                      <a:pt x="6448" y="5206"/>
                    </a:lnTo>
                    <a:lnTo>
                      <a:pt x="6496" y="5170"/>
                    </a:lnTo>
                    <a:lnTo>
                      <a:pt x="6555" y="5146"/>
                    </a:lnTo>
                    <a:lnTo>
                      <a:pt x="6615" y="5122"/>
                    </a:lnTo>
                    <a:lnTo>
                      <a:pt x="6687" y="5110"/>
                    </a:lnTo>
                    <a:lnTo>
                      <a:pt x="6770" y="5098"/>
                    </a:lnTo>
                    <a:lnTo>
                      <a:pt x="6866" y="5098"/>
                    </a:lnTo>
                    <a:lnTo>
                      <a:pt x="6973" y="5110"/>
                    </a:lnTo>
                    <a:lnTo>
                      <a:pt x="7081" y="5134"/>
                    </a:lnTo>
                    <a:lnTo>
                      <a:pt x="7319" y="4597"/>
                    </a:lnTo>
                    <a:lnTo>
                      <a:pt x="7355" y="4525"/>
                    </a:lnTo>
                    <a:lnTo>
                      <a:pt x="7391" y="4442"/>
                    </a:lnTo>
                    <a:lnTo>
                      <a:pt x="7487" y="4263"/>
                    </a:lnTo>
                    <a:lnTo>
                      <a:pt x="7570" y="4095"/>
                    </a:lnTo>
                    <a:lnTo>
                      <a:pt x="7642" y="3928"/>
                    </a:lnTo>
                    <a:lnTo>
                      <a:pt x="7701" y="3761"/>
                    </a:lnTo>
                    <a:lnTo>
                      <a:pt x="7749" y="3582"/>
                    </a:lnTo>
                    <a:lnTo>
                      <a:pt x="7785" y="3403"/>
                    </a:lnTo>
                    <a:lnTo>
                      <a:pt x="7809" y="3224"/>
                    </a:lnTo>
                    <a:lnTo>
                      <a:pt x="7821" y="3033"/>
                    </a:lnTo>
                    <a:lnTo>
                      <a:pt x="7821" y="2842"/>
                    </a:lnTo>
                    <a:lnTo>
                      <a:pt x="7809" y="2675"/>
                    </a:lnTo>
                    <a:lnTo>
                      <a:pt x="7773" y="2508"/>
                    </a:lnTo>
                    <a:lnTo>
                      <a:pt x="7713" y="2352"/>
                    </a:lnTo>
                    <a:lnTo>
                      <a:pt x="7642" y="2209"/>
                    </a:lnTo>
                    <a:lnTo>
                      <a:pt x="7546" y="2066"/>
                    </a:lnTo>
                    <a:lnTo>
                      <a:pt x="7439" y="1934"/>
                    </a:lnTo>
                    <a:lnTo>
                      <a:pt x="7319" y="1815"/>
                    </a:lnTo>
                    <a:lnTo>
                      <a:pt x="7188" y="1720"/>
                    </a:lnTo>
                    <a:lnTo>
                      <a:pt x="7128" y="1684"/>
                    </a:lnTo>
                    <a:lnTo>
                      <a:pt x="7069" y="1660"/>
                    </a:lnTo>
                    <a:lnTo>
                      <a:pt x="6902" y="1624"/>
                    </a:lnTo>
                    <a:lnTo>
                      <a:pt x="6734" y="1612"/>
                    </a:lnTo>
                    <a:lnTo>
                      <a:pt x="6543" y="1600"/>
                    </a:lnTo>
                    <a:lnTo>
                      <a:pt x="6245" y="1612"/>
                    </a:lnTo>
                    <a:lnTo>
                      <a:pt x="6113" y="1612"/>
                    </a:lnTo>
                    <a:lnTo>
                      <a:pt x="6018" y="1481"/>
                    </a:lnTo>
                    <a:lnTo>
                      <a:pt x="5791" y="1182"/>
                    </a:lnTo>
                    <a:lnTo>
                      <a:pt x="5648" y="1003"/>
                    </a:lnTo>
                    <a:lnTo>
                      <a:pt x="5493" y="824"/>
                    </a:lnTo>
                    <a:lnTo>
                      <a:pt x="5337" y="669"/>
                    </a:lnTo>
                    <a:lnTo>
                      <a:pt x="5194" y="549"/>
                    </a:lnTo>
                    <a:lnTo>
                      <a:pt x="5039" y="454"/>
                    </a:lnTo>
                    <a:lnTo>
                      <a:pt x="4872" y="358"/>
                    </a:lnTo>
                    <a:lnTo>
                      <a:pt x="4705" y="263"/>
                    </a:lnTo>
                    <a:lnTo>
                      <a:pt x="4537" y="191"/>
                    </a:lnTo>
                    <a:lnTo>
                      <a:pt x="4358" y="120"/>
                    </a:lnTo>
                    <a:lnTo>
                      <a:pt x="4179" y="72"/>
                    </a:lnTo>
                    <a:lnTo>
                      <a:pt x="4000" y="36"/>
                    </a:lnTo>
                    <a:lnTo>
                      <a:pt x="3809" y="12"/>
                    </a:lnTo>
                    <a:lnTo>
                      <a:pt x="36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32"/>
              <p:cNvSpPr/>
              <p:nvPr/>
            </p:nvSpPr>
            <p:spPr>
              <a:xfrm>
                <a:off x="9613801" y="1704335"/>
                <a:ext cx="272829" cy="240780"/>
              </a:xfrm>
              <a:custGeom>
                <a:avLst/>
                <a:gdLst/>
                <a:ahLst/>
                <a:cxnLst/>
                <a:rect l="l" t="t" r="r" b="b"/>
                <a:pathLst>
                  <a:path w="4980" h="4395" extrusionOk="0">
                    <a:moveTo>
                      <a:pt x="3033" y="1"/>
                    </a:moveTo>
                    <a:lnTo>
                      <a:pt x="1" y="1768"/>
                    </a:lnTo>
                    <a:lnTo>
                      <a:pt x="1218" y="3523"/>
                    </a:lnTo>
                    <a:lnTo>
                      <a:pt x="3356" y="4394"/>
                    </a:lnTo>
                    <a:lnTo>
                      <a:pt x="3523" y="4382"/>
                    </a:lnTo>
                    <a:lnTo>
                      <a:pt x="3690" y="4359"/>
                    </a:lnTo>
                    <a:lnTo>
                      <a:pt x="3833" y="4335"/>
                    </a:lnTo>
                    <a:lnTo>
                      <a:pt x="3976" y="4299"/>
                    </a:lnTo>
                    <a:lnTo>
                      <a:pt x="4096" y="4263"/>
                    </a:lnTo>
                    <a:lnTo>
                      <a:pt x="4215" y="4215"/>
                    </a:lnTo>
                    <a:lnTo>
                      <a:pt x="4323" y="4167"/>
                    </a:lnTo>
                    <a:lnTo>
                      <a:pt x="4418" y="4108"/>
                    </a:lnTo>
                    <a:lnTo>
                      <a:pt x="4502" y="4048"/>
                    </a:lnTo>
                    <a:lnTo>
                      <a:pt x="4585" y="3988"/>
                    </a:lnTo>
                    <a:lnTo>
                      <a:pt x="4645" y="3929"/>
                    </a:lnTo>
                    <a:lnTo>
                      <a:pt x="4717" y="3857"/>
                    </a:lnTo>
                    <a:lnTo>
                      <a:pt x="4764" y="3785"/>
                    </a:lnTo>
                    <a:lnTo>
                      <a:pt x="4812" y="3702"/>
                    </a:lnTo>
                    <a:lnTo>
                      <a:pt x="4884" y="3547"/>
                    </a:lnTo>
                    <a:lnTo>
                      <a:pt x="4932" y="3391"/>
                    </a:lnTo>
                    <a:lnTo>
                      <a:pt x="4967" y="3224"/>
                    </a:lnTo>
                    <a:lnTo>
                      <a:pt x="4979" y="3069"/>
                    </a:lnTo>
                    <a:lnTo>
                      <a:pt x="4967" y="2902"/>
                    </a:lnTo>
                    <a:lnTo>
                      <a:pt x="4955" y="2759"/>
                    </a:lnTo>
                    <a:lnTo>
                      <a:pt x="4920" y="2615"/>
                    </a:lnTo>
                    <a:lnTo>
                      <a:pt x="4896" y="2484"/>
                    </a:lnTo>
                    <a:lnTo>
                      <a:pt x="4860" y="2377"/>
                    </a:lnTo>
                    <a:lnTo>
                      <a:pt x="4800" y="2269"/>
                    </a:lnTo>
                    <a:lnTo>
                      <a:pt x="4717" y="2126"/>
                    </a:lnTo>
                    <a:lnTo>
                      <a:pt x="4609" y="1959"/>
                    </a:lnTo>
                    <a:lnTo>
                      <a:pt x="4490" y="1780"/>
                    </a:lnTo>
                    <a:lnTo>
                      <a:pt x="4191" y="1386"/>
                    </a:lnTo>
                    <a:lnTo>
                      <a:pt x="3869" y="992"/>
                    </a:lnTo>
                    <a:lnTo>
                      <a:pt x="3284" y="299"/>
                    </a:lnTo>
                    <a:lnTo>
                      <a:pt x="3033"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32"/>
              <p:cNvSpPr/>
              <p:nvPr/>
            </p:nvSpPr>
            <p:spPr>
              <a:xfrm>
                <a:off x="9795633" y="1352450"/>
                <a:ext cx="134826" cy="180571"/>
              </a:xfrm>
              <a:custGeom>
                <a:avLst/>
                <a:gdLst/>
                <a:ahLst/>
                <a:cxnLst/>
                <a:rect l="l" t="t" r="r" b="b"/>
                <a:pathLst>
                  <a:path w="2461" h="3296" extrusionOk="0">
                    <a:moveTo>
                      <a:pt x="299" y="0"/>
                    </a:moveTo>
                    <a:lnTo>
                      <a:pt x="216" y="12"/>
                    </a:lnTo>
                    <a:lnTo>
                      <a:pt x="144" y="36"/>
                    </a:lnTo>
                    <a:lnTo>
                      <a:pt x="84" y="84"/>
                    </a:lnTo>
                    <a:lnTo>
                      <a:pt x="37" y="131"/>
                    </a:lnTo>
                    <a:lnTo>
                      <a:pt x="1" y="203"/>
                    </a:lnTo>
                    <a:lnTo>
                      <a:pt x="1" y="251"/>
                    </a:lnTo>
                    <a:lnTo>
                      <a:pt x="1" y="311"/>
                    </a:lnTo>
                    <a:lnTo>
                      <a:pt x="13" y="358"/>
                    </a:lnTo>
                    <a:lnTo>
                      <a:pt x="37" y="418"/>
                    </a:lnTo>
                    <a:lnTo>
                      <a:pt x="96" y="514"/>
                    </a:lnTo>
                    <a:lnTo>
                      <a:pt x="168" y="609"/>
                    </a:lnTo>
                    <a:lnTo>
                      <a:pt x="263" y="740"/>
                    </a:lnTo>
                    <a:lnTo>
                      <a:pt x="347" y="884"/>
                    </a:lnTo>
                    <a:lnTo>
                      <a:pt x="419" y="1027"/>
                    </a:lnTo>
                    <a:lnTo>
                      <a:pt x="490" y="1170"/>
                    </a:lnTo>
                    <a:lnTo>
                      <a:pt x="550" y="1325"/>
                    </a:lnTo>
                    <a:lnTo>
                      <a:pt x="598" y="1481"/>
                    </a:lnTo>
                    <a:lnTo>
                      <a:pt x="634" y="1636"/>
                    </a:lnTo>
                    <a:lnTo>
                      <a:pt x="657" y="1803"/>
                    </a:lnTo>
                    <a:lnTo>
                      <a:pt x="693" y="1982"/>
                    </a:lnTo>
                    <a:lnTo>
                      <a:pt x="753" y="2149"/>
                    </a:lnTo>
                    <a:lnTo>
                      <a:pt x="837" y="2316"/>
                    </a:lnTo>
                    <a:lnTo>
                      <a:pt x="932" y="2472"/>
                    </a:lnTo>
                    <a:lnTo>
                      <a:pt x="1040" y="2603"/>
                    </a:lnTo>
                    <a:lnTo>
                      <a:pt x="1159" y="2746"/>
                    </a:lnTo>
                    <a:lnTo>
                      <a:pt x="1278" y="2866"/>
                    </a:lnTo>
                    <a:lnTo>
                      <a:pt x="1410" y="2985"/>
                    </a:lnTo>
                    <a:lnTo>
                      <a:pt x="1541" y="3081"/>
                    </a:lnTo>
                    <a:lnTo>
                      <a:pt x="1660" y="3176"/>
                    </a:lnTo>
                    <a:lnTo>
                      <a:pt x="1792" y="3236"/>
                    </a:lnTo>
                    <a:lnTo>
                      <a:pt x="1911" y="3295"/>
                    </a:lnTo>
                    <a:lnTo>
                      <a:pt x="2460" y="2030"/>
                    </a:lnTo>
                    <a:lnTo>
                      <a:pt x="2424" y="1946"/>
                    </a:lnTo>
                    <a:lnTo>
                      <a:pt x="2389" y="1875"/>
                    </a:lnTo>
                    <a:lnTo>
                      <a:pt x="2329" y="1791"/>
                    </a:lnTo>
                    <a:lnTo>
                      <a:pt x="2269" y="1719"/>
                    </a:lnTo>
                    <a:lnTo>
                      <a:pt x="2126" y="1576"/>
                    </a:lnTo>
                    <a:lnTo>
                      <a:pt x="1971" y="1433"/>
                    </a:lnTo>
                    <a:lnTo>
                      <a:pt x="1648" y="1182"/>
                    </a:lnTo>
                    <a:lnTo>
                      <a:pt x="1517" y="1087"/>
                    </a:lnTo>
                    <a:lnTo>
                      <a:pt x="1434" y="991"/>
                    </a:lnTo>
                    <a:lnTo>
                      <a:pt x="1362" y="896"/>
                    </a:lnTo>
                    <a:lnTo>
                      <a:pt x="1302" y="788"/>
                    </a:lnTo>
                    <a:lnTo>
                      <a:pt x="1183" y="561"/>
                    </a:lnTo>
                    <a:lnTo>
                      <a:pt x="1123" y="478"/>
                    </a:lnTo>
                    <a:lnTo>
                      <a:pt x="1063" y="394"/>
                    </a:lnTo>
                    <a:lnTo>
                      <a:pt x="992" y="311"/>
                    </a:lnTo>
                    <a:lnTo>
                      <a:pt x="908" y="239"/>
                    </a:lnTo>
                    <a:lnTo>
                      <a:pt x="825" y="179"/>
                    </a:lnTo>
                    <a:lnTo>
                      <a:pt x="729" y="120"/>
                    </a:lnTo>
                    <a:lnTo>
                      <a:pt x="634" y="72"/>
                    </a:lnTo>
                    <a:lnTo>
                      <a:pt x="538" y="36"/>
                    </a:lnTo>
                    <a:lnTo>
                      <a:pt x="466" y="12"/>
                    </a:lnTo>
                    <a:lnTo>
                      <a:pt x="38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32"/>
              <p:cNvSpPr/>
              <p:nvPr/>
            </p:nvSpPr>
            <p:spPr>
              <a:xfrm>
                <a:off x="9795633" y="1352450"/>
                <a:ext cx="134826" cy="180571"/>
              </a:xfrm>
              <a:custGeom>
                <a:avLst/>
                <a:gdLst/>
                <a:ahLst/>
                <a:cxnLst/>
                <a:rect l="l" t="t" r="r" b="b"/>
                <a:pathLst>
                  <a:path w="2461" h="3296" fill="none" extrusionOk="0">
                    <a:moveTo>
                      <a:pt x="1911" y="3295"/>
                    </a:moveTo>
                    <a:lnTo>
                      <a:pt x="1911" y="3295"/>
                    </a:lnTo>
                    <a:lnTo>
                      <a:pt x="1792" y="3236"/>
                    </a:lnTo>
                    <a:lnTo>
                      <a:pt x="1660" y="3176"/>
                    </a:lnTo>
                    <a:lnTo>
                      <a:pt x="1541" y="3081"/>
                    </a:lnTo>
                    <a:lnTo>
                      <a:pt x="1410" y="2985"/>
                    </a:lnTo>
                    <a:lnTo>
                      <a:pt x="1278" y="2866"/>
                    </a:lnTo>
                    <a:lnTo>
                      <a:pt x="1159" y="2746"/>
                    </a:lnTo>
                    <a:lnTo>
                      <a:pt x="1040" y="2603"/>
                    </a:lnTo>
                    <a:lnTo>
                      <a:pt x="932" y="2472"/>
                    </a:lnTo>
                    <a:lnTo>
                      <a:pt x="932" y="2472"/>
                    </a:lnTo>
                    <a:lnTo>
                      <a:pt x="837" y="2316"/>
                    </a:lnTo>
                    <a:lnTo>
                      <a:pt x="753" y="2149"/>
                    </a:lnTo>
                    <a:lnTo>
                      <a:pt x="693" y="1982"/>
                    </a:lnTo>
                    <a:lnTo>
                      <a:pt x="657" y="1803"/>
                    </a:lnTo>
                    <a:lnTo>
                      <a:pt x="657" y="1803"/>
                    </a:lnTo>
                    <a:lnTo>
                      <a:pt x="634" y="1636"/>
                    </a:lnTo>
                    <a:lnTo>
                      <a:pt x="598" y="1481"/>
                    </a:lnTo>
                    <a:lnTo>
                      <a:pt x="550" y="1325"/>
                    </a:lnTo>
                    <a:lnTo>
                      <a:pt x="490" y="1170"/>
                    </a:lnTo>
                    <a:lnTo>
                      <a:pt x="419" y="1027"/>
                    </a:lnTo>
                    <a:lnTo>
                      <a:pt x="347" y="884"/>
                    </a:lnTo>
                    <a:lnTo>
                      <a:pt x="263" y="740"/>
                    </a:lnTo>
                    <a:lnTo>
                      <a:pt x="168" y="609"/>
                    </a:lnTo>
                    <a:lnTo>
                      <a:pt x="168" y="609"/>
                    </a:lnTo>
                    <a:lnTo>
                      <a:pt x="96" y="514"/>
                    </a:lnTo>
                    <a:lnTo>
                      <a:pt x="37" y="418"/>
                    </a:lnTo>
                    <a:lnTo>
                      <a:pt x="13" y="358"/>
                    </a:lnTo>
                    <a:lnTo>
                      <a:pt x="1" y="311"/>
                    </a:lnTo>
                    <a:lnTo>
                      <a:pt x="1" y="251"/>
                    </a:lnTo>
                    <a:lnTo>
                      <a:pt x="1" y="203"/>
                    </a:lnTo>
                    <a:lnTo>
                      <a:pt x="1" y="203"/>
                    </a:lnTo>
                    <a:lnTo>
                      <a:pt x="37" y="131"/>
                    </a:lnTo>
                    <a:lnTo>
                      <a:pt x="84" y="84"/>
                    </a:lnTo>
                    <a:lnTo>
                      <a:pt x="144" y="36"/>
                    </a:lnTo>
                    <a:lnTo>
                      <a:pt x="216" y="12"/>
                    </a:lnTo>
                    <a:lnTo>
                      <a:pt x="299" y="0"/>
                    </a:lnTo>
                    <a:lnTo>
                      <a:pt x="383" y="0"/>
                    </a:lnTo>
                    <a:lnTo>
                      <a:pt x="466" y="12"/>
                    </a:lnTo>
                    <a:lnTo>
                      <a:pt x="538" y="36"/>
                    </a:lnTo>
                    <a:lnTo>
                      <a:pt x="538" y="36"/>
                    </a:lnTo>
                    <a:lnTo>
                      <a:pt x="634" y="72"/>
                    </a:lnTo>
                    <a:lnTo>
                      <a:pt x="729" y="120"/>
                    </a:lnTo>
                    <a:lnTo>
                      <a:pt x="825" y="179"/>
                    </a:lnTo>
                    <a:lnTo>
                      <a:pt x="908" y="239"/>
                    </a:lnTo>
                    <a:lnTo>
                      <a:pt x="992" y="311"/>
                    </a:lnTo>
                    <a:lnTo>
                      <a:pt x="1063" y="394"/>
                    </a:lnTo>
                    <a:lnTo>
                      <a:pt x="1123" y="478"/>
                    </a:lnTo>
                    <a:lnTo>
                      <a:pt x="1183" y="561"/>
                    </a:lnTo>
                    <a:lnTo>
                      <a:pt x="1183" y="561"/>
                    </a:lnTo>
                    <a:lnTo>
                      <a:pt x="1302" y="788"/>
                    </a:lnTo>
                    <a:lnTo>
                      <a:pt x="1362" y="896"/>
                    </a:lnTo>
                    <a:lnTo>
                      <a:pt x="1434" y="991"/>
                    </a:lnTo>
                    <a:lnTo>
                      <a:pt x="1434" y="991"/>
                    </a:lnTo>
                    <a:lnTo>
                      <a:pt x="1517" y="1087"/>
                    </a:lnTo>
                    <a:lnTo>
                      <a:pt x="1648" y="1182"/>
                    </a:lnTo>
                    <a:lnTo>
                      <a:pt x="1971" y="1433"/>
                    </a:lnTo>
                    <a:lnTo>
                      <a:pt x="2126" y="1576"/>
                    </a:lnTo>
                    <a:lnTo>
                      <a:pt x="2269" y="1719"/>
                    </a:lnTo>
                    <a:lnTo>
                      <a:pt x="2329" y="1791"/>
                    </a:lnTo>
                    <a:lnTo>
                      <a:pt x="2389" y="1875"/>
                    </a:lnTo>
                    <a:lnTo>
                      <a:pt x="2424" y="1946"/>
                    </a:lnTo>
                    <a:lnTo>
                      <a:pt x="2460"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32"/>
              <p:cNvSpPr/>
              <p:nvPr/>
            </p:nvSpPr>
            <p:spPr>
              <a:xfrm>
                <a:off x="9851239" y="1250385"/>
                <a:ext cx="202157" cy="289155"/>
              </a:xfrm>
              <a:custGeom>
                <a:avLst/>
                <a:gdLst/>
                <a:ahLst/>
                <a:cxnLst/>
                <a:rect l="l" t="t" r="r" b="b"/>
                <a:pathLst>
                  <a:path w="3690" h="5278" extrusionOk="0">
                    <a:moveTo>
                      <a:pt x="1266" y="1"/>
                    </a:moveTo>
                    <a:lnTo>
                      <a:pt x="1218" y="12"/>
                    </a:lnTo>
                    <a:lnTo>
                      <a:pt x="1159" y="36"/>
                    </a:lnTo>
                    <a:lnTo>
                      <a:pt x="1099" y="60"/>
                    </a:lnTo>
                    <a:lnTo>
                      <a:pt x="1063" y="108"/>
                    </a:lnTo>
                    <a:lnTo>
                      <a:pt x="1015" y="156"/>
                    </a:lnTo>
                    <a:lnTo>
                      <a:pt x="956" y="251"/>
                    </a:lnTo>
                    <a:lnTo>
                      <a:pt x="920" y="371"/>
                    </a:lnTo>
                    <a:lnTo>
                      <a:pt x="896" y="490"/>
                    </a:lnTo>
                    <a:lnTo>
                      <a:pt x="884" y="609"/>
                    </a:lnTo>
                    <a:lnTo>
                      <a:pt x="824" y="992"/>
                    </a:lnTo>
                    <a:lnTo>
                      <a:pt x="717" y="1505"/>
                    </a:lnTo>
                    <a:lnTo>
                      <a:pt x="442" y="2723"/>
                    </a:lnTo>
                    <a:lnTo>
                      <a:pt x="168" y="3953"/>
                    </a:lnTo>
                    <a:lnTo>
                      <a:pt x="72" y="4454"/>
                    </a:lnTo>
                    <a:lnTo>
                      <a:pt x="1" y="4848"/>
                    </a:lnTo>
                    <a:lnTo>
                      <a:pt x="2365" y="5278"/>
                    </a:lnTo>
                    <a:lnTo>
                      <a:pt x="2448" y="5194"/>
                    </a:lnTo>
                    <a:lnTo>
                      <a:pt x="2532" y="5111"/>
                    </a:lnTo>
                    <a:lnTo>
                      <a:pt x="2663" y="4932"/>
                    </a:lnTo>
                    <a:lnTo>
                      <a:pt x="2794" y="4729"/>
                    </a:lnTo>
                    <a:lnTo>
                      <a:pt x="2902" y="4502"/>
                    </a:lnTo>
                    <a:lnTo>
                      <a:pt x="3009" y="4275"/>
                    </a:lnTo>
                    <a:lnTo>
                      <a:pt x="3093" y="4036"/>
                    </a:lnTo>
                    <a:lnTo>
                      <a:pt x="3177" y="3785"/>
                    </a:lnTo>
                    <a:lnTo>
                      <a:pt x="3248" y="3535"/>
                    </a:lnTo>
                    <a:lnTo>
                      <a:pt x="3368" y="3033"/>
                    </a:lnTo>
                    <a:lnTo>
                      <a:pt x="3463" y="2556"/>
                    </a:lnTo>
                    <a:lnTo>
                      <a:pt x="3547" y="2150"/>
                    </a:lnTo>
                    <a:lnTo>
                      <a:pt x="3594" y="1971"/>
                    </a:lnTo>
                    <a:lnTo>
                      <a:pt x="3642" y="1815"/>
                    </a:lnTo>
                    <a:lnTo>
                      <a:pt x="3678" y="1648"/>
                    </a:lnTo>
                    <a:lnTo>
                      <a:pt x="3690" y="1565"/>
                    </a:lnTo>
                    <a:lnTo>
                      <a:pt x="3690" y="1493"/>
                    </a:lnTo>
                    <a:lnTo>
                      <a:pt x="3666" y="1409"/>
                    </a:lnTo>
                    <a:lnTo>
                      <a:pt x="3630" y="1338"/>
                    </a:lnTo>
                    <a:lnTo>
                      <a:pt x="3571" y="1278"/>
                    </a:lnTo>
                    <a:lnTo>
                      <a:pt x="3535" y="1266"/>
                    </a:lnTo>
                    <a:lnTo>
                      <a:pt x="3487" y="1254"/>
                    </a:lnTo>
                    <a:lnTo>
                      <a:pt x="3439" y="1254"/>
                    </a:lnTo>
                    <a:lnTo>
                      <a:pt x="3391" y="1266"/>
                    </a:lnTo>
                    <a:lnTo>
                      <a:pt x="3344" y="1290"/>
                    </a:lnTo>
                    <a:lnTo>
                      <a:pt x="3296" y="1314"/>
                    </a:lnTo>
                    <a:lnTo>
                      <a:pt x="3224" y="1397"/>
                    </a:lnTo>
                    <a:lnTo>
                      <a:pt x="3153" y="1493"/>
                    </a:lnTo>
                    <a:lnTo>
                      <a:pt x="3045" y="1684"/>
                    </a:lnTo>
                    <a:lnTo>
                      <a:pt x="2950" y="1875"/>
                    </a:lnTo>
                    <a:lnTo>
                      <a:pt x="2866" y="2078"/>
                    </a:lnTo>
                    <a:lnTo>
                      <a:pt x="2783" y="2281"/>
                    </a:lnTo>
                    <a:lnTo>
                      <a:pt x="2950" y="1183"/>
                    </a:lnTo>
                    <a:lnTo>
                      <a:pt x="2974" y="1015"/>
                    </a:lnTo>
                    <a:lnTo>
                      <a:pt x="2974" y="920"/>
                    </a:lnTo>
                    <a:lnTo>
                      <a:pt x="2974" y="836"/>
                    </a:lnTo>
                    <a:lnTo>
                      <a:pt x="2950" y="753"/>
                    </a:lnTo>
                    <a:lnTo>
                      <a:pt x="2914" y="669"/>
                    </a:lnTo>
                    <a:lnTo>
                      <a:pt x="2866" y="609"/>
                    </a:lnTo>
                    <a:lnTo>
                      <a:pt x="2806" y="550"/>
                    </a:lnTo>
                    <a:lnTo>
                      <a:pt x="2759" y="526"/>
                    </a:lnTo>
                    <a:lnTo>
                      <a:pt x="2723" y="514"/>
                    </a:lnTo>
                    <a:lnTo>
                      <a:pt x="2592" y="514"/>
                    </a:lnTo>
                    <a:lnTo>
                      <a:pt x="2556" y="538"/>
                    </a:lnTo>
                    <a:lnTo>
                      <a:pt x="2520" y="550"/>
                    </a:lnTo>
                    <a:lnTo>
                      <a:pt x="2484" y="586"/>
                    </a:lnTo>
                    <a:lnTo>
                      <a:pt x="2496" y="538"/>
                    </a:lnTo>
                    <a:lnTo>
                      <a:pt x="2496" y="490"/>
                    </a:lnTo>
                    <a:lnTo>
                      <a:pt x="2484" y="442"/>
                    </a:lnTo>
                    <a:lnTo>
                      <a:pt x="2448" y="395"/>
                    </a:lnTo>
                    <a:lnTo>
                      <a:pt x="2424" y="359"/>
                    </a:lnTo>
                    <a:lnTo>
                      <a:pt x="2377" y="323"/>
                    </a:lnTo>
                    <a:lnTo>
                      <a:pt x="2329" y="299"/>
                    </a:lnTo>
                    <a:lnTo>
                      <a:pt x="2281" y="287"/>
                    </a:lnTo>
                    <a:lnTo>
                      <a:pt x="2186" y="287"/>
                    </a:lnTo>
                    <a:lnTo>
                      <a:pt x="2126" y="299"/>
                    </a:lnTo>
                    <a:lnTo>
                      <a:pt x="2078" y="323"/>
                    </a:lnTo>
                    <a:lnTo>
                      <a:pt x="1995" y="383"/>
                    </a:lnTo>
                    <a:lnTo>
                      <a:pt x="1923" y="466"/>
                    </a:lnTo>
                    <a:lnTo>
                      <a:pt x="1875" y="550"/>
                    </a:lnTo>
                    <a:lnTo>
                      <a:pt x="1827" y="645"/>
                    </a:lnTo>
                    <a:lnTo>
                      <a:pt x="1768" y="848"/>
                    </a:lnTo>
                    <a:lnTo>
                      <a:pt x="1469" y="1899"/>
                    </a:lnTo>
                    <a:lnTo>
                      <a:pt x="1529" y="1529"/>
                    </a:lnTo>
                    <a:lnTo>
                      <a:pt x="1577" y="1171"/>
                    </a:lnTo>
                    <a:lnTo>
                      <a:pt x="1589" y="801"/>
                    </a:lnTo>
                    <a:lnTo>
                      <a:pt x="1589" y="430"/>
                    </a:lnTo>
                    <a:lnTo>
                      <a:pt x="1577" y="323"/>
                    </a:lnTo>
                    <a:lnTo>
                      <a:pt x="1553" y="204"/>
                    </a:lnTo>
                    <a:lnTo>
                      <a:pt x="1541" y="156"/>
                    </a:lnTo>
                    <a:lnTo>
                      <a:pt x="1517" y="108"/>
                    </a:lnTo>
                    <a:lnTo>
                      <a:pt x="1481" y="60"/>
                    </a:lnTo>
                    <a:lnTo>
                      <a:pt x="1433" y="36"/>
                    </a:lnTo>
                    <a:lnTo>
                      <a:pt x="1386" y="12"/>
                    </a:lnTo>
                    <a:lnTo>
                      <a:pt x="132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32"/>
              <p:cNvSpPr/>
              <p:nvPr/>
            </p:nvSpPr>
            <p:spPr>
              <a:xfrm>
                <a:off x="9851897" y="1370748"/>
                <a:ext cx="81794" cy="125622"/>
              </a:xfrm>
              <a:custGeom>
                <a:avLst/>
                <a:gdLst/>
                <a:ahLst/>
                <a:cxnLst/>
                <a:rect l="l" t="t" r="r" b="b"/>
                <a:pathLst>
                  <a:path w="1493" h="2293" extrusionOk="0">
                    <a:moveTo>
                      <a:pt x="1" y="0"/>
                    </a:moveTo>
                    <a:lnTo>
                      <a:pt x="1" y="12"/>
                    </a:lnTo>
                    <a:lnTo>
                      <a:pt x="1" y="24"/>
                    </a:lnTo>
                    <a:lnTo>
                      <a:pt x="96" y="144"/>
                    </a:lnTo>
                    <a:lnTo>
                      <a:pt x="168" y="263"/>
                    </a:lnTo>
                    <a:lnTo>
                      <a:pt x="323" y="514"/>
                    </a:lnTo>
                    <a:lnTo>
                      <a:pt x="383" y="609"/>
                    </a:lnTo>
                    <a:lnTo>
                      <a:pt x="454" y="705"/>
                    </a:lnTo>
                    <a:lnTo>
                      <a:pt x="538" y="788"/>
                    </a:lnTo>
                    <a:lnTo>
                      <a:pt x="621" y="848"/>
                    </a:lnTo>
                    <a:lnTo>
                      <a:pt x="872" y="1003"/>
                    </a:lnTo>
                    <a:lnTo>
                      <a:pt x="1003" y="1087"/>
                    </a:lnTo>
                    <a:lnTo>
                      <a:pt x="1111" y="1182"/>
                    </a:lnTo>
                    <a:lnTo>
                      <a:pt x="1206" y="1290"/>
                    </a:lnTo>
                    <a:lnTo>
                      <a:pt x="1290" y="1409"/>
                    </a:lnTo>
                    <a:lnTo>
                      <a:pt x="1362" y="1529"/>
                    </a:lnTo>
                    <a:lnTo>
                      <a:pt x="1409" y="1660"/>
                    </a:lnTo>
                    <a:lnTo>
                      <a:pt x="1445" y="1815"/>
                    </a:lnTo>
                    <a:lnTo>
                      <a:pt x="1457" y="1970"/>
                    </a:lnTo>
                    <a:lnTo>
                      <a:pt x="1445" y="2126"/>
                    </a:lnTo>
                    <a:lnTo>
                      <a:pt x="1421" y="2269"/>
                    </a:lnTo>
                    <a:lnTo>
                      <a:pt x="1421" y="2293"/>
                    </a:lnTo>
                    <a:lnTo>
                      <a:pt x="1445" y="2293"/>
                    </a:lnTo>
                    <a:lnTo>
                      <a:pt x="1457" y="2281"/>
                    </a:lnTo>
                    <a:lnTo>
                      <a:pt x="1481" y="2150"/>
                    </a:lnTo>
                    <a:lnTo>
                      <a:pt x="1493" y="2018"/>
                    </a:lnTo>
                    <a:lnTo>
                      <a:pt x="1493" y="1887"/>
                    </a:lnTo>
                    <a:lnTo>
                      <a:pt x="1469" y="1756"/>
                    </a:lnTo>
                    <a:lnTo>
                      <a:pt x="1433" y="1636"/>
                    </a:lnTo>
                    <a:lnTo>
                      <a:pt x="1386" y="1505"/>
                    </a:lnTo>
                    <a:lnTo>
                      <a:pt x="1326" y="1397"/>
                    </a:lnTo>
                    <a:lnTo>
                      <a:pt x="1254" y="1278"/>
                    </a:lnTo>
                    <a:lnTo>
                      <a:pt x="1147" y="1171"/>
                    </a:lnTo>
                    <a:lnTo>
                      <a:pt x="1039" y="1075"/>
                    </a:lnTo>
                    <a:lnTo>
                      <a:pt x="920" y="991"/>
                    </a:lnTo>
                    <a:lnTo>
                      <a:pt x="789" y="908"/>
                    </a:lnTo>
                    <a:lnTo>
                      <a:pt x="657" y="836"/>
                    </a:lnTo>
                    <a:lnTo>
                      <a:pt x="538" y="741"/>
                    </a:lnTo>
                    <a:lnTo>
                      <a:pt x="454" y="657"/>
                    </a:lnTo>
                    <a:lnTo>
                      <a:pt x="383" y="562"/>
                    </a:lnTo>
                    <a:lnTo>
                      <a:pt x="215" y="275"/>
                    </a:lnTo>
                    <a:lnTo>
                      <a:pt x="132" y="13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32"/>
              <p:cNvSpPr/>
              <p:nvPr/>
            </p:nvSpPr>
            <p:spPr>
              <a:xfrm>
                <a:off x="9952647" y="1283092"/>
                <a:ext cx="34076" cy="90998"/>
              </a:xfrm>
              <a:custGeom>
                <a:avLst/>
                <a:gdLst/>
                <a:ahLst/>
                <a:cxnLst/>
                <a:rect l="l" t="t" r="r" b="b"/>
                <a:pathLst>
                  <a:path w="622" h="1661" extrusionOk="0">
                    <a:moveTo>
                      <a:pt x="597" y="1"/>
                    </a:moveTo>
                    <a:lnTo>
                      <a:pt x="585" y="12"/>
                    </a:lnTo>
                    <a:lnTo>
                      <a:pt x="0" y="1636"/>
                    </a:lnTo>
                    <a:lnTo>
                      <a:pt x="0" y="1660"/>
                    </a:lnTo>
                    <a:lnTo>
                      <a:pt x="24" y="1660"/>
                    </a:lnTo>
                    <a:lnTo>
                      <a:pt x="36" y="1648"/>
                    </a:lnTo>
                    <a:lnTo>
                      <a:pt x="621" y="12"/>
                    </a:lnTo>
                    <a:lnTo>
                      <a:pt x="621"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32"/>
              <p:cNvSpPr/>
              <p:nvPr/>
            </p:nvSpPr>
            <p:spPr>
              <a:xfrm>
                <a:off x="9680529" y="1510724"/>
                <a:ext cx="301591" cy="495202"/>
              </a:xfrm>
              <a:custGeom>
                <a:avLst/>
                <a:gdLst/>
                <a:ahLst/>
                <a:cxnLst/>
                <a:rect l="l" t="t" r="r" b="b"/>
                <a:pathLst>
                  <a:path w="5505" h="9039" extrusionOk="0">
                    <a:moveTo>
                      <a:pt x="3129" y="0"/>
                    </a:moveTo>
                    <a:lnTo>
                      <a:pt x="1505" y="5552"/>
                    </a:lnTo>
                    <a:lnTo>
                      <a:pt x="0" y="7057"/>
                    </a:lnTo>
                    <a:lnTo>
                      <a:pt x="1111" y="8418"/>
                    </a:lnTo>
                    <a:lnTo>
                      <a:pt x="1278" y="8561"/>
                    </a:lnTo>
                    <a:lnTo>
                      <a:pt x="1457" y="8681"/>
                    </a:lnTo>
                    <a:lnTo>
                      <a:pt x="1648" y="8788"/>
                    </a:lnTo>
                    <a:lnTo>
                      <a:pt x="1839" y="8884"/>
                    </a:lnTo>
                    <a:lnTo>
                      <a:pt x="2042" y="8943"/>
                    </a:lnTo>
                    <a:lnTo>
                      <a:pt x="2245" y="8991"/>
                    </a:lnTo>
                    <a:lnTo>
                      <a:pt x="2460" y="9027"/>
                    </a:lnTo>
                    <a:lnTo>
                      <a:pt x="2663" y="9039"/>
                    </a:lnTo>
                    <a:lnTo>
                      <a:pt x="2878" y="9027"/>
                    </a:lnTo>
                    <a:lnTo>
                      <a:pt x="3081" y="8991"/>
                    </a:lnTo>
                    <a:lnTo>
                      <a:pt x="3296" y="8943"/>
                    </a:lnTo>
                    <a:lnTo>
                      <a:pt x="3487" y="8872"/>
                    </a:lnTo>
                    <a:lnTo>
                      <a:pt x="3690" y="8788"/>
                    </a:lnTo>
                    <a:lnTo>
                      <a:pt x="3869" y="8681"/>
                    </a:lnTo>
                    <a:lnTo>
                      <a:pt x="4048" y="8549"/>
                    </a:lnTo>
                    <a:lnTo>
                      <a:pt x="4215" y="8394"/>
                    </a:lnTo>
                    <a:lnTo>
                      <a:pt x="4346" y="8263"/>
                    </a:lnTo>
                    <a:lnTo>
                      <a:pt x="4454" y="8119"/>
                    </a:lnTo>
                    <a:lnTo>
                      <a:pt x="4561" y="7964"/>
                    </a:lnTo>
                    <a:lnTo>
                      <a:pt x="4645" y="7809"/>
                    </a:lnTo>
                    <a:lnTo>
                      <a:pt x="4728" y="7642"/>
                    </a:lnTo>
                    <a:lnTo>
                      <a:pt x="4788" y="7463"/>
                    </a:lnTo>
                    <a:lnTo>
                      <a:pt x="4836" y="7284"/>
                    </a:lnTo>
                    <a:lnTo>
                      <a:pt x="4860" y="7105"/>
                    </a:lnTo>
                    <a:lnTo>
                      <a:pt x="5505" y="454"/>
                    </a:lnTo>
                    <a:lnTo>
                      <a:pt x="3129"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32"/>
              <p:cNvSpPr/>
              <p:nvPr/>
            </p:nvSpPr>
            <p:spPr>
              <a:xfrm>
                <a:off x="9758379" y="1529680"/>
                <a:ext cx="90286" cy="317972"/>
              </a:xfrm>
              <a:custGeom>
                <a:avLst/>
                <a:gdLst/>
                <a:ahLst/>
                <a:cxnLst/>
                <a:rect l="l" t="t" r="r" b="b"/>
                <a:pathLst>
                  <a:path w="1648" h="5804" extrusionOk="0">
                    <a:moveTo>
                      <a:pt x="1624" y="1"/>
                    </a:moveTo>
                    <a:lnTo>
                      <a:pt x="1612" y="13"/>
                    </a:lnTo>
                    <a:lnTo>
                      <a:pt x="1254" y="1302"/>
                    </a:lnTo>
                    <a:lnTo>
                      <a:pt x="812" y="2807"/>
                    </a:lnTo>
                    <a:lnTo>
                      <a:pt x="394" y="4251"/>
                    </a:lnTo>
                    <a:lnTo>
                      <a:pt x="239" y="4788"/>
                    </a:lnTo>
                    <a:lnTo>
                      <a:pt x="96" y="5338"/>
                    </a:lnTo>
                    <a:lnTo>
                      <a:pt x="24" y="5660"/>
                    </a:lnTo>
                    <a:lnTo>
                      <a:pt x="0" y="5732"/>
                    </a:lnTo>
                    <a:lnTo>
                      <a:pt x="0" y="5768"/>
                    </a:lnTo>
                    <a:lnTo>
                      <a:pt x="12" y="5791"/>
                    </a:lnTo>
                    <a:lnTo>
                      <a:pt x="12" y="5803"/>
                    </a:lnTo>
                    <a:lnTo>
                      <a:pt x="36" y="5803"/>
                    </a:lnTo>
                    <a:lnTo>
                      <a:pt x="48" y="5791"/>
                    </a:lnTo>
                    <a:lnTo>
                      <a:pt x="48" y="5779"/>
                    </a:lnTo>
                    <a:lnTo>
                      <a:pt x="36" y="5768"/>
                    </a:lnTo>
                    <a:lnTo>
                      <a:pt x="36" y="5744"/>
                    </a:lnTo>
                    <a:lnTo>
                      <a:pt x="60" y="5660"/>
                    </a:lnTo>
                    <a:lnTo>
                      <a:pt x="132" y="5350"/>
                    </a:lnTo>
                    <a:lnTo>
                      <a:pt x="275" y="4824"/>
                    </a:lnTo>
                    <a:lnTo>
                      <a:pt x="418" y="4299"/>
                    </a:lnTo>
                    <a:lnTo>
                      <a:pt x="812" y="2914"/>
                    </a:lnTo>
                    <a:lnTo>
                      <a:pt x="1242" y="1445"/>
                    </a:lnTo>
                    <a:lnTo>
                      <a:pt x="1612" y="156"/>
                    </a:lnTo>
                    <a:lnTo>
                      <a:pt x="1648" y="25"/>
                    </a:lnTo>
                    <a:lnTo>
                      <a:pt x="1648" y="13"/>
                    </a:lnTo>
                    <a:lnTo>
                      <a:pt x="163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32"/>
              <p:cNvSpPr/>
              <p:nvPr/>
            </p:nvSpPr>
            <p:spPr>
              <a:xfrm>
                <a:off x="9469881" y="3577054"/>
                <a:ext cx="494599" cy="310741"/>
              </a:xfrm>
              <a:custGeom>
                <a:avLst/>
                <a:gdLst/>
                <a:ahLst/>
                <a:cxnLst/>
                <a:rect l="l" t="t" r="r" b="b"/>
                <a:pathLst>
                  <a:path w="9028" h="5672" extrusionOk="0">
                    <a:moveTo>
                      <a:pt x="8072" y="0"/>
                    </a:moveTo>
                    <a:lnTo>
                      <a:pt x="2066" y="884"/>
                    </a:lnTo>
                    <a:lnTo>
                      <a:pt x="2448" y="2794"/>
                    </a:lnTo>
                    <a:lnTo>
                      <a:pt x="2222" y="2854"/>
                    </a:lnTo>
                    <a:lnTo>
                      <a:pt x="1995" y="2938"/>
                    </a:lnTo>
                    <a:lnTo>
                      <a:pt x="1792" y="3021"/>
                    </a:lnTo>
                    <a:lnTo>
                      <a:pt x="1601" y="3117"/>
                    </a:lnTo>
                    <a:lnTo>
                      <a:pt x="1422" y="3212"/>
                    </a:lnTo>
                    <a:lnTo>
                      <a:pt x="1255" y="3320"/>
                    </a:lnTo>
                    <a:lnTo>
                      <a:pt x="1111" y="3427"/>
                    </a:lnTo>
                    <a:lnTo>
                      <a:pt x="968" y="3535"/>
                    </a:lnTo>
                    <a:lnTo>
                      <a:pt x="837" y="3654"/>
                    </a:lnTo>
                    <a:lnTo>
                      <a:pt x="729" y="3773"/>
                    </a:lnTo>
                    <a:lnTo>
                      <a:pt x="622" y="3893"/>
                    </a:lnTo>
                    <a:lnTo>
                      <a:pt x="526" y="4012"/>
                    </a:lnTo>
                    <a:lnTo>
                      <a:pt x="443" y="4132"/>
                    </a:lnTo>
                    <a:lnTo>
                      <a:pt x="371" y="4251"/>
                    </a:lnTo>
                    <a:lnTo>
                      <a:pt x="252" y="4490"/>
                    </a:lnTo>
                    <a:lnTo>
                      <a:pt x="156" y="4729"/>
                    </a:lnTo>
                    <a:lnTo>
                      <a:pt x="84" y="4943"/>
                    </a:lnTo>
                    <a:lnTo>
                      <a:pt x="49" y="5146"/>
                    </a:lnTo>
                    <a:lnTo>
                      <a:pt x="25" y="5326"/>
                    </a:lnTo>
                    <a:lnTo>
                      <a:pt x="1" y="5469"/>
                    </a:lnTo>
                    <a:lnTo>
                      <a:pt x="1" y="5576"/>
                    </a:lnTo>
                    <a:lnTo>
                      <a:pt x="1" y="5672"/>
                    </a:lnTo>
                    <a:lnTo>
                      <a:pt x="9027" y="4597"/>
                    </a:lnTo>
                    <a:lnTo>
                      <a:pt x="80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32"/>
              <p:cNvSpPr/>
              <p:nvPr/>
            </p:nvSpPr>
            <p:spPr>
              <a:xfrm>
                <a:off x="9528775" y="3744532"/>
                <a:ext cx="76589" cy="29474"/>
              </a:xfrm>
              <a:custGeom>
                <a:avLst/>
                <a:gdLst/>
                <a:ahLst/>
                <a:cxnLst/>
                <a:rect l="l" t="t" r="r" b="b"/>
                <a:pathLst>
                  <a:path w="1398" h="538" extrusionOk="0">
                    <a:moveTo>
                      <a:pt x="12" y="0"/>
                    </a:moveTo>
                    <a:lnTo>
                      <a:pt x="0" y="12"/>
                    </a:lnTo>
                    <a:lnTo>
                      <a:pt x="0" y="24"/>
                    </a:lnTo>
                    <a:lnTo>
                      <a:pt x="12" y="36"/>
                    </a:lnTo>
                    <a:lnTo>
                      <a:pt x="359" y="131"/>
                    </a:lnTo>
                    <a:lnTo>
                      <a:pt x="705" y="263"/>
                    </a:lnTo>
                    <a:lnTo>
                      <a:pt x="1039" y="394"/>
                    </a:lnTo>
                    <a:lnTo>
                      <a:pt x="1362" y="537"/>
                    </a:lnTo>
                    <a:lnTo>
                      <a:pt x="1385" y="537"/>
                    </a:lnTo>
                    <a:lnTo>
                      <a:pt x="1397" y="525"/>
                    </a:lnTo>
                    <a:lnTo>
                      <a:pt x="1397" y="513"/>
                    </a:lnTo>
                    <a:lnTo>
                      <a:pt x="1385" y="501"/>
                    </a:lnTo>
                    <a:lnTo>
                      <a:pt x="1051" y="358"/>
                    </a:lnTo>
                    <a:lnTo>
                      <a:pt x="717" y="227"/>
                    </a:lnTo>
                    <a:lnTo>
                      <a:pt x="371" y="107"/>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32"/>
              <p:cNvSpPr/>
              <p:nvPr/>
            </p:nvSpPr>
            <p:spPr>
              <a:xfrm>
                <a:off x="9559509" y="3729466"/>
                <a:ext cx="69413" cy="32104"/>
              </a:xfrm>
              <a:custGeom>
                <a:avLst/>
                <a:gdLst/>
                <a:ahLst/>
                <a:cxnLst/>
                <a:rect l="l" t="t" r="r" b="b"/>
                <a:pathLst>
                  <a:path w="1267" h="586" extrusionOk="0">
                    <a:moveTo>
                      <a:pt x="24" y="0"/>
                    </a:moveTo>
                    <a:lnTo>
                      <a:pt x="13" y="12"/>
                    </a:lnTo>
                    <a:lnTo>
                      <a:pt x="1" y="24"/>
                    </a:lnTo>
                    <a:lnTo>
                      <a:pt x="13" y="36"/>
                    </a:lnTo>
                    <a:lnTo>
                      <a:pt x="1242" y="585"/>
                    </a:lnTo>
                    <a:lnTo>
                      <a:pt x="1254" y="585"/>
                    </a:lnTo>
                    <a:lnTo>
                      <a:pt x="1266" y="573"/>
                    </a:lnTo>
                    <a:lnTo>
                      <a:pt x="1266" y="562"/>
                    </a:lnTo>
                    <a:lnTo>
                      <a:pt x="1254" y="550"/>
                    </a:lnTo>
                    <a:lnTo>
                      <a:pt x="3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32"/>
              <p:cNvSpPr/>
              <p:nvPr/>
            </p:nvSpPr>
            <p:spPr>
              <a:xfrm>
                <a:off x="8790272" y="1798510"/>
                <a:ext cx="259736" cy="240123"/>
              </a:xfrm>
              <a:custGeom>
                <a:avLst/>
                <a:gdLst/>
                <a:ahLst/>
                <a:cxnLst/>
                <a:rect l="l" t="t" r="r" b="b"/>
                <a:pathLst>
                  <a:path w="4741" h="4383" extrusionOk="0">
                    <a:moveTo>
                      <a:pt x="1051" y="1"/>
                    </a:moveTo>
                    <a:lnTo>
                      <a:pt x="884" y="359"/>
                    </a:lnTo>
                    <a:lnTo>
                      <a:pt x="538" y="1195"/>
                    </a:lnTo>
                    <a:lnTo>
                      <a:pt x="347" y="1672"/>
                    </a:lnTo>
                    <a:lnTo>
                      <a:pt x="168" y="2126"/>
                    </a:lnTo>
                    <a:lnTo>
                      <a:pt x="108" y="2341"/>
                    </a:lnTo>
                    <a:lnTo>
                      <a:pt x="48" y="2520"/>
                    </a:lnTo>
                    <a:lnTo>
                      <a:pt x="13" y="2687"/>
                    </a:lnTo>
                    <a:lnTo>
                      <a:pt x="1" y="2807"/>
                    </a:lnTo>
                    <a:lnTo>
                      <a:pt x="1" y="2926"/>
                    </a:lnTo>
                    <a:lnTo>
                      <a:pt x="1" y="3057"/>
                    </a:lnTo>
                    <a:lnTo>
                      <a:pt x="13" y="3201"/>
                    </a:lnTo>
                    <a:lnTo>
                      <a:pt x="48" y="3344"/>
                    </a:lnTo>
                    <a:lnTo>
                      <a:pt x="84" y="3499"/>
                    </a:lnTo>
                    <a:lnTo>
                      <a:pt x="144" y="3654"/>
                    </a:lnTo>
                    <a:lnTo>
                      <a:pt x="216" y="3798"/>
                    </a:lnTo>
                    <a:lnTo>
                      <a:pt x="311" y="3941"/>
                    </a:lnTo>
                    <a:lnTo>
                      <a:pt x="430" y="4060"/>
                    </a:lnTo>
                    <a:lnTo>
                      <a:pt x="490" y="4120"/>
                    </a:lnTo>
                    <a:lnTo>
                      <a:pt x="574" y="4180"/>
                    </a:lnTo>
                    <a:lnTo>
                      <a:pt x="645" y="4227"/>
                    </a:lnTo>
                    <a:lnTo>
                      <a:pt x="741" y="4263"/>
                    </a:lnTo>
                    <a:lnTo>
                      <a:pt x="824" y="4299"/>
                    </a:lnTo>
                    <a:lnTo>
                      <a:pt x="932" y="4335"/>
                    </a:lnTo>
                    <a:lnTo>
                      <a:pt x="1039" y="4359"/>
                    </a:lnTo>
                    <a:lnTo>
                      <a:pt x="1147" y="4371"/>
                    </a:lnTo>
                    <a:lnTo>
                      <a:pt x="1278" y="4383"/>
                    </a:lnTo>
                    <a:lnTo>
                      <a:pt x="1553" y="4383"/>
                    </a:lnTo>
                    <a:lnTo>
                      <a:pt x="1696" y="4359"/>
                    </a:lnTo>
                    <a:lnTo>
                      <a:pt x="1851" y="4335"/>
                    </a:lnTo>
                    <a:lnTo>
                      <a:pt x="2018" y="4299"/>
                    </a:lnTo>
                    <a:lnTo>
                      <a:pt x="3809" y="2831"/>
                    </a:lnTo>
                    <a:lnTo>
                      <a:pt x="4741" y="920"/>
                    </a:lnTo>
                    <a:lnTo>
                      <a:pt x="1051"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32"/>
              <p:cNvSpPr/>
              <p:nvPr/>
            </p:nvSpPr>
            <p:spPr>
              <a:xfrm>
                <a:off x="8467150" y="1380555"/>
                <a:ext cx="272172" cy="355226"/>
              </a:xfrm>
              <a:custGeom>
                <a:avLst/>
                <a:gdLst/>
                <a:ahLst/>
                <a:cxnLst/>
                <a:rect l="l" t="t" r="r" b="b"/>
                <a:pathLst>
                  <a:path w="4968" h="6484" extrusionOk="0">
                    <a:moveTo>
                      <a:pt x="1123" y="1"/>
                    </a:moveTo>
                    <a:lnTo>
                      <a:pt x="1039" y="24"/>
                    </a:lnTo>
                    <a:lnTo>
                      <a:pt x="968" y="60"/>
                    </a:lnTo>
                    <a:lnTo>
                      <a:pt x="908" y="120"/>
                    </a:lnTo>
                    <a:lnTo>
                      <a:pt x="872" y="180"/>
                    </a:lnTo>
                    <a:lnTo>
                      <a:pt x="848" y="251"/>
                    </a:lnTo>
                    <a:lnTo>
                      <a:pt x="836" y="311"/>
                    </a:lnTo>
                    <a:lnTo>
                      <a:pt x="848" y="383"/>
                    </a:lnTo>
                    <a:lnTo>
                      <a:pt x="860" y="454"/>
                    </a:lnTo>
                    <a:lnTo>
                      <a:pt x="884" y="538"/>
                    </a:lnTo>
                    <a:lnTo>
                      <a:pt x="944" y="669"/>
                    </a:lnTo>
                    <a:lnTo>
                      <a:pt x="1326" y="1469"/>
                    </a:lnTo>
                    <a:lnTo>
                      <a:pt x="1732" y="2257"/>
                    </a:lnTo>
                    <a:lnTo>
                      <a:pt x="1696" y="2209"/>
                    </a:lnTo>
                    <a:lnTo>
                      <a:pt x="1636" y="2174"/>
                    </a:lnTo>
                    <a:lnTo>
                      <a:pt x="1588" y="2138"/>
                    </a:lnTo>
                    <a:lnTo>
                      <a:pt x="1517" y="2102"/>
                    </a:lnTo>
                    <a:lnTo>
                      <a:pt x="1457" y="2090"/>
                    </a:lnTo>
                    <a:lnTo>
                      <a:pt x="1397" y="2078"/>
                    </a:lnTo>
                    <a:lnTo>
                      <a:pt x="1338" y="2078"/>
                    </a:lnTo>
                    <a:lnTo>
                      <a:pt x="1278" y="2090"/>
                    </a:lnTo>
                    <a:lnTo>
                      <a:pt x="1230" y="2126"/>
                    </a:lnTo>
                    <a:lnTo>
                      <a:pt x="1194" y="2174"/>
                    </a:lnTo>
                    <a:lnTo>
                      <a:pt x="1171" y="2233"/>
                    </a:lnTo>
                    <a:lnTo>
                      <a:pt x="1147" y="2293"/>
                    </a:lnTo>
                    <a:lnTo>
                      <a:pt x="1135" y="2365"/>
                    </a:lnTo>
                    <a:lnTo>
                      <a:pt x="1135" y="2424"/>
                    </a:lnTo>
                    <a:lnTo>
                      <a:pt x="1135" y="2496"/>
                    </a:lnTo>
                    <a:lnTo>
                      <a:pt x="1147" y="2556"/>
                    </a:lnTo>
                    <a:lnTo>
                      <a:pt x="1147" y="2556"/>
                    </a:lnTo>
                    <a:lnTo>
                      <a:pt x="1015" y="2484"/>
                    </a:lnTo>
                    <a:lnTo>
                      <a:pt x="944" y="2460"/>
                    </a:lnTo>
                    <a:lnTo>
                      <a:pt x="884" y="2436"/>
                    </a:lnTo>
                    <a:lnTo>
                      <a:pt x="741" y="2436"/>
                    </a:lnTo>
                    <a:lnTo>
                      <a:pt x="681" y="2460"/>
                    </a:lnTo>
                    <a:lnTo>
                      <a:pt x="621" y="2484"/>
                    </a:lnTo>
                    <a:lnTo>
                      <a:pt x="562" y="2532"/>
                    </a:lnTo>
                    <a:lnTo>
                      <a:pt x="526" y="2579"/>
                    </a:lnTo>
                    <a:lnTo>
                      <a:pt x="490" y="2627"/>
                    </a:lnTo>
                    <a:lnTo>
                      <a:pt x="466" y="2687"/>
                    </a:lnTo>
                    <a:lnTo>
                      <a:pt x="454" y="2747"/>
                    </a:lnTo>
                    <a:lnTo>
                      <a:pt x="454" y="2806"/>
                    </a:lnTo>
                    <a:lnTo>
                      <a:pt x="466" y="2950"/>
                    </a:lnTo>
                    <a:lnTo>
                      <a:pt x="418" y="2914"/>
                    </a:lnTo>
                    <a:lnTo>
                      <a:pt x="359" y="2914"/>
                    </a:lnTo>
                    <a:lnTo>
                      <a:pt x="299" y="2926"/>
                    </a:lnTo>
                    <a:lnTo>
                      <a:pt x="239" y="2950"/>
                    </a:lnTo>
                    <a:lnTo>
                      <a:pt x="180" y="2985"/>
                    </a:lnTo>
                    <a:lnTo>
                      <a:pt x="132" y="3033"/>
                    </a:lnTo>
                    <a:lnTo>
                      <a:pt x="84" y="3081"/>
                    </a:lnTo>
                    <a:lnTo>
                      <a:pt x="48" y="3129"/>
                    </a:lnTo>
                    <a:lnTo>
                      <a:pt x="12" y="3236"/>
                    </a:lnTo>
                    <a:lnTo>
                      <a:pt x="0" y="3344"/>
                    </a:lnTo>
                    <a:lnTo>
                      <a:pt x="12" y="3451"/>
                    </a:lnTo>
                    <a:lnTo>
                      <a:pt x="36" y="3559"/>
                    </a:lnTo>
                    <a:lnTo>
                      <a:pt x="96" y="3726"/>
                    </a:lnTo>
                    <a:lnTo>
                      <a:pt x="156" y="3881"/>
                    </a:lnTo>
                    <a:lnTo>
                      <a:pt x="239" y="4036"/>
                    </a:lnTo>
                    <a:lnTo>
                      <a:pt x="299" y="4108"/>
                    </a:lnTo>
                    <a:lnTo>
                      <a:pt x="359" y="4167"/>
                    </a:lnTo>
                    <a:lnTo>
                      <a:pt x="418" y="4227"/>
                    </a:lnTo>
                    <a:lnTo>
                      <a:pt x="502" y="4275"/>
                    </a:lnTo>
                    <a:lnTo>
                      <a:pt x="586" y="4299"/>
                    </a:lnTo>
                    <a:lnTo>
                      <a:pt x="669" y="4323"/>
                    </a:lnTo>
                    <a:lnTo>
                      <a:pt x="753" y="4335"/>
                    </a:lnTo>
                    <a:lnTo>
                      <a:pt x="836" y="4323"/>
                    </a:lnTo>
                    <a:lnTo>
                      <a:pt x="920" y="4287"/>
                    </a:lnTo>
                    <a:lnTo>
                      <a:pt x="991" y="4251"/>
                    </a:lnTo>
                    <a:lnTo>
                      <a:pt x="1063" y="4442"/>
                    </a:lnTo>
                    <a:lnTo>
                      <a:pt x="1147" y="4657"/>
                    </a:lnTo>
                    <a:lnTo>
                      <a:pt x="1242" y="4860"/>
                    </a:lnTo>
                    <a:lnTo>
                      <a:pt x="1350" y="5051"/>
                    </a:lnTo>
                    <a:lnTo>
                      <a:pt x="1469" y="5230"/>
                    </a:lnTo>
                    <a:lnTo>
                      <a:pt x="1612" y="5397"/>
                    </a:lnTo>
                    <a:lnTo>
                      <a:pt x="1684" y="5481"/>
                    </a:lnTo>
                    <a:lnTo>
                      <a:pt x="1768" y="5552"/>
                    </a:lnTo>
                    <a:lnTo>
                      <a:pt x="1851" y="5612"/>
                    </a:lnTo>
                    <a:lnTo>
                      <a:pt x="1935" y="5672"/>
                    </a:lnTo>
                    <a:lnTo>
                      <a:pt x="2006" y="5696"/>
                    </a:lnTo>
                    <a:lnTo>
                      <a:pt x="2090" y="5720"/>
                    </a:lnTo>
                    <a:lnTo>
                      <a:pt x="2257" y="5731"/>
                    </a:lnTo>
                    <a:lnTo>
                      <a:pt x="2341" y="5743"/>
                    </a:lnTo>
                    <a:lnTo>
                      <a:pt x="2424" y="5755"/>
                    </a:lnTo>
                    <a:lnTo>
                      <a:pt x="2496" y="5779"/>
                    </a:lnTo>
                    <a:lnTo>
                      <a:pt x="2567" y="5827"/>
                    </a:lnTo>
                    <a:lnTo>
                      <a:pt x="2627" y="5887"/>
                    </a:lnTo>
                    <a:lnTo>
                      <a:pt x="2711" y="5982"/>
                    </a:lnTo>
                    <a:lnTo>
                      <a:pt x="2878" y="6197"/>
                    </a:lnTo>
                    <a:lnTo>
                      <a:pt x="3069" y="6484"/>
                    </a:lnTo>
                    <a:lnTo>
                      <a:pt x="4967" y="5182"/>
                    </a:lnTo>
                    <a:lnTo>
                      <a:pt x="4681" y="4705"/>
                    </a:lnTo>
                    <a:lnTo>
                      <a:pt x="4370" y="4203"/>
                    </a:lnTo>
                    <a:lnTo>
                      <a:pt x="4024" y="3702"/>
                    </a:lnTo>
                    <a:lnTo>
                      <a:pt x="3666" y="3188"/>
                    </a:lnTo>
                    <a:lnTo>
                      <a:pt x="2950" y="2185"/>
                    </a:lnTo>
                    <a:lnTo>
                      <a:pt x="2293" y="1242"/>
                    </a:lnTo>
                    <a:lnTo>
                      <a:pt x="1911" y="669"/>
                    </a:lnTo>
                    <a:lnTo>
                      <a:pt x="1708" y="395"/>
                    </a:lnTo>
                    <a:lnTo>
                      <a:pt x="1505" y="132"/>
                    </a:lnTo>
                    <a:lnTo>
                      <a:pt x="1445" y="72"/>
                    </a:lnTo>
                    <a:lnTo>
                      <a:pt x="1374" y="36"/>
                    </a:lnTo>
                    <a:lnTo>
                      <a:pt x="1290" y="12"/>
                    </a:lnTo>
                    <a:lnTo>
                      <a:pt x="120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32"/>
              <p:cNvSpPr/>
              <p:nvPr/>
            </p:nvSpPr>
            <p:spPr>
              <a:xfrm>
                <a:off x="8491365" y="1519873"/>
                <a:ext cx="62838" cy="86396"/>
              </a:xfrm>
              <a:custGeom>
                <a:avLst/>
                <a:gdLst/>
                <a:ahLst/>
                <a:cxnLst/>
                <a:rect l="l" t="t" r="r" b="b"/>
                <a:pathLst>
                  <a:path w="1147" h="1577" extrusionOk="0">
                    <a:moveTo>
                      <a:pt x="621" y="1"/>
                    </a:moveTo>
                    <a:lnTo>
                      <a:pt x="621" y="25"/>
                    </a:lnTo>
                    <a:lnTo>
                      <a:pt x="740" y="323"/>
                    </a:lnTo>
                    <a:lnTo>
                      <a:pt x="884" y="610"/>
                    </a:lnTo>
                    <a:lnTo>
                      <a:pt x="1039" y="908"/>
                    </a:lnTo>
                    <a:lnTo>
                      <a:pt x="1075" y="980"/>
                    </a:lnTo>
                    <a:lnTo>
                      <a:pt x="1099" y="1063"/>
                    </a:lnTo>
                    <a:lnTo>
                      <a:pt x="1111" y="1147"/>
                    </a:lnTo>
                    <a:lnTo>
                      <a:pt x="1111" y="1218"/>
                    </a:lnTo>
                    <a:lnTo>
                      <a:pt x="1087" y="1302"/>
                    </a:lnTo>
                    <a:lnTo>
                      <a:pt x="1063" y="1362"/>
                    </a:lnTo>
                    <a:lnTo>
                      <a:pt x="1015" y="1421"/>
                    </a:lnTo>
                    <a:lnTo>
                      <a:pt x="955" y="1469"/>
                    </a:lnTo>
                    <a:lnTo>
                      <a:pt x="896" y="1505"/>
                    </a:lnTo>
                    <a:lnTo>
                      <a:pt x="824" y="1529"/>
                    </a:lnTo>
                    <a:lnTo>
                      <a:pt x="752" y="1541"/>
                    </a:lnTo>
                    <a:lnTo>
                      <a:pt x="669" y="1529"/>
                    </a:lnTo>
                    <a:lnTo>
                      <a:pt x="597" y="1505"/>
                    </a:lnTo>
                    <a:lnTo>
                      <a:pt x="538" y="1469"/>
                    </a:lnTo>
                    <a:lnTo>
                      <a:pt x="478" y="1421"/>
                    </a:lnTo>
                    <a:lnTo>
                      <a:pt x="430" y="1362"/>
                    </a:lnTo>
                    <a:lnTo>
                      <a:pt x="382" y="1302"/>
                    </a:lnTo>
                    <a:lnTo>
                      <a:pt x="346" y="1230"/>
                    </a:lnTo>
                    <a:lnTo>
                      <a:pt x="275" y="1087"/>
                    </a:lnTo>
                    <a:lnTo>
                      <a:pt x="203" y="920"/>
                    </a:lnTo>
                    <a:lnTo>
                      <a:pt x="144" y="741"/>
                    </a:lnTo>
                    <a:lnTo>
                      <a:pt x="84" y="562"/>
                    </a:lnTo>
                    <a:lnTo>
                      <a:pt x="36" y="383"/>
                    </a:lnTo>
                    <a:lnTo>
                      <a:pt x="36" y="371"/>
                    </a:lnTo>
                    <a:lnTo>
                      <a:pt x="24" y="371"/>
                    </a:lnTo>
                    <a:lnTo>
                      <a:pt x="12" y="383"/>
                    </a:lnTo>
                    <a:lnTo>
                      <a:pt x="0" y="395"/>
                    </a:lnTo>
                    <a:lnTo>
                      <a:pt x="48" y="574"/>
                    </a:lnTo>
                    <a:lnTo>
                      <a:pt x="108" y="741"/>
                    </a:lnTo>
                    <a:lnTo>
                      <a:pt x="167" y="920"/>
                    </a:lnTo>
                    <a:lnTo>
                      <a:pt x="239" y="1087"/>
                    </a:lnTo>
                    <a:lnTo>
                      <a:pt x="299" y="1230"/>
                    </a:lnTo>
                    <a:lnTo>
                      <a:pt x="382" y="1362"/>
                    </a:lnTo>
                    <a:lnTo>
                      <a:pt x="430" y="1421"/>
                    </a:lnTo>
                    <a:lnTo>
                      <a:pt x="490" y="1481"/>
                    </a:lnTo>
                    <a:lnTo>
                      <a:pt x="549" y="1529"/>
                    </a:lnTo>
                    <a:lnTo>
                      <a:pt x="621" y="1553"/>
                    </a:lnTo>
                    <a:lnTo>
                      <a:pt x="693" y="1577"/>
                    </a:lnTo>
                    <a:lnTo>
                      <a:pt x="752" y="1577"/>
                    </a:lnTo>
                    <a:lnTo>
                      <a:pt x="824" y="1565"/>
                    </a:lnTo>
                    <a:lnTo>
                      <a:pt x="884" y="1553"/>
                    </a:lnTo>
                    <a:lnTo>
                      <a:pt x="943" y="1529"/>
                    </a:lnTo>
                    <a:lnTo>
                      <a:pt x="1003" y="1481"/>
                    </a:lnTo>
                    <a:lnTo>
                      <a:pt x="1051" y="1433"/>
                    </a:lnTo>
                    <a:lnTo>
                      <a:pt x="1087" y="1386"/>
                    </a:lnTo>
                    <a:lnTo>
                      <a:pt x="1123" y="1314"/>
                    </a:lnTo>
                    <a:lnTo>
                      <a:pt x="1146" y="1242"/>
                    </a:lnTo>
                    <a:lnTo>
                      <a:pt x="1146" y="1171"/>
                    </a:lnTo>
                    <a:lnTo>
                      <a:pt x="1134" y="1099"/>
                    </a:lnTo>
                    <a:lnTo>
                      <a:pt x="1123" y="1027"/>
                    </a:lnTo>
                    <a:lnTo>
                      <a:pt x="1099" y="968"/>
                    </a:lnTo>
                    <a:lnTo>
                      <a:pt x="1027" y="824"/>
                    </a:lnTo>
                    <a:lnTo>
                      <a:pt x="836" y="419"/>
                    </a:lnTo>
                    <a:lnTo>
                      <a:pt x="645" y="13"/>
                    </a:lnTo>
                    <a:lnTo>
                      <a:pt x="645"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32"/>
              <p:cNvSpPr/>
              <p:nvPr/>
            </p:nvSpPr>
            <p:spPr>
              <a:xfrm>
                <a:off x="8552834" y="1500260"/>
                <a:ext cx="32761" cy="78562"/>
              </a:xfrm>
              <a:custGeom>
                <a:avLst/>
                <a:gdLst/>
                <a:ahLst/>
                <a:cxnLst/>
                <a:rect l="l" t="t" r="r" b="b"/>
                <a:pathLst>
                  <a:path w="598" h="1434" extrusionOk="0">
                    <a:moveTo>
                      <a:pt x="120" y="0"/>
                    </a:moveTo>
                    <a:lnTo>
                      <a:pt x="108" y="12"/>
                    </a:lnTo>
                    <a:lnTo>
                      <a:pt x="120" y="24"/>
                    </a:lnTo>
                    <a:lnTo>
                      <a:pt x="239" y="215"/>
                    </a:lnTo>
                    <a:lnTo>
                      <a:pt x="347" y="418"/>
                    </a:lnTo>
                    <a:lnTo>
                      <a:pt x="442" y="621"/>
                    </a:lnTo>
                    <a:lnTo>
                      <a:pt x="526" y="836"/>
                    </a:lnTo>
                    <a:lnTo>
                      <a:pt x="562" y="944"/>
                    </a:lnTo>
                    <a:lnTo>
                      <a:pt x="562" y="1003"/>
                    </a:lnTo>
                    <a:lnTo>
                      <a:pt x="562" y="1051"/>
                    </a:lnTo>
                    <a:lnTo>
                      <a:pt x="538" y="1099"/>
                    </a:lnTo>
                    <a:lnTo>
                      <a:pt x="526" y="1147"/>
                    </a:lnTo>
                    <a:lnTo>
                      <a:pt x="490" y="1194"/>
                    </a:lnTo>
                    <a:lnTo>
                      <a:pt x="442" y="1242"/>
                    </a:lnTo>
                    <a:lnTo>
                      <a:pt x="359" y="1302"/>
                    </a:lnTo>
                    <a:lnTo>
                      <a:pt x="239" y="1374"/>
                    </a:lnTo>
                    <a:lnTo>
                      <a:pt x="180" y="1385"/>
                    </a:lnTo>
                    <a:lnTo>
                      <a:pt x="132" y="1397"/>
                    </a:lnTo>
                    <a:lnTo>
                      <a:pt x="72" y="1385"/>
                    </a:lnTo>
                    <a:lnTo>
                      <a:pt x="24" y="1350"/>
                    </a:lnTo>
                    <a:lnTo>
                      <a:pt x="1" y="1350"/>
                    </a:lnTo>
                    <a:lnTo>
                      <a:pt x="1" y="1362"/>
                    </a:lnTo>
                    <a:lnTo>
                      <a:pt x="1" y="1374"/>
                    </a:lnTo>
                    <a:lnTo>
                      <a:pt x="48" y="1409"/>
                    </a:lnTo>
                    <a:lnTo>
                      <a:pt x="96" y="1433"/>
                    </a:lnTo>
                    <a:lnTo>
                      <a:pt x="144" y="1433"/>
                    </a:lnTo>
                    <a:lnTo>
                      <a:pt x="192" y="1421"/>
                    </a:lnTo>
                    <a:lnTo>
                      <a:pt x="287" y="1385"/>
                    </a:lnTo>
                    <a:lnTo>
                      <a:pt x="383" y="1326"/>
                    </a:lnTo>
                    <a:lnTo>
                      <a:pt x="466" y="1266"/>
                    </a:lnTo>
                    <a:lnTo>
                      <a:pt x="538" y="1194"/>
                    </a:lnTo>
                    <a:lnTo>
                      <a:pt x="562" y="1147"/>
                    </a:lnTo>
                    <a:lnTo>
                      <a:pt x="586" y="1099"/>
                    </a:lnTo>
                    <a:lnTo>
                      <a:pt x="598" y="1051"/>
                    </a:lnTo>
                    <a:lnTo>
                      <a:pt x="598" y="991"/>
                    </a:lnTo>
                    <a:lnTo>
                      <a:pt x="598" y="932"/>
                    </a:lnTo>
                    <a:lnTo>
                      <a:pt x="586" y="872"/>
                    </a:lnTo>
                    <a:lnTo>
                      <a:pt x="538" y="741"/>
                    </a:lnTo>
                    <a:lnTo>
                      <a:pt x="430" y="502"/>
                    </a:lnTo>
                    <a:lnTo>
                      <a:pt x="287" y="251"/>
                    </a:lnTo>
                    <a:lnTo>
                      <a:pt x="14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32"/>
              <p:cNvSpPr/>
              <p:nvPr/>
            </p:nvSpPr>
            <p:spPr>
              <a:xfrm>
                <a:off x="8512293" y="1519216"/>
                <a:ext cx="140030" cy="111268"/>
              </a:xfrm>
              <a:custGeom>
                <a:avLst/>
                <a:gdLst/>
                <a:ahLst/>
                <a:cxnLst/>
                <a:rect l="l" t="t" r="r" b="b"/>
                <a:pathLst>
                  <a:path w="2556" h="2031" extrusionOk="0">
                    <a:moveTo>
                      <a:pt x="1517" y="1"/>
                    </a:moveTo>
                    <a:lnTo>
                      <a:pt x="1433" y="13"/>
                    </a:lnTo>
                    <a:lnTo>
                      <a:pt x="1349" y="25"/>
                    </a:lnTo>
                    <a:lnTo>
                      <a:pt x="1194" y="60"/>
                    </a:lnTo>
                    <a:lnTo>
                      <a:pt x="1039" y="120"/>
                    </a:lnTo>
                    <a:lnTo>
                      <a:pt x="896" y="192"/>
                    </a:lnTo>
                    <a:lnTo>
                      <a:pt x="764" y="275"/>
                    </a:lnTo>
                    <a:lnTo>
                      <a:pt x="490" y="454"/>
                    </a:lnTo>
                    <a:lnTo>
                      <a:pt x="215" y="633"/>
                    </a:lnTo>
                    <a:lnTo>
                      <a:pt x="120" y="717"/>
                    </a:lnTo>
                    <a:lnTo>
                      <a:pt x="24" y="813"/>
                    </a:lnTo>
                    <a:lnTo>
                      <a:pt x="0" y="860"/>
                    </a:lnTo>
                    <a:lnTo>
                      <a:pt x="0" y="908"/>
                    </a:lnTo>
                    <a:lnTo>
                      <a:pt x="12" y="956"/>
                    </a:lnTo>
                    <a:lnTo>
                      <a:pt x="36" y="1004"/>
                    </a:lnTo>
                    <a:lnTo>
                      <a:pt x="60" y="1039"/>
                    </a:lnTo>
                    <a:lnTo>
                      <a:pt x="108" y="1087"/>
                    </a:lnTo>
                    <a:lnTo>
                      <a:pt x="191" y="1147"/>
                    </a:lnTo>
                    <a:lnTo>
                      <a:pt x="335" y="1219"/>
                    </a:lnTo>
                    <a:lnTo>
                      <a:pt x="490" y="1254"/>
                    </a:lnTo>
                    <a:lnTo>
                      <a:pt x="657" y="1266"/>
                    </a:lnTo>
                    <a:lnTo>
                      <a:pt x="812" y="1266"/>
                    </a:lnTo>
                    <a:lnTo>
                      <a:pt x="967" y="1230"/>
                    </a:lnTo>
                    <a:lnTo>
                      <a:pt x="1123" y="1171"/>
                    </a:lnTo>
                    <a:lnTo>
                      <a:pt x="1266" y="1099"/>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lnTo>
                      <a:pt x="2555" y="514"/>
                    </a:lnTo>
                    <a:lnTo>
                      <a:pt x="2436" y="383"/>
                    </a:lnTo>
                    <a:lnTo>
                      <a:pt x="2305" y="275"/>
                    </a:lnTo>
                    <a:lnTo>
                      <a:pt x="2161" y="180"/>
                    </a:lnTo>
                    <a:lnTo>
                      <a:pt x="2006" y="108"/>
                    </a:lnTo>
                    <a:lnTo>
                      <a:pt x="1839" y="48"/>
                    </a:lnTo>
                    <a:lnTo>
                      <a:pt x="1684" y="13"/>
                    </a:lnTo>
                    <a:lnTo>
                      <a:pt x="151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32"/>
              <p:cNvSpPr/>
              <p:nvPr/>
            </p:nvSpPr>
            <p:spPr>
              <a:xfrm>
                <a:off x="8512293" y="1519216"/>
                <a:ext cx="140030" cy="111268"/>
              </a:xfrm>
              <a:custGeom>
                <a:avLst/>
                <a:gdLst/>
                <a:ahLst/>
                <a:cxnLst/>
                <a:rect l="l" t="t" r="r" b="b"/>
                <a:pathLst>
                  <a:path w="2556" h="2031" fill="none" extrusionOk="0">
                    <a:moveTo>
                      <a:pt x="2555" y="514"/>
                    </a:moveTo>
                    <a:lnTo>
                      <a:pt x="2555" y="514"/>
                    </a:lnTo>
                    <a:lnTo>
                      <a:pt x="2436" y="383"/>
                    </a:lnTo>
                    <a:lnTo>
                      <a:pt x="2305" y="275"/>
                    </a:lnTo>
                    <a:lnTo>
                      <a:pt x="2161" y="180"/>
                    </a:lnTo>
                    <a:lnTo>
                      <a:pt x="2006" y="108"/>
                    </a:lnTo>
                    <a:lnTo>
                      <a:pt x="1839" y="48"/>
                    </a:lnTo>
                    <a:lnTo>
                      <a:pt x="1684" y="13"/>
                    </a:lnTo>
                    <a:lnTo>
                      <a:pt x="1517" y="1"/>
                    </a:lnTo>
                    <a:lnTo>
                      <a:pt x="1433" y="13"/>
                    </a:lnTo>
                    <a:lnTo>
                      <a:pt x="1349" y="25"/>
                    </a:lnTo>
                    <a:lnTo>
                      <a:pt x="1349" y="25"/>
                    </a:lnTo>
                    <a:lnTo>
                      <a:pt x="1194" y="60"/>
                    </a:lnTo>
                    <a:lnTo>
                      <a:pt x="1039" y="120"/>
                    </a:lnTo>
                    <a:lnTo>
                      <a:pt x="896" y="192"/>
                    </a:lnTo>
                    <a:lnTo>
                      <a:pt x="764" y="275"/>
                    </a:lnTo>
                    <a:lnTo>
                      <a:pt x="490" y="454"/>
                    </a:lnTo>
                    <a:lnTo>
                      <a:pt x="215" y="633"/>
                    </a:lnTo>
                    <a:lnTo>
                      <a:pt x="215" y="633"/>
                    </a:lnTo>
                    <a:lnTo>
                      <a:pt x="120" y="717"/>
                    </a:lnTo>
                    <a:lnTo>
                      <a:pt x="24" y="813"/>
                    </a:lnTo>
                    <a:lnTo>
                      <a:pt x="24" y="813"/>
                    </a:lnTo>
                    <a:lnTo>
                      <a:pt x="0" y="860"/>
                    </a:lnTo>
                    <a:lnTo>
                      <a:pt x="0" y="908"/>
                    </a:lnTo>
                    <a:lnTo>
                      <a:pt x="12" y="956"/>
                    </a:lnTo>
                    <a:lnTo>
                      <a:pt x="36" y="1004"/>
                    </a:lnTo>
                    <a:lnTo>
                      <a:pt x="60" y="1039"/>
                    </a:lnTo>
                    <a:lnTo>
                      <a:pt x="108" y="1087"/>
                    </a:lnTo>
                    <a:lnTo>
                      <a:pt x="191" y="1147"/>
                    </a:lnTo>
                    <a:lnTo>
                      <a:pt x="191" y="1147"/>
                    </a:lnTo>
                    <a:lnTo>
                      <a:pt x="335" y="1219"/>
                    </a:lnTo>
                    <a:lnTo>
                      <a:pt x="490" y="1254"/>
                    </a:lnTo>
                    <a:lnTo>
                      <a:pt x="657" y="1266"/>
                    </a:lnTo>
                    <a:lnTo>
                      <a:pt x="812" y="1266"/>
                    </a:lnTo>
                    <a:lnTo>
                      <a:pt x="967" y="1230"/>
                    </a:lnTo>
                    <a:lnTo>
                      <a:pt x="1123" y="1171"/>
                    </a:lnTo>
                    <a:lnTo>
                      <a:pt x="1266" y="1099"/>
                    </a:lnTo>
                    <a:lnTo>
                      <a:pt x="1385" y="992"/>
                    </a:lnTo>
                    <a:lnTo>
                      <a:pt x="1385" y="992"/>
                    </a:lnTo>
                    <a:lnTo>
                      <a:pt x="1409" y="1183"/>
                    </a:lnTo>
                    <a:lnTo>
                      <a:pt x="1445" y="1374"/>
                    </a:lnTo>
                    <a:lnTo>
                      <a:pt x="1469" y="1457"/>
                    </a:lnTo>
                    <a:lnTo>
                      <a:pt x="1505" y="1529"/>
                    </a:lnTo>
                    <a:lnTo>
                      <a:pt x="1541" y="1613"/>
                    </a:lnTo>
                    <a:lnTo>
                      <a:pt x="1588" y="1684"/>
                    </a:lnTo>
                    <a:lnTo>
                      <a:pt x="1648" y="1744"/>
                    </a:lnTo>
                    <a:lnTo>
                      <a:pt x="1720" y="1804"/>
                    </a:lnTo>
                    <a:lnTo>
                      <a:pt x="1791" y="1863"/>
                    </a:lnTo>
                    <a:lnTo>
                      <a:pt x="1887" y="1911"/>
                    </a:lnTo>
                    <a:lnTo>
                      <a:pt x="1994" y="1947"/>
                    </a:lnTo>
                    <a:lnTo>
                      <a:pt x="2114" y="1983"/>
                    </a:lnTo>
                    <a:lnTo>
                      <a:pt x="2257" y="2007"/>
                    </a:lnTo>
                    <a:lnTo>
                      <a:pt x="2412" y="2030"/>
                    </a:lnTo>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32"/>
              <p:cNvSpPr/>
              <p:nvPr/>
            </p:nvSpPr>
            <p:spPr>
              <a:xfrm>
                <a:off x="8511635" y="1518558"/>
                <a:ext cx="141345" cy="112583"/>
              </a:xfrm>
              <a:custGeom>
                <a:avLst/>
                <a:gdLst/>
                <a:ahLst/>
                <a:cxnLst/>
                <a:rect l="l" t="t" r="r" b="b"/>
                <a:pathLst>
                  <a:path w="2580" h="2055" extrusionOk="0">
                    <a:moveTo>
                      <a:pt x="1505" y="1"/>
                    </a:moveTo>
                    <a:lnTo>
                      <a:pt x="1385" y="13"/>
                    </a:lnTo>
                    <a:lnTo>
                      <a:pt x="1266" y="37"/>
                    </a:lnTo>
                    <a:lnTo>
                      <a:pt x="1158" y="72"/>
                    </a:lnTo>
                    <a:lnTo>
                      <a:pt x="1039" y="120"/>
                    </a:lnTo>
                    <a:lnTo>
                      <a:pt x="932" y="168"/>
                    </a:lnTo>
                    <a:lnTo>
                      <a:pt x="824" y="228"/>
                    </a:lnTo>
                    <a:lnTo>
                      <a:pt x="597" y="383"/>
                    </a:lnTo>
                    <a:lnTo>
                      <a:pt x="370" y="526"/>
                    </a:lnTo>
                    <a:lnTo>
                      <a:pt x="203" y="645"/>
                    </a:lnTo>
                    <a:lnTo>
                      <a:pt x="132" y="705"/>
                    </a:lnTo>
                    <a:lnTo>
                      <a:pt x="60" y="777"/>
                    </a:lnTo>
                    <a:lnTo>
                      <a:pt x="24" y="813"/>
                    </a:lnTo>
                    <a:lnTo>
                      <a:pt x="12" y="848"/>
                    </a:lnTo>
                    <a:lnTo>
                      <a:pt x="0" y="896"/>
                    </a:lnTo>
                    <a:lnTo>
                      <a:pt x="0" y="932"/>
                    </a:lnTo>
                    <a:lnTo>
                      <a:pt x="12" y="968"/>
                    </a:lnTo>
                    <a:lnTo>
                      <a:pt x="24" y="1004"/>
                    </a:lnTo>
                    <a:lnTo>
                      <a:pt x="72" y="1087"/>
                    </a:lnTo>
                    <a:lnTo>
                      <a:pt x="156" y="1159"/>
                    </a:lnTo>
                    <a:lnTo>
                      <a:pt x="263" y="1207"/>
                    </a:lnTo>
                    <a:lnTo>
                      <a:pt x="359" y="1254"/>
                    </a:lnTo>
                    <a:lnTo>
                      <a:pt x="466" y="1278"/>
                    </a:lnTo>
                    <a:lnTo>
                      <a:pt x="597" y="1302"/>
                    </a:lnTo>
                    <a:lnTo>
                      <a:pt x="729" y="1302"/>
                    </a:lnTo>
                    <a:lnTo>
                      <a:pt x="848" y="1290"/>
                    </a:lnTo>
                    <a:lnTo>
                      <a:pt x="979" y="1266"/>
                    </a:lnTo>
                    <a:lnTo>
                      <a:pt x="1099" y="1219"/>
                    </a:lnTo>
                    <a:lnTo>
                      <a:pt x="1206" y="1171"/>
                    </a:lnTo>
                    <a:lnTo>
                      <a:pt x="1314" y="1099"/>
                    </a:lnTo>
                    <a:lnTo>
                      <a:pt x="1388" y="1034"/>
                    </a:lnTo>
                    <a:lnTo>
                      <a:pt x="1388" y="1034"/>
                    </a:lnTo>
                    <a:lnTo>
                      <a:pt x="1397" y="1147"/>
                    </a:lnTo>
                    <a:lnTo>
                      <a:pt x="1421" y="1302"/>
                    </a:lnTo>
                    <a:lnTo>
                      <a:pt x="1457" y="1434"/>
                    </a:lnTo>
                    <a:lnTo>
                      <a:pt x="1505" y="1577"/>
                    </a:lnTo>
                    <a:lnTo>
                      <a:pt x="1541" y="1636"/>
                    </a:lnTo>
                    <a:lnTo>
                      <a:pt x="1588" y="1696"/>
                    </a:lnTo>
                    <a:lnTo>
                      <a:pt x="1636" y="1756"/>
                    </a:lnTo>
                    <a:lnTo>
                      <a:pt x="1684" y="1804"/>
                    </a:lnTo>
                    <a:lnTo>
                      <a:pt x="1803" y="1887"/>
                    </a:lnTo>
                    <a:lnTo>
                      <a:pt x="1935" y="1959"/>
                    </a:lnTo>
                    <a:lnTo>
                      <a:pt x="2054" y="1995"/>
                    </a:lnTo>
                    <a:lnTo>
                      <a:pt x="2173" y="2019"/>
                    </a:lnTo>
                    <a:lnTo>
                      <a:pt x="2305" y="2042"/>
                    </a:lnTo>
                    <a:lnTo>
                      <a:pt x="2424" y="2054"/>
                    </a:lnTo>
                    <a:lnTo>
                      <a:pt x="2436" y="2054"/>
                    </a:lnTo>
                    <a:lnTo>
                      <a:pt x="2436" y="2042"/>
                    </a:lnTo>
                    <a:lnTo>
                      <a:pt x="2436" y="2030"/>
                    </a:lnTo>
                    <a:lnTo>
                      <a:pt x="2424" y="2019"/>
                    </a:lnTo>
                    <a:lnTo>
                      <a:pt x="2197" y="1995"/>
                    </a:lnTo>
                    <a:lnTo>
                      <a:pt x="2090" y="1971"/>
                    </a:lnTo>
                    <a:lnTo>
                      <a:pt x="1970" y="1935"/>
                    </a:lnTo>
                    <a:lnTo>
                      <a:pt x="1875" y="1887"/>
                    </a:lnTo>
                    <a:lnTo>
                      <a:pt x="1779" y="1828"/>
                    </a:lnTo>
                    <a:lnTo>
                      <a:pt x="1684" y="1756"/>
                    </a:lnTo>
                    <a:lnTo>
                      <a:pt x="1612" y="1672"/>
                    </a:lnTo>
                    <a:lnTo>
                      <a:pt x="1564" y="1601"/>
                    </a:lnTo>
                    <a:lnTo>
                      <a:pt x="1517" y="1517"/>
                    </a:lnTo>
                    <a:lnTo>
                      <a:pt x="1493" y="1445"/>
                    </a:lnTo>
                    <a:lnTo>
                      <a:pt x="1469" y="1350"/>
                    </a:lnTo>
                    <a:lnTo>
                      <a:pt x="1433" y="1183"/>
                    </a:lnTo>
                    <a:lnTo>
                      <a:pt x="1421" y="1004"/>
                    </a:lnTo>
                    <a:lnTo>
                      <a:pt x="1409" y="992"/>
                    </a:lnTo>
                    <a:lnTo>
                      <a:pt x="1385" y="992"/>
                    </a:lnTo>
                    <a:lnTo>
                      <a:pt x="1302" y="1063"/>
                    </a:lnTo>
                    <a:lnTo>
                      <a:pt x="1218" y="1123"/>
                    </a:lnTo>
                    <a:lnTo>
                      <a:pt x="1123" y="1171"/>
                    </a:lnTo>
                    <a:lnTo>
                      <a:pt x="1015" y="1207"/>
                    </a:lnTo>
                    <a:lnTo>
                      <a:pt x="920" y="1242"/>
                    </a:lnTo>
                    <a:lnTo>
                      <a:pt x="812" y="1254"/>
                    </a:lnTo>
                    <a:lnTo>
                      <a:pt x="705" y="1266"/>
                    </a:lnTo>
                    <a:lnTo>
                      <a:pt x="597" y="1266"/>
                    </a:lnTo>
                    <a:lnTo>
                      <a:pt x="490" y="1242"/>
                    </a:lnTo>
                    <a:lnTo>
                      <a:pt x="382" y="1219"/>
                    </a:lnTo>
                    <a:lnTo>
                      <a:pt x="275" y="1183"/>
                    </a:lnTo>
                    <a:lnTo>
                      <a:pt x="179" y="1123"/>
                    </a:lnTo>
                    <a:lnTo>
                      <a:pt x="132" y="1087"/>
                    </a:lnTo>
                    <a:lnTo>
                      <a:pt x="96" y="1051"/>
                    </a:lnTo>
                    <a:lnTo>
                      <a:pt x="60" y="1004"/>
                    </a:lnTo>
                    <a:lnTo>
                      <a:pt x="36" y="944"/>
                    </a:lnTo>
                    <a:lnTo>
                      <a:pt x="36" y="896"/>
                    </a:lnTo>
                    <a:lnTo>
                      <a:pt x="48" y="848"/>
                    </a:lnTo>
                    <a:lnTo>
                      <a:pt x="84" y="801"/>
                    </a:lnTo>
                    <a:lnTo>
                      <a:pt x="120" y="765"/>
                    </a:lnTo>
                    <a:lnTo>
                      <a:pt x="191" y="705"/>
                    </a:lnTo>
                    <a:lnTo>
                      <a:pt x="263" y="645"/>
                    </a:lnTo>
                    <a:lnTo>
                      <a:pt x="418" y="538"/>
                    </a:lnTo>
                    <a:lnTo>
                      <a:pt x="609" y="407"/>
                    </a:lnTo>
                    <a:lnTo>
                      <a:pt x="800" y="287"/>
                    </a:lnTo>
                    <a:lnTo>
                      <a:pt x="1003" y="180"/>
                    </a:lnTo>
                    <a:lnTo>
                      <a:pt x="1111" y="132"/>
                    </a:lnTo>
                    <a:lnTo>
                      <a:pt x="1218" y="84"/>
                    </a:lnTo>
                    <a:lnTo>
                      <a:pt x="1326" y="60"/>
                    </a:lnTo>
                    <a:lnTo>
                      <a:pt x="1445" y="37"/>
                    </a:lnTo>
                    <a:lnTo>
                      <a:pt x="1672" y="37"/>
                    </a:lnTo>
                    <a:lnTo>
                      <a:pt x="1803" y="60"/>
                    </a:lnTo>
                    <a:lnTo>
                      <a:pt x="1923" y="96"/>
                    </a:lnTo>
                    <a:lnTo>
                      <a:pt x="2042" y="144"/>
                    </a:lnTo>
                    <a:lnTo>
                      <a:pt x="2161" y="204"/>
                    </a:lnTo>
                    <a:lnTo>
                      <a:pt x="2269" y="275"/>
                    </a:lnTo>
                    <a:lnTo>
                      <a:pt x="2364" y="359"/>
                    </a:lnTo>
                    <a:lnTo>
                      <a:pt x="2460" y="443"/>
                    </a:lnTo>
                    <a:lnTo>
                      <a:pt x="2555" y="538"/>
                    </a:lnTo>
                    <a:lnTo>
                      <a:pt x="2579" y="538"/>
                    </a:lnTo>
                    <a:lnTo>
                      <a:pt x="2579" y="526"/>
                    </a:lnTo>
                    <a:lnTo>
                      <a:pt x="2579" y="502"/>
                    </a:lnTo>
                    <a:lnTo>
                      <a:pt x="2496" y="419"/>
                    </a:lnTo>
                    <a:lnTo>
                      <a:pt x="2400" y="335"/>
                    </a:lnTo>
                    <a:lnTo>
                      <a:pt x="2305" y="263"/>
                    </a:lnTo>
                    <a:lnTo>
                      <a:pt x="2209" y="192"/>
                    </a:lnTo>
                    <a:lnTo>
                      <a:pt x="2102" y="132"/>
                    </a:lnTo>
                    <a:lnTo>
                      <a:pt x="1982" y="84"/>
                    </a:lnTo>
                    <a:lnTo>
                      <a:pt x="1875" y="49"/>
                    </a:lnTo>
                    <a:lnTo>
                      <a:pt x="1755" y="13"/>
                    </a:lnTo>
                    <a:lnTo>
                      <a:pt x="1624"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32"/>
              <p:cNvSpPr/>
              <p:nvPr/>
            </p:nvSpPr>
            <p:spPr>
              <a:xfrm>
                <a:off x="8604496" y="1634374"/>
                <a:ext cx="394507" cy="470987"/>
              </a:xfrm>
              <a:custGeom>
                <a:avLst/>
                <a:gdLst/>
                <a:ahLst/>
                <a:cxnLst/>
                <a:rect l="l" t="t" r="r" b="b"/>
                <a:pathLst>
                  <a:path w="7201" h="8597" extrusionOk="0">
                    <a:moveTo>
                      <a:pt x="2138" y="0"/>
                    </a:moveTo>
                    <a:lnTo>
                      <a:pt x="1" y="1134"/>
                    </a:lnTo>
                    <a:lnTo>
                      <a:pt x="2568" y="7295"/>
                    </a:lnTo>
                    <a:lnTo>
                      <a:pt x="2651" y="7462"/>
                    </a:lnTo>
                    <a:lnTo>
                      <a:pt x="2747" y="7617"/>
                    </a:lnTo>
                    <a:lnTo>
                      <a:pt x="2854" y="7773"/>
                    </a:lnTo>
                    <a:lnTo>
                      <a:pt x="2974" y="7904"/>
                    </a:lnTo>
                    <a:lnTo>
                      <a:pt x="3117" y="8035"/>
                    </a:lnTo>
                    <a:lnTo>
                      <a:pt x="3248" y="8155"/>
                    </a:lnTo>
                    <a:lnTo>
                      <a:pt x="3404" y="8262"/>
                    </a:lnTo>
                    <a:lnTo>
                      <a:pt x="3571" y="8346"/>
                    </a:lnTo>
                    <a:lnTo>
                      <a:pt x="3774" y="8441"/>
                    </a:lnTo>
                    <a:lnTo>
                      <a:pt x="3977" y="8513"/>
                    </a:lnTo>
                    <a:lnTo>
                      <a:pt x="4192" y="8561"/>
                    </a:lnTo>
                    <a:lnTo>
                      <a:pt x="4395" y="8585"/>
                    </a:lnTo>
                    <a:lnTo>
                      <a:pt x="4609" y="8597"/>
                    </a:lnTo>
                    <a:lnTo>
                      <a:pt x="4824" y="8585"/>
                    </a:lnTo>
                    <a:lnTo>
                      <a:pt x="5027" y="8549"/>
                    </a:lnTo>
                    <a:lnTo>
                      <a:pt x="5230" y="8501"/>
                    </a:lnTo>
                    <a:lnTo>
                      <a:pt x="5433" y="8429"/>
                    </a:lnTo>
                    <a:lnTo>
                      <a:pt x="5624" y="8346"/>
                    </a:lnTo>
                    <a:lnTo>
                      <a:pt x="5803" y="8238"/>
                    </a:lnTo>
                    <a:lnTo>
                      <a:pt x="5971" y="8119"/>
                    </a:lnTo>
                    <a:lnTo>
                      <a:pt x="6138" y="7976"/>
                    </a:lnTo>
                    <a:lnTo>
                      <a:pt x="6281" y="7809"/>
                    </a:lnTo>
                    <a:lnTo>
                      <a:pt x="6412" y="7641"/>
                    </a:lnTo>
                    <a:lnTo>
                      <a:pt x="6532" y="7450"/>
                    </a:lnTo>
                    <a:lnTo>
                      <a:pt x="7200" y="5827"/>
                    </a:lnTo>
                    <a:lnTo>
                      <a:pt x="5326" y="4836"/>
                    </a:lnTo>
                    <a:lnTo>
                      <a:pt x="2138"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32"/>
              <p:cNvSpPr/>
              <p:nvPr/>
            </p:nvSpPr>
            <p:spPr>
              <a:xfrm>
                <a:off x="8730118" y="1651358"/>
                <a:ext cx="179257" cy="278034"/>
              </a:xfrm>
              <a:custGeom>
                <a:avLst/>
                <a:gdLst/>
                <a:ahLst/>
                <a:cxnLst/>
                <a:rect l="l" t="t" r="r" b="b"/>
                <a:pathLst>
                  <a:path w="3272" h="5075" extrusionOk="0">
                    <a:moveTo>
                      <a:pt x="12" y="0"/>
                    </a:moveTo>
                    <a:lnTo>
                      <a:pt x="0" y="12"/>
                    </a:lnTo>
                    <a:lnTo>
                      <a:pt x="12" y="24"/>
                    </a:lnTo>
                    <a:lnTo>
                      <a:pt x="717" y="1111"/>
                    </a:lnTo>
                    <a:lnTo>
                      <a:pt x="1552" y="2376"/>
                    </a:lnTo>
                    <a:lnTo>
                      <a:pt x="2352" y="3618"/>
                    </a:lnTo>
                    <a:lnTo>
                      <a:pt x="2663" y="4096"/>
                    </a:lnTo>
                    <a:lnTo>
                      <a:pt x="2973" y="4573"/>
                    </a:lnTo>
                    <a:lnTo>
                      <a:pt x="3152" y="4896"/>
                    </a:lnTo>
                    <a:lnTo>
                      <a:pt x="3212" y="4991"/>
                    </a:lnTo>
                    <a:lnTo>
                      <a:pt x="3224" y="5027"/>
                    </a:lnTo>
                    <a:lnTo>
                      <a:pt x="3236" y="5051"/>
                    </a:lnTo>
                    <a:lnTo>
                      <a:pt x="3236" y="5063"/>
                    </a:lnTo>
                    <a:lnTo>
                      <a:pt x="3236" y="5075"/>
                    </a:lnTo>
                    <a:lnTo>
                      <a:pt x="3272" y="5075"/>
                    </a:lnTo>
                    <a:lnTo>
                      <a:pt x="3272" y="5063"/>
                    </a:lnTo>
                    <a:lnTo>
                      <a:pt x="3272" y="5039"/>
                    </a:lnTo>
                    <a:lnTo>
                      <a:pt x="3248" y="4979"/>
                    </a:lnTo>
                    <a:lnTo>
                      <a:pt x="3176" y="4860"/>
                    </a:lnTo>
                    <a:lnTo>
                      <a:pt x="3104" y="4740"/>
                    </a:lnTo>
                    <a:lnTo>
                      <a:pt x="2830" y="4287"/>
                    </a:lnTo>
                    <a:lnTo>
                      <a:pt x="2543" y="3845"/>
                    </a:lnTo>
                    <a:lnTo>
                      <a:pt x="1731" y="2603"/>
                    </a:lnTo>
                    <a:lnTo>
                      <a:pt x="872" y="1290"/>
                    </a:lnTo>
                    <a:lnTo>
                      <a:pt x="120" y="132"/>
                    </a:lnTo>
                    <a:lnTo>
                      <a:pt x="36" y="12"/>
                    </a:lnTo>
                    <a:lnTo>
                      <a:pt x="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32"/>
              <p:cNvSpPr/>
              <p:nvPr/>
            </p:nvSpPr>
            <p:spPr>
              <a:xfrm>
                <a:off x="8950518" y="3618252"/>
                <a:ext cx="501118" cy="256449"/>
              </a:xfrm>
              <a:custGeom>
                <a:avLst/>
                <a:gdLst/>
                <a:ahLst/>
                <a:cxnLst/>
                <a:rect l="l" t="t" r="r" b="b"/>
                <a:pathLst>
                  <a:path w="9147" h="4681" extrusionOk="0">
                    <a:moveTo>
                      <a:pt x="8836" y="1"/>
                    </a:moveTo>
                    <a:lnTo>
                      <a:pt x="2759" y="48"/>
                    </a:lnTo>
                    <a:lnTo>
                      <a:pt x="2878" y="1983"/>
                    </a:lnTo>
                    <a:lnTo>
                      <a:pt x="2639" y="2018"/>
                    </a:lnTo>
                    <a:lnTo>
                      <a:pt x="2401" y="2066"/>
                    </a:lnTo>
                    <a:lnTo>
                      <a:pt x="2186" y="2126"/>
                    </a:lnTo>
                    <a:lnTo>
                      <a:pt x="1983" y="2198"/>
                    </a:lnTo>
                    <a:lnTo>
                      <a:pt x="1792" y="2269"/>
                    </a:lnTo>
                    <a:lnTo>
                      <a:pt x="1613" y="2353"/>
                    </a:lnTo>
                    <a:lnTo>
                      <a:pt x="1446" y="2436"/>
                    </a:lnTo>
                    <a:lnTo>
                      <a:pt x="1290" y="2544"/>
                    </a:lnTo>
                    <a:lnTo>
                      <a:pt x="1159" y="2639"/>
                    </a:lnTo>
                    <a:lnTo>
                      <a:pt x="1016" y="2747"/>
                    </a:lnTo>
                    <a:lnTo>
                      <a:pt x="896" y="2854"/>
                    </a:lnTo>
                    <a:lnTo>
                      <a:pt x="789" y="2974"/>
                    </a:lnTo>
                    <a:lnTo>
                      <a:pt x="681" y="3093"/>
                    </a:lnTo>
                    <a:lnTo>
                      <a:pt x="598" y="3200"/>
                    </a:lnTo>
                    <a:lnTo>
                      <a:pt x="431" y="3439"/>
                    </a:lnTo>
                    <a:lnTo>
                      <a:pt x="299" y="3678"/>
                    </a:lnTo>
                    <a:lnTo>
                      <a:pt x="204" y="3893"/>
                    </a:lnTo>
                    <a:lnTo>
                      <a:pt x="120" y="4096"/>
                    </a:lnTo>
                    <a:lnTo>
                      <a:pt x="72" y="4287"/>
                    </a:lnTo>
                    <a:lnTo>
                      <a:pt x="37" y="4442"/>
                    </a:lnTo>
                    <a:lnTo>
                      <a:pt x="13" y="4550"/>
                    </a:lnTo>
                    <a:lnTo>
                      <a:pt x="1" y="4657"/>
                    </a:lnTo>
                    <a:lnTo>
                      <a:pt x="9147" y="4681"/>
                    </a:lnTo>
                    <a:lnTo>
                      <a:pt x="9147" y="4681"/>
                    </a:lnTo>
                    <a:lnTo>
                      <a:pt x="88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32"/>
              <p:cNvSpPr/>
              <p:nvPr/>
            </p:nvSpPr>
            <p:spPr>
              <a:xfrm>
                <a:off x="9031655" y="3730781"/>
                <a:ext cx="71330" cy="39938"/>
              </a:xfrm>
              <a:custGeom>
                <a:avLst/>
                <a:gdLst/>
                <a:ahLst/>
                <a:cxnLst/>
                <a:rect l="l" t="t" r="r" b="b"/>
                <a:pathLst>
                  <a:path w="1302" h="729" extrusionOk="0">
                    <a:moveTo>
                      <a:pt x="12" y="0"/>
                    </a:moveTo>
                    <a:lnTo>
                      <a:pt x="0" y="12"/>
                    </a:lnTo>
                    <a:lnTo>
                      <a:pt x="0" y="24"/>
                    </a:lnTo>
                    <a:lnTo>
                      <a:pt x="0" y="36"/>
                    </a:lnTo>
                    <a:lnTo>
                      <a:pt x="335" y="191"/>
                    </a:lnTo>
                    <a:lnTo>
                      <a:pt x="657" y="358"/>
                    </a:lnTo>
                    <a:lnTo>
                      <a:pt x="967" y="538"/>
                    </a:lnTo>
                    <a:lnTo>
                      <a:pt x="1278" y="729"/>
                    </a:lnTo>
                    <a:lnTo>
                      <a:pt x="1290" y="729"/>
                    </a:lnTo>
                    <a:lnTo>
                      <a:pt x="1302" y="717"/>
                    </a:lnTo>
                    <a:lnTo>
                      <a:pt x="1302" y="705"/>
                    </a:lnTo>
                    <a:lnTo>
                      <a:pt x="1302" y="693"/>
                    </a:lnTo>
                    <a:lnTo>
                      <a:pt x="991" y="502"/>
                    </a:lnTo>
                    <a:lnTo>
                      <a:pt x="669" y="323"/>
                    </a:lnTo>
                    <a:lnTo>
                      <a:pt x="347" y="155"/>
                    </a:lnTo>
                    <a:lnTo>
                      <a:pt x="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32"/>
              <p:cNvSpPr/>
              <p:nvPr/>
            </p:nvSpPr>
            <p:spPr>
              <a:xfrm>
                <a:off x="9064362" y="3720317"/>
                <a:ext cx="64153" cy="41253"/>
              </a:xfrm>
              <a:custGeom>
                <a:avLst/>
                <a:gdLst/>
                <a:ahLst/>
                <a:cxnLst/>
                <a:rect l="l" t="t" r="r" b="b"/>
                <a:pathLst>
                  <a:path w="1171" h="753" extrusionOk="0">
                    <a:moveTo>
                      <a:pt x="12" y="0"/>
                    </a:moveTo>
                    <a:lnTo>
                      <a:pt x="0" y="12"/>
                    </a:lnTo>
                    <a:lnTo>
                      <a:pt x="0" y="24"/>
                    </a:lnTo>
                    <a:lnTo>
                      <a:pt x="0" y="36"/>
                    </a:lnTo>
                    <a:lnTo>
                      <a:pt x="1147" y="752"/>
                    </a:lnTo>
                    <a:lnTo>
                      <a:pt x="1158" y="752"/>
                    </a:lnTo>
                    <a:lnTo>
                      <a:pt x="1170" y="740"/>
                    </a:lnTo>
                    <a:lnTo>
                      <a:pt x="1170" y="729"/>
                    </a:lnTo>
                    <a:lnTo>
                      <a:pt x="1158" y="717"/>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32"/>
              <p:cNvSpPr/>
              <p:nvPr/>
            </p:nvSpPr>
            <p:spPr>
              <a:xfrm>
                <a:off x="9081345" y="3688925"/>
                <a:ext cx="362458" cy="3945"/>
              </a:xfrm>
              <a:custGeom>
                <a:avLst/>
                <a:gdLst/>
                <a:ahLst/>
                <a:cxnLst/>
                <a:rect l="l" t="t" r="r" b="b"/>
                <a:pathLst>
                  <a:path w="6616" h="72" extrusionOk="0">
                    <a:moveTo>
                      <a:pt x="156" y="0"/>
                    </a:moveTo>
                    <a:lnTo>
                      <a:pt x="25" y="12"/>
                    </a:lnTo>
                    <a:lnTo>
                      <a:pt x="1" y="12"/>
                    </a:lnTo>
                    <a:lnTo>
                      <a:pt x="1" y="24"/>
                    </a:lnTo>
                    <a:lnTo>
                      <a:pt x="1" y="36"/>
                    </a:lnTo>
                    <a:lnTo>
                      <a:pt x="13" y="48"/>
                    </a:lnTo>
                    <a:lnTo>
                      <a:pt x="2245" y="48"/>
                    </a:lnTo>
                    <a:lnTo>
                      <a:pt x="4144" y="60"/>
                    </a:lnTo>
                    <a:lnTo>
                      <a:pt x="6329" y="60"/>
                    </a:lnTo>
                    <a:lnTo>
                      <a:pt x="6460" y="72"/>
                    </a:lnTo>
                    <a:lnTo>
                      <a:pt x="6591" y="60"/>
                    </a:lnTo>
                    <a:lnTo>
                      <a:pt x="6615" y="60"/>
                    </a:lnTo>
                    <a:lnTo>
                      <a:pt x="6615" y="48"/>
                    </a:lnTo>
                    <a:lnTo>
                      <a:pt x="6615" y="36"/>
                    </a:lnTo>
                    <a:lnTo>
                      <a:pt x="6603" y="24"/>
                    </a:lnTo>
                    <a:lnTo>
                      <a:pt x="4371" y="24"/>
                    </a:lnTo>
                    <a:lnTo>
                      <a:pt x="2472" y="12"/>
                    </a:lnTo>
                    <a:lnTo>
                      <a:pt x="287" y="12"/>
                    </a:lnTo>
                    <a:lnTo>
                      <a:pt x="15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32"/>
              <p:cNvSpPr/>
              <p:nvPr/>
            </p:nvSpPr>
            <p:spPr>
              <a:xfrm>
                <a:off x="8840620" y="1374035"/>
                <a:ext cx="959669" cy="826815"/>
              </a:xfrm>
              <a:custGeom>
                <a:avLst/>
                <a:gdLst/>
                <a:ahLst/>
                <a:cxnLst/>
                <a:rect l="l" t="t" r="r" b="b"/>
                <a:pathLst>
                  <a:path w="17517" h="15092" extrusionOk="0">
                    <a:moveTo>
                      <a:pt x="9266" y="0"/>
                    </a:moveTo>
                    <a:lnTo>
                      <a:pt x="7786" y="358"/>
                    </a:lnTo>
                    <a:lnTo>
                      <a:pt x="6341" y="705"/>
                    </a:lnTo>
                    <a:lnTo>
                      <a:pt x="6329" y="1290"/>
                    </a:lnTo>
                    <a:lnTo>
                      <a:pt x="5863" y="1349"/>
                    </a:lnTo>
                    <a:lnTo>
                      <a:pt x="5398" y="1421"/>
                    </a:lnTo>
                    <a:lnTo>
                      <a:pt x="4872" y="1505"/>
                    </a:lnTo>
                    <a:lnTo>
                      <a:pt x="4693" y="1540"/>
                    </a:lnTo>
                    <a:lnTo>
                      <a:pt x="4514" y="1576"/>
                    </a:lnTo>
                    <a:lnTo>
                      <a:pt x="4323" y="1636"/>
                    </a:lnTo>
                    <a:lnTo>
                      <a:pt x="4120" y="1696"/>
                    </a:lnTo>
                    <a:lnTo>
                      <a:pt x="3965" y="1755"/>
                    </a:lnTo>
                    <a:lnTo>
                      <a:pt x="3774" y="1839"/>
                    </a:lnTo>
                    <a:lnTo>
                      <a:pt x="3583" y="1934"/>
                    </a:lnTo>
                    <a:lnTo>
                      <a:pt x="3392" y="2042"/>
                    </a:lnTo>
                    <a:lnTo>
                      <a:pt x="3213" y="2161"/>
                    </a:lnTo>
                    <a:lnTo>
                      <a:pt x="3034" y="2304"/>
                    </a:lnTo>
                    <a:lnTo>
                      <a:pt x="2866" y="2460"/>
                    </a:lnTo>
                    <a:lnTo>
                      <a:pt x="2711" y="2639"/>
                    </a:lnTo>
                    <a:lnTo>
                      <a:pt x="2556" y="2830"/>
                    </a:lnTo>
                    <a:lnTo>
                      <a:pt x="2449" y="2997"/>
                    </a:lnTo>
                    <a:lnTo>
                      <a:pt x="2305" y="3248"/>
                    </a:lnTo>
                    <a:lnTo>
                      <a:pt x="1947" y="3928"/>
                    </a:lnTo>
                    <a:lnTo>
                      <a:pt x="1529" y="4776"/>
                    </a:lnTo>
                    <a:lnTo>
                      <a:pt x="1087" y="5695"/>
                    </a:lnTo>
                    <a:lnTo>
                      <a:pt x="323" y="7319"/>
                    </a:lnTo>
                    <a:lnTo>
                      <a:pt x="1" y="8035"/>
                    </a:lnTo>
                    <a:lnTo>
                      <a:pt x="3822" y="8812"/>
                    </a:lnTo>
                    <a:lnTo>
                      <a:pt x="3714" y="13313"/>
                    </a:lnTo>
                    <a:lnTo>
                      <a:pt x="3654" y="13349"/>
                    </a:lnTo>
                    <a:lnTo>
                      <a:pt x="3571" y="13408"/>
                    </a:lnTo>
                    <a:lnTo>
                      <a:pt x="3499" y="13480"/>
                    </a:lnTo>
                    <a:lnTo>
                      <a:pt x="3440" y="13563"/>
                    </a:lnTo>
                    <a:lnTo>
                      <a:pt x="3368" y="13671"/>
                    </a:lnTo>
                    <a:lnTo>
                      <a:pt x="3320" y="13790"/>
                    </a:lnTo>
                    <a:lnTo>
                      <a:pt x="3284" y="13934"/>
                    </a:lnTo>
                    <a:lnTo>
                      <a:pt x="3272" y="14101"/>
                    </a:lnTo>
                    <a:lnTo>
                      <a:pt x="3272" y="14244"/>
                    </a:lnTo>
                    <a:lnTo>
                      <a:pt x="3272" y="14363"/>
                    </a:lnTo>
                    <a:lnTo>
                      <a:pt x="3296" y="14471"/>
                    </a:lnTo>
                    <a:lnTo>
                      <a:pt x="3320" y="14554"/>
                    </a:lnTo>
                    <a:lnTo>
                      <a:pt x="3344" y="14650"/>
                    </a:lnTo>
                    <a:lnTo>
                      <a:pt x="3380" y="14722"/>
                    </a:lnTo>
                    <a:lnTo>
                      <a:pt x="3463" y="14829"/>
                    </a:lnTo>
                    <a:lnTo>
                      <a:pt x="3547" y="14913"/>
                    </a:lnTo>
                    <a:lnTo>
                      <a:pt x="3607" y="14972"/>
                    </a:lnTo>
                    <a:lnTo>
                      <a:pt x="3678" y="15008"/>
                    </a:lnTo>
                    <a:lnTo>
                      <a:pt x="4407" y="15056"/>
                    </a:lnTo>
                    <a:lnTo>
                      <a:pt x="5099" y="15080"/>
                    </a:lnTo>
                    <a:lnTo>
                      <a:pt x="5756" y="15092"/>
                    </a:lnTo>
                    <a:lnTo>
                      <a:pt x="6389" y="15092"/>
                    </a:lnTo>
                    <a:lnTo>
                      <a:pt x="6998" y="15080"/>
                    </a:lnTo>
                    <a:lnTo>
                      <a:pt x="7571" y="15044"/>
                    </a:lnTo>
                    <a:lnTo>
                      <a:pt x="8120" y="14996"/>
                    </a:lnTo>
                    <a:lnTo>
                      <a:pt x="8645" y="14936"/>
                    </a:lnTo>
                    <a:lnTo>
                      <a:pt x="9135" y="14865"/>
                    </a:lnTo>
                    <a:lnTo>
                      <a:pt x="9600" y="14781"/>
                    </a:lnTo>
                    <a:lnTo>
                      <a:pt x="10054" y="14698"/>
                    </a:lnTo>
                    <a:lnTo>
                      <a:pt x="10472" y="14602"/>
                    </a:lnTo>
                    <a:lnTo>
                      <a:pt x="10854" y="14495"/>
                    </a:lnTo>
                    <a:lnTo>
                      <a:pt x="11224" y="14387"/>
                    </a:lnTo>
                    <a:lnTo>
                      <a:pt x="11570" y="14268"/>
                    </a:lnTo>
                    <a:lnTo>
                      <a:pt x="11893" y="14148"/>
                    </a:lnTo>
                    <a:lnTo>
                      <a:pt x="12191" y="14029"/>
                    </a:lnTo>
                    <a:lnTo>
                      <a:pt x="12466" y="13910"/>
                    </a:lnTo>
                    <a:lnTo>
                      <a:pt x="12717" y="13778"/>
                    </a:lnTo>
                    <a:lnTo>
                      <a:pt x="12955" y="13659"/>
                    </a:lnTo>
                    <a:lnTo>
                      <a:pt x="13158" y="13540"/>
                    </a:lnTo>
                    <a:lnTo>
                      <a:pt x="13349" y="13420"/>
                    </a:lnTo>
                    <a:lnTo>
                      <a:pt x="13517" y="13301"/>
                    </a:lnTo>
                    <a:lnTo>
                      <a:pt x="13672" y="13193"/>
                    </a:lnTo>
                    <a:lnTo>
                      <a:pt x="13803" y="13086"/>
                    </a:lnTo>
                    <a:lnTo>
                      <a:pt x="13911" y="12990"/>
                    </a:lnTo>
                    <a:lnTo>
                      <a:pt x="14078" y="12811"/>
                    </a:lnTo>
                    <a:lnTo>
                      <a:pt x="14137" y="12740"/>
                    </a:lnTo>
                    <a:lnTo>
                      <a:pt x="14173" y="12680"/>
                    </a:lnTo>
                    <a:lnTo>
                      <a:pt x="14197" y="12632"/>
                    </a:lnTo>
                    <a:lnTo>
                      <a:pt x="14209" y="12596"/>
                    </a:lnTo>
                    <a:lnTo>
                      <a:pt x="14197" y="12477"/>
                    </a:lnTo>
                    <a:lnTo>
                      <a:pt x="14185" y="12381"/>
                    </a:lnTo>
                    <a:lnTo>
                      <a:pt x="14161" y="12286"/>
                    </a:lnTo>
                    <a:lnTo>
                      <a:pt x="14137" y="12214"/>
                    </a:lnTo>
                    <a:lnTo>
                      <a:pt x="14102" y="12131"/>
                    </a:lnTo>
                    <a:lnTo>
                      <a:pt x="14066" y="12071"/>
                    </a:lnTo>
                    <a:lnTo>
                      <a:pt x="13982" y="11964"/>
                    </a:lnTo>
                    <a:lnTo>
                      <a:pt x="13899" y="11892"/>
                    </a:lnTo>
                    <a:lnTo>
                      <a:pt x="13827" y="11844"/>
                    </a:lnTo>
                    <a:lnTo>
                      <a:pt x="13767" y="11808"/>
                    </a:lnTo>
                    <a:lnTo>
                      <a:pt x="13266" y="7677"/>
                    </a:lnTo>
                    <a:lnTo>
                      <a:pt x="13803" y="8406"/>
                    </a:lnTo>
                    <a:lnTo>
                      <a:pt x="17516" y="5827"/>
                    </a:lnTo>
                    <a:lnTo>
                      <a:pt x="16788" y="4692"/>
                    </a:lnTo>
                    <a:lnTo>
                      <a:pt x="16167" y="3725"/>
                    </a:lnTo>
                    <a:lnTo>
                      <a:pt x="15869" y="3283"/>
                    </a:lnTo>
                    <a:lnTo>
                      <a:pt x="15606" y="2913"/>
                    </a:lnTo>
                    <a:lnTo>
                      <a:pt x="15379" y="2603"/>
                    </a:lnTo>
                    <a:lnTo>
                      <a:pt x="15140" y="2340"/>
                    </a:lnTo>
                    <a:lnTo>
                      <a:pt x="14914" y="2113"/>
                    </a:lnTo>
                    <a:lnTo>
                      <a:pt x="14687" y="1922"/>
                    </a:lnTo>
                    <a:lnTo>
                      <a:pt x="14472" y="1755"/>
                    </a:lnTo>
                    <a:lnTo>
                      <a:pt x="14257" y="1624"/>
                    </a:lnTo>
                    <a:lnTo>
                      <a:pt x="14054" y="1528"/>
                    </a:lnTo>
                    <a:lnTo>
                      <a:pt x="13863" y="1445"/>
                    </a:lnTo>
                    <a:lnTo>
                      <a:pt x="13684" y="1385"/>
                    </a:lnTo>
                    <a:lnTo>
                      <a:pt x="13529" y="1337"/>
                    </a:lnTo>
                    <a:lnTo>
                      <a:pt x="13397" y="1313"/>
                    </a:lnTo>
                    <a:lnTo>
                      <a:pt x="13278" y="1290"/>
                    </a:lnTo>
                    <a:lnTo>
                      <a:pt x="13051" y="1290"/>
                    </a:lnTo>
                    <a:lnTo>
                      <a:pt x="9708" y="1051"/>
                    </a:lnTo>
                    <a:lnTo>
                      <a:pt x="92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32"/>
              <p:cNvSpPr/>
              <p:nvPr/>
            </p:nvSpPr>
            <p:spPr>
              <a:xfrm>
                <a:off x="9041462" y="1651358"/>
                <a:ext cx="13148" cy="449401"/>
              </a:xfrm>
              <a:custGeom>
                <a:avLst/>
                <a:gdLst/>
                <a:ahLst/>
                <a:cxnLst/>
                <a:rect l="l" t="t" r="r" b="b"/>
                <a:pathLst>
                  <a:path w="240" h="8203" extrusionOk="0">
                    <a:moveTo>
                      <a:pt x="12" y="0"/>
                    </a:moveTo>
                    <a:lnTo>
                      <a:pt x="0" y="12"/>
                    </a:lnTo>
                    <a:lnTo>
                      <a:pt x="0" y="24"/>
                    </a:lnTo>
                    <a:lnTo>
                      <a:pt x="0" y="239"/>
                    </a:lnTo>
                    <a:lnTo>
                      <a:pt x="12" y="836"/>
                    </a:lnTo>
                    <a:lnTo>
                      <a:pt x="36" y="1708"/>
                    </a:lnTo>
                    <a:lnTo>
                      <a:pt x="60" y="2782"/>
                    </a:lnTo>
                    <a:lnTo>
                      <a:pt x="96" y="3952"/>
                    </a:lnTo>
                    <a:lnTo>
                      <a:pt x="120" y="5146"/>
                    </a:lnTo>
                    <a:lnTo>
                      <a:pt x="156" y="6245"/>
                    </a:lnTo>
                    <a:lnTo>
                      <a:pt x="180" y="7188"/>
                    </a:lnTo>
                    <a:lnTo>
                      <a:pt x="191" y="7857"/>
                    </a:lnTo>
                    <a:lnTo>
                      <a:pt x="191" y="8012"/>
                    </a:lnTo>
                    <a:lnTo>
                      <a:pt x="203" y="8179"/>
                    </a:lnTo>
                    <a:lnTo>
                      <a:pt x="203" y="8191"/>
                    </a:lnTo>
                    <a:lnTo>
                      <a:pt x="203" y="8203"/>
                    </a:lnTo>
                    <a:lnTo>
                      <a:pt x="227" y="8203"/>
                    </a:lnTo>
                    <a:lnTo>
                      <a:pt x="239" y="8191"/>
                    </a:lnTo>
                    <a:lnTo>
                      <a:pt x="227" y="7976"/>
                    </a:lnTo>
                    <a:lnTo>
                      <a:pt x="215" y="7379"/>
                    </a:lnTo>
                    <a:lnTo>
                      <a:pt x="191" y="6496"/>
                    </a:lnTo>
                    <a:lnTo>
                      <a:pt x="168" y="5421"/>
                    </a:lnTo>
                    <a:lnTo>
                      <a:pt x="132" y="4251"/>
                    </a:lnTo>
                    <a:lnTo>
                      <a:pt x="108" y="3069"/>
                    </a:lnTo>
                    <a:lnTo>
                      <a:pt x="84" y="1959"/>
                    </a:lnTo>
                    <a:lnTo>
                      <a:pt x="60" y="1027"/>
                    </a:lnTo>
                    <a:lnTo>
                      <a:pt x="36" y="359"/>
                    </a:lnTo>
                    <a:lnTo>
                      <a:pt x="36" y="192"/>
                    </a:lnTo>
                    <a:lnTo>
                      <a:pt x="36" y="36"/>
                    </a:lnTo>
                    <a:lnTo>
                      <a:pt x="36" y="24"/>
                    </a:lnTo>
                    <a:lnTo>
                      <a:pt x="24" y="12"/>
                    </a:lnTo>
                    <a:lnTo>
                      <a:pt x="1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32"/>
              <p:cNvSpPr/>
              <p:nvPr/>
            </p:nvSpPr>
            <p:spPr>
              <a:xfrm>
                <a:off x="9226580" y="1410632"/>
                <a:ext cx="26845" cy="697358"/>
              </a:xfrm>
              <a:custGeom>
                <a:avLst/>
                <a:gdLst/>
                <a:ahLst/>
                <a:cxnLst/>
                <a:rect l="l" t="t" r="r" b="b"/>
                <a:pathLst>
                  <a:path w="490" h="12729" extrusionOk="0">
                    <a:moveTo>
                      <a:pt x="454" y="1"/>
                    </a:moveTo>
                    <a:lnTo>
                      <a:pt x="454" y="13"/>
                    </a:lnTo>
                    <a:lnTo>
                      <a:pt x="311" y="1254"/>
                    </a:lnTo>
                    <a:lnTo>
                      <a:pt x="191" y="2496"/>
                    </a:lnTo>
                    <a:lnTo>
                      <a:pt x="108" y="3738"/>
                    </a:lnTo>
                    <a:lnTo>
                      <a:pt x="48" y="4980"/>
                    </a:lnTo>
                    <a:lnTo>
                      <a:pt x="12" y="6221"/>
                    </a:lnTo>
                    <a:lnTo>
                      <a:pt x="0" y="7463"/>
                    </a:lnTo>
                    <a:lnTo>
                      <a:pt x="12" y="8693"/>
                    </a:lnTo>
                    <a:lnTo>
                      <a:pt x="48" y="9934"/>
                    </a:lnTo>
                    <a:lnTo>
                      <a:pt x="84" y="10627"/>
                    </a:lnTo>
                    <a:lnTo>
                      <a:pt x="132" y="11319"/>
                    </a:lnTo>
                    <a:lnTo>
                      <a:pt x="179" y="12012"/>
                    </a:lnTo>
                    <a:lnTo>
                      <a:pt x="239" y="12704"/>
                    </a:lnTo>
                    <a:lnTo>
                      <a:pt x="251" y="12728"/>
                    </a:lnTo>
                    <a:lnTo>
                      <a:pt x="275" y="12728"/>
                    </a:lnTo>
                    <a:lnTo>
                      <a:pt x="275" y="12704"/>
                    </a:lnTo>
                    <a:lnTo>
                      <a:pt x="179" y="11463"/>
                    </a:lnTo>
                    <a:lnTo>
                      <a:pt x="108" y="10221"/>
                    </a:lnTo>
                    <a:lnTo>
                      <a:pt x="60" y="8979"/>
                    </a:lnTo>
                    <a:lnTo>
                      <a:pt x="36" y="7738"/>
                    </a:lnTo>
                    <a:lnTo>
                      <a:pt x="36" y="6496"/>
                    </a:lnTo>
                    <a:lnTo>
                      <a:pt x="72" y="5254"/>
                    </a:lnTo>
                    <a:lnTo>
                      <a:pt x="132" y="4012"/>
                    </a:lnTo>
                    <a:lnTo>
                      <a:pt x="215" y="2783"/>
                    </a:lnTo>
                    <a:lnTo>
                      <a:pt x="263" y="2090"/>
                    </a:lnTo>
                    <a:lnTo>
                      <a:pt x="335" y="1398"/>
                    </a:lnTo>
                    <a:lnTo>
                      <a:pt x="406" y="705"/>
                    </a:lnTo>
                    <a:lnTo>
                      <a:pt x="490" y="13"/>
                    </a:lnTo>
                    <a:lnTo>
                      <a:pt x="4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32"/>
              <p:cNvSpPr/>
              <p:nvPr/>
            </p:nvSpPr>
            <p:spPr>
              <a:xfrm>
                <a:off x="9197161" y="2119715"/>
                <a:ext cx="28159" cy="81794"/>
              </a:xfrm>
              <a:custGeom>
                <a:avLst/>
                <a:gdLst/>
                <a:ahLst/>
                <a:cxnLst/>
                <a:rect l="l" t="t" r="r" b="b"/>
                <a:pathLst>
                  <a:path w="514" h="1493" extrusionOk="0">
                    <a:moveTo>
                      <a:pt x="143" y="0"/>
                    </a:moveTo>
                    <a:lnTo>
                      <a:pt x="96" y="96"/>
                    </a:lnTo>
                    <a:lnTo>
                      <a:pt x="60" y="191"/>
                    </a:lnTo>
                    <a:lnTo>
                      <a:pt x="36" y="299"/>
                    </a:lnTo>
                    <a:lnTo>
                      <a:pt x="12" y="394"/>
                    </a:lnTo>
                    <a:lnTo>
                      <a:pt x="0" y="502"/>
                    </a:lnTo>
                    <a:lnTo>
                      <a:pt x="0" y="609"/>
                    </a:lnTo>
                    <a:lnTo>
                      <a:pt x="12" y="705"/>
                    </a:lnTo>
                    <a:lnTo>
                      <a:pt x="36" y="812"/>
                    </a:lnTo>
                    <a:lnTo>
                      <a:pt x="60" y="908"/>
                    </a:lnTo>
                    <a:lnTo>
                      <a:pt x="96" y="1015"/>
                    </a:lnTo>
                    <a:lnTo>
                      <a:pt x="143" y="1099"/>
                    </a:lnTo>
                    <a:lnTo>
                      <a:pt x="191" y="1194"/>
                    </a:lnTo>
                    <a:lnTo>
                      <a:pt x="251" y="1278"/>
                    </a:lnTo>
                    <a:lnTo>
                      <a:pt x="322" y="1349"/>
                    </a:lnTo>
                    <a:lnTo>
                      <a:pt x="406" y="1421"/>
                    </a:lnTo>
                    <a:lnTo>
                      <a:pt x="490" y="1493"/>
                    </a:lnTo>
                    <a:lnTo>
                      <a:pt x="502" y="1493"/>
                    </a:lnTo>
                    <a:lnTo>
                      <a:pt x="513" y="1481"/>
                    </a:lnTo>
                    <a:lnTo>
                      <a:pt x="513" y="1469"/>
                    </a:lnTo>
                    <a:lnTo>
                      <a:pt x="502" y="1457"/>
                    </a:lnTo>
                    <a:lnTo>
                      <a:pt x="418" y="1397"/>
                    </a:lnTo>
                    <a:lnTo>
                      <a:pt x="346" y="1325"/>
                    </a:lnTo>
                    <a:lnTo>
                      <a:pt x="287" y="1254"/>
                    </a:lnTo>
                    <a:lnTo>
                      <a:pt x="227" y="1170"/>
                    </a:lnTo>
                    <a:lnTo>
                      <a:pt x="167" y="1087"/>
                    </a:lnTo>
                    <a:lnTo>
                      <a:pt x="131" y="991"/>
                    </a:lnTo>
                    <a:lnTo>
                      <a:pt x="96" y="896"/>
                    </a:lnTo>
                    <a:lnTo>
                      <a:pt x="72" y="800"/>
                    </a:lnTo>
                    <a:lnTo>
                      <a:pt x="48" y="705"/>
                    </a:lnTo>
                    <a:lnTo>
                      <a:pt x="36" y="597"/>
                    </a:lnTo>
                    <a:lnTo>
                      <a:pt x="36" y="502"/>
                    </a:lnTo>
                    <a:lnTo>
                      <a:pt x="48" y="406"/>
                    </a:lnTo>
                    <a:lnTo>
                      <a:pt x="60" y="299"/>
                    </a:lnTo>
                    <a:lnTo>
                      <a:pt x="96" y="203"/>
                    </a:lnTo>
                    <a:lnTo>
                      <a:pt x="131" y="108"/>
                    </a:lnTo>
                    <a:lnTo>
                      <a:pt x="179" y="24"/>
                    </a:lnTo>
                    <a:lnTo>
                      <a:pt x="179" y="12"/>
                    </a:lnTo>
                    <a:lnTo>
                      <a:pt x="16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32"/>
              <p:cNvSpPr/>
              <p:nvPr/>
            </p:nvSpPr>
            <p:spPr>
              <a:xfrm>
                <a:off x="9546415" y="1468211"/>
                <a:ext cx="53032" cy="168135"/>
              </a:xfrm>
              <a:custGeom>
                <a:avLst/>
                <a:gdLst/>
                <a:ahLst/>
                <a:cxnLst/>
                <a:rect l="l" t="t" r="r" b="b"/>
                <a:pathLst>
                  <a:path w="968" h="3069" extrusionOk="0">
                    <a:moveTo>
                      <a:pt x="944" y="0"/>
                    </a:moveTo>
                    <a:lnTo>
                      <a:pt x="884" y="24"/>
                    </a:lnTo>
                    <a:lnTo>
                      <a:pt x="825" y="60"/>
                    </a:lnTo>
                    <a:lnTo>
                      <a:pt x="765" y="96"/>
                    </a:lnTo>
                    <a:lnTo>
                      <a:pt x="705" y="132"/>
                    </a:lnTo>
                    <a:lnTo>
                      <a:pt x="622" y="239"/>
                    </a:lnTo>
                    <a:lnTo>
                      <a:pt x="538" y="347"/>
                    </a:lnTo>
                    <a:lnTo>
                      <a:pt x="454" y="490"/>
                    </a:lnTo>
                    <a:lnTo>
                      <a:pt x="383" y="633"/>
                    </a:lnTo>
                    <a:lnTo>
                      <a:pt x="263" y="944"/>
                    </a:lnTo>
                    <a:lnTo>
                      <a:pt x="204" y="1099"/>
                    </a:lnTo>
                    <a:lnTo>
                      <a:pt x="156" y="1266"/>
                    </a:lnTo>
                    <a:lnTo>
                      <a:pt x="72" y="1600"/>
                    </a:lnTo>
                    <a:lnTo>
                      <a:pt x="25" y="1947"/>
                    </a:lnTo>
                    <a:lnTo>
                      <a:pt x="1" y="2293"/>
                    </a:lnTo>
                    <a:lnTo>
                      <a:pt x="1" y="2484"/>
                    </a:lnTo>
                    <a:lnTo>
                      <a:pt x="1" y="2675"/>
                    </a:lnTo>
                    <a:lnTo>
                      <a:pt x="25" y="2866"/>
                    </a:lnTo>
                    <a:lnTo>
                      <a:pt x="49" y="3057"/>
                    </a:lnTo>
                    <a:lnTo>
                      <a:pt x="60" y="3069"/>
                    </a:lnTo>
                    <a:lnTo>
                      <a:pt x="84" y="3069"/>
                    </a:lnTo>
                    <a:lnTo>
                      <a:pt x="84" y="3057"/>
                    </a:lnTo>
                    <a:lnTo>
                      <a:pt x="49" y="2723"/>
                    </a:lnTo>
                    <a:lnTo>
                      <a:pt x="37" y="2400"/>
                    </a:lnTo>
                    <a:lnTo>
                      <a:pt x="49" y="2066"/>
                    </a:lnTo>
                    <a:lnTo>
                      <a:pt x="84" y="1744"/>
                    </a:lnTo>
                    <a:lnTo>
                      <a:pt x="144" y="1409"/>
                    </a:lnTo>
                    <a:lnTo>
                      <a:pt x="240" y="1099"/>
                    </a:lnTo>
                    <a:lnTo>
                      <a:pt x="359" y="788"/>
                    </a:lnTo>
                    <a:lnTo>
                      <a:pt x="502" y="490"/>
                    </a:lnTo>
                    <a:lnTo>
                      <a:pt x="586" y="347"/>
                    </a:lnTo>
                    <a:lnTo>
                      <a:pt x="634" y="275"/>
                    </a:lnTo>
                    <a:lnTo>
                      <a:pt x="681" y="215"/>
                    </a:lnTo>
                    <a:lnTo>
                      <a:pt x="741" y="156"/>
                    </a:lnTo>
                    <a:lnTo>
                      <a:pt x="801" y="108"/>
                    </a:lnTo>
                    <a:lnTo>
                      <a:pt x="872" y="72"/>
                    </a:lnTo>
                    <a:lnTo>
                      <a:pt x="956" y="36"/>
                    </a:lnTo>
                    <a:lnTo>
                      <a:pt x="968" y="36"/>
                    </a:lnTo>
                    <a:lnTo>
                      <a:pt x="968" y="24"/>
                    </a:lnTo>
                    <a:lnTo>
                      <a:pt x="956" y="12"/>
                    </a:lnTo>
                    <a:lnTo>
                      <a:pt x="94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32"/>
              <p:cNvSpPr/>
              <p:nvPr/>
            </p:nvSpPr>
            <p:spPr>
              <a:xfrm>
                <a:off x="9038175" y="1487167"/>
                <a:ext cx="2027" cy="84424"/>
              </a:xfrm>
              <a:custGeom>
                <a:avLst/>
                <a:gdLst/>
                <a:ahLst/>
                <a:cxnLst/>
                <a:rect l="l" t="t" r="r" b="b"/>
                <a:pathLst>
                  <a:path w="37" h="1541" extrusionOk="0">
                    <a:moveTo>
                      <a:pt x="1" y="1"/>
                    </a:moveTo>
                    <a:lnTo>
                      <a:pt x="1" y="13"/>
                    </a:lnTo>
                    <a:lnTo>
                      <a:pt x="1" y="1517"/>
                    </a:lnTo>
                    <a:lnTo>
                      <a:pt x="1" y="1529"/>
                    </a:lnTo>
                    <a:lnTo>
                      <a:pt x="13" y="1541"/>
                    </a:lnTo>
                    <a:lnTo>
                      <a:pt x="25" y="1529"/>
                    </a:lnTo>
                    <a:lnTo>
                      <a:pt x="37" y="1517"/>
                    </a:lnTo>
                    <a:lnTo>
                      <a:pt x="37" y="13"/>
                    </a:lnTo>
                    <a:lnTo>
                      <a:pt x="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32"/>
              <p:cNvSpPr/>
              <p:nvPr/>
            </p:nvSpPr>
            <p:spPr>
              <a:xfrm>
                <a:off x="9082660" y="2050357"/>
                <a:ext cx="424584" cy="71385"/>
              </a:xfrm>
              <a:custGeom>
                <a:avLst/>
                <a:gdLst/>
                <a:ahLst/>
                <a:cxnLst/>
                <a:rect l="l" t="t" r="r" b="b"/>
                <a:pathLst>
                  <a:path w="7750" h="1303" extrusionOk="0">
                    <a:moveTo>
                      <a:pt x="7714" y="1"/>
                    </a:moveTo>
                    <a:lnTo>
                      <a:pt x="7439" y="132"/>
                    </a:lnTo>
                    <a:lnTo>
                      <a:pt x="7140" y="239"/>
                    </a:lnTo>
                    <a:lnTo>
                      <a:pt x="6854" y="347"/>
                    </a:lnTo>
                    <a:lnTo>
                      <a:pt x="6555" y="430"/>
                    </a:lnTo>
                    <a:lnTo>
                      <a:pt x="6149" y="538"/>
                    </a:lnTo>
                    <a:lnTo>
                      <a:pt x="5755" y="633"/>
                    </a:lnTo>
                    <a:lnTo>
                      <a:pt x="5350" y="717"/>
                    </a:lnTo>
                    <a:lnTo>
                      <a:pt x="4944" y="801"/>
                    </a:lnTo>
                    <a:lnTo>
                      <a:pt x="4490" y="884"/>
                    </a:lnTo>
                    <a:lnTo>
                      <a:pt x="4036" y="956"/>
                    </a:lnTo>
                    <a:lnTo>
                      <a:pt x="3141" y="1075"/>
                    </a:lnTo>
                    <a:lnTo>
                      <a:pt x="2293" y="1171"/>
                    </a:lnTo>
                    <a:lnTo>
                      <a:pt x="1875" y="1207"/>
                    </a:lnTo>
                    <a:lnTo>
                      <a:pt x="1445" y="1230"/>
                    </a:lnTo>
                    <a:lnTo>
                      <a:pt x="1123" y="1254"/>
                    </a:lnTo>
                    <a:lnTo>
                      <a:pt x="801" y="1266"/>
                    </a:lnTo>
                    <a:lnTo>
                      <a:pt x="466" y="1254"/>
                    </a:lnTo>
                    <a:lnTo>
                      <a:pt x="144" y="1242"/>
                    </a:lnTo>
                    <a:lnTo>
                      <a:pt x="24" y="1230"/>
                    </a:lnTo>
                    <a:lnTo>
                      <a:pt x="13" y="1230"/>
                    </a:lnTo>
                    <a:lnTo>
                      <a:pt x="1" y="1242"/>
                    </a:lnTo>
                    <a:lnTo>
                      <a:pt x="13" y="1254"/>
                    </a:lnTo>
                    <a:lnTo>
                      <a:pt x="24" y="1266"/>
                    </a:lnTo>
                    <a:lnTo>
                      <a:pt x="335" y="1290"/>
                    </a:lnTo>
                    <a:lnTo>
                      <a:pt x="645" y="1302"/>
                    </a:lnTo>
                    <a:lnTo>
                      <a:pt x="956" y="1290"/>
                    </a:lnTo>
                    <a:lnTo>
                      <a:pt x="1266" y="1278"/>
                    </a:lnTo>
                    <a:lnTo>
                      <a:pt x="1684" y="1254"/>
                    </a:lnTo>
                    <a:lnTo>
                      <a:pt x="2102" y="1230"/>
                    </a:lnTo>
                    <a:lnTo>
                      <a:pt x="2938" y="1135"/>
                    </a:lnTo>
                    <a:lnTo>
                      <a:pt x="3845" y="1015"/>
                    </a:lnTo>
                    <a:lnTo>
                      <a:pt x="4741" y="872"/>
                    </a:lnTo>
                    <a:lnTo>
                      <a:pt x="5159" y="789"/>
                    </a:lnTo>
                    <a:lnTo>
                      <a:pt x="5564" y="705"/>
                    </a:lnTo>
                    <a:lnTo>
                      <a:pt x="5982" y="610"/>
                    </a:lnTo>
                    <a:lnTo>
                      <a:pt x="6400" y="514"/>
                    </a:lnTo>
                    <a:lnTo>
                      <a:pt x="6711" y="418"/>
                    </a:lnTo>
                    <a:lnTo>
                      <a:pt x="7021" y="323"/>
                    </a:lnTo>
                    <a:lnTo>
                      <a:pt x="7332" y="216"/>
                    </a:lnTo>
                    <a:lnTo>
                      <a:pt x="7630" y="84"/>
                    </a:lnTo>
                    <a:lnTo>
                      <a:pt x="7737" y="24"/>
                    </a:lnTo>
                    <a:lnTo>
                      <a:pt x="7749" y="13"/>
                    </a:lnTo>
                    <a:lnTo>
                      <a:pt x="773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32"/>
              <p:cNvSpPr/>
              <p:nvPr/>
            </p:nvSpPr>
            <p:spPr>
              <a:xfrm>
                <a:off x="9186039" y="1406742"/>
                <a:ext cx="185119" cy="82451"/>
              </a:xfrm>
              <a:custGeom>
                <a:avLst/>
                <a:gdLst/>
                <a:ahLst/>
                <a:cxnLst/>
                <a:rect l="l" t="t" r="r" b="b"/>
                <a:pathLst>
                  <a:path w="3379" h="1505" extrusionOk="0">
                    <a:moveTo>
                      <a:pt x="1254" y="0"/>
                    </a:moveTo>
                    <a:lnTo>
                      <a:pt x="1242" y="12"/>
                    </a:lnTo>
                    <a:lnTo>
                      <a:pt x="153" y="1429"/>
                    </a:lnTo>
                    <a:lnTo>
                      <a:pt x="96" y="1266"/>
                    </a:lnTo>
                    <a:lnTo>
                      <a:pt x="48" y="1075"/>
                    </a:lnTo>
                    <a:lnTo>
                      <a:pt x="36" y="872"/>
                    </a:lnTo>
                    <a:lnTo>
                      <a:pt x="36" y="669"/>
                    </a:lnTo>
                    <a:lnTo>
                      <a:pt x="24" y="657"/>
                    </a:lnTo>
                    <a:lnTo>
                      <a:pt x="12" y="645"/>
                    </a:lnTo>
                    <a:lnTo>
                      <a:pt x="0" y="657"/>
                    </a:lnTo>
                    <a:lnTo>
                      <a:pt x="0" y="669"/>
                    </a:lnTo>
                    <a:lnTo>
                      <a:pt x="0" y="872"/>
                    </a:lnTo>
                    <a:lnTo>
                      <a:pt x="12" y="1075"/>
                    </a:lnTo>
                    <a:lnTo>
                      <a:pt x="60" y="1278"/>
                    </a:lnTo>
                    <a:lnTo>
                      <a:pt x="131" y="1469"/>
                    </a:lnTo>
                    <a:lnTo>
                      <a:pt x="143" y="1481"/>
                    </a:lnTo>
                    <a:lnTo>
                      <a:pt x="167" y="1481"/>
                    </a:lnTo>
                    <a:lnTo>
                      <a:pt x="1252" y="43"/>
                    </a:lnTo>
                    <a:lnTo>
                      <a:pt x="1252" y="43"/>
                    </a:lnTo>
                    <a:lnTo>
                      <a:pt x="1349" y="227"/>
                    </a:lnTo>
                    <a:lnTo>
                      <a:pt x="1481" y="430"/>
                    </a:lnTo>
                    <a:lnTo>
                      <a:pt x="1612" y="621"/>
                    </a:lnTo>
                    <a:lnTo>
                      <a:pt x="1755" y="800"/>
                    </a:lnTo>
                    <a:lnTo>
                      <a:pt x="1898" y="991"/>
                    </a:lnTo>
                    <a:lnTo>
                      <a:pt x="2042" y="1158"/>
                    </a:lnTo>
                    <a:lnTo>
                      <a:pt x="2197" y="1337"/>
                    </a:lnTo>
                    <a:lnTo>
                      <a:pt x="2364" y="1504"/>
                    </a:lnTo>
                    <a:lnTo>
                      <a:pt x="2388" y="1504"/>
                    </a:lnTo>
                    <a:lnTo>
                      <a:pt x="2651" y="1242"/>
                    </a:lnTo>
                    <a:lnTo>
                      <a:pt x="2901" y="967"/>
                    </a:lnTo>
                    <a:lnTo>
                      <a:pt x="3140" y="681"/>
                    </a:lnTo>
                    <a:lnTo>
                      <a:pt x="3379" y="394"/>
                    </a:lnTo>
                    <a:lnTo>
                      <a:pt x="3379" y="382"/>
                    </a:lnTo>
                    <a:lnTo>
                      <a:pt x="3367" y="370"/>
                    </a:lnTo>
                    <a:lnTo>
                      <a:pt x="3355" y="370"/>
                    </a:lnTo>
                    <a:lnTo>
                      <a:pt x="3343" y="382"/>
                    </a:lnTo>
                    <a:lnTo>
                      <a:pt x="3116" y="669"/>
                    </a:lnTo>
                    <a:lnTo>
                      <a:pt x="2878" y="943"/>
                    </a:lnTo>
                    <a:lnTo>
                      <a:pt x="2627" y="1218"/>
                    </a:lnTo>
                    <a:lnTo>
                      <a:pt x="2376" y="1468"/>
                    </a:lnTo>
                    <a:lnTo>
                      <a:pt x="2233" y="1313"/>
                    </a:lnTo>
                    <a:lnTo>
                      <a:pt x="2078" y="1146"/>
                    </a:lnTo>
                    <a:lnTo>
                      <a:pt x="1922" y="967"/>
                    </a:lnTo>
                    <a:lnTo>
                      <a:pt x="1779" y="776"/>
                    </a:lnTo>
                    <a:lnTo>
                      <a:pt x="1636" y="597"/>
                    </a:lnTo>
                    <a:lnTo>
                      <a:pt x="1504" y="406"/>
                    </a:lnTo>
                    <a:lnTo>
                      <a:pt x="1385" y="203"/>
                    </a:lnTo>
                    <a:lnTo>
                      <a:pt x="1266" y="12"/>
                    </a:lnTo>
                    <a:lnTo>
                      <a:pt x="125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32"/>
              <p:cNvSpPr/>
              <p:nvPr/>
            </p:nvSpPr>
            <p:spPr>
              <a:xfrm>
                <a:off x="9562139" y="1733754"/>
                <a:ext cx="33419" cy="283293"/>
              </a:xfrm>
              <a:custGeom>
                <a:avLst/>
                <a:gdLst/>
                <a:ahLst/>
                <a:cxnLst/>
                <a:rect l="l" t="t" r="r" b="b"/>
                <a:pathLst>
                  <a:path w="610" h="5171" extrusionOk="0">
                    <a:moveTo>
                      <a:pt x="12" y="1"/>
                    </a:moveTo>
                    <a:lnTo>
                      <a:pt x="0" y="13"/>
                    </a:lnTo>
                    <a:lnTo>
                      <a:pt x="454" y="4013"/>
                    </a:lnTo>
                    <a:lnTo>
                      <a:pt x="573" y="5147"/>
                    </a:lnTo>
                    <a:lnTo>
                      <a:pt x="585" y="5159"/>
                    </a:lnTo>
                    <a:lnTo>
                      <a:pt x="597" y="5171"/>
                    </a:lnTo>
                    <a:lnTo>
                      <a:pt x="609" y="5159"/>
                    </a:lnTo>
                    <a:lnTo>
                      <a:pt x="609" y="5147"/>
                    </a:lnTo>
                    <a:lnTo>
                      <a:pt x="167" y="1147"/>
                    </a:lnTo>
                    <a:lnTo>
                      <a:pt x="36" y="13"/>
                    </a:lnTo>
                    <a:lnTo>
                      <a:pt x="3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32"/>
              <p:cNvSpPr/>
              <p:nvPr/>
            </p:nvSpPr>
            <p:spPr>
              <a:xfrm>
                <a:off x="9592216" y="3628059"/>
                <a:ext cx="332326" cy="52374"/>
              </a:xfrm>
              <a:custGeom>
                <a:avLst/>
                <a:gdLst/>
                <a:ahLst/>
                <a:cxnLst/>
                <a:rect l="l" t="t" r="r" b="b"/>
                <a:pathLst>
                  <a:path w="6066" h="956" extrusionOk="0">
                    <a:moveTo>
                      <a:pt x="6042" y="1"/>
                    </a:moveTo>
                    <a:lnTo>
                      <a:pt x="5469" y="132"/>
                    </a:lnTo>
                    <a:lnTo>
                      <a:pt x="4884" y="263"/>
                    </a:lnTo>
                    <a:lnTo>
                      <a:pt x="4299" y="371"/>
                    </a:lnTo>
                    <a:lnTo>
                      <a:pt x="3714" y="478"/>
                    </a:lnTo>
                    <a:lnTo>
                      <a:pt x="3129" y="574"/>
                    </a:lnTo>
                    <a:lnTo>
                      <a:pt x="2532" y="657"/>
                    </a:lnTo>
                    <a:lnTo>
                      <a:pt x="1947" y="729"/>
                    </a:lnTo>
                    <a:lnTo>
                      <a:pt x="1350" y="801"/>
                    </a:lnTo>
                    <a:lnTo>
                      <a:pt x="681" y="872"/>
                    </a:lnTo>
                    <a:lnTo>
                      <a:pt x="12" y="920"/>
                    </a:lnTo>
                    <a:lnTo>
                      <a:pt x="1" y="932"/>
                    </a:lnTo>
                    <a:lnTo>
                      <a:pt x="1" y="944"/>
                    </a:lnTo>
                    <a:lnTo>
                      <a:pt x="1" y="956"/>
                    </a:lnTo>
                    <a:lnTo>
                      <a:pt x="12" y="956"/>
                    </a:lnTo>
                    <a:lnTo>
                      <a:pt x="609" y="908"/>
                    </a:lnTo>
                    <a:lnTo>
                      <a:pt x="1206" y="848"/>
                    </a:lnTo>
                    <a:lnTo>
                      <a:pt x="1791" y="789"/>
                    </a:lnTo>
                    <a:lnTo>
                      <a:pt x="2388" y="717"/>
                    </a:lnTo>
                    <a:lnTo>
                      <a:pt x="2974" y="634"/>
                    </a:lnTo>
                    <a:lnTo>
                      <a:pt x="3559" y="538"/>
                    </a:lnTo>
                    <a:lnTo>
                      <a:pt x="4144" y="431"/>
                    </a:lnTo>
                    <a:lnTo>
                      <a:pt x="4729" y="323"/>
                    </a:lnTo>
                    <a:lnTo>
                      <a:pt x="5397" y="192"/>
                    </a:lnTo>
                    <a:lnTo>
                      <a:pt x="6054" y="37"/>
                    </a:lnTo>
                    <a:lnTo>
                      <a:pt x="6066" y="37"/>
                    </a:lnTo>
                    <a:lnTo>
                      <a:pt x="6066" y="13"/>
                    </a:lnTo>
                    <a:lnTo>
                      <a:pt x="60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4" name="Google Shape;1184;p32"/>
            <p:cNvGrpSpPr/>
            <p:nvPr/>
          </p:nvGrpSpPr>
          <p:grpSpPr>
            <a:xfrm flipH="1">
              <a:off x="330875" y="2640600"/>
              <a:ext cx="1659724" cy="2374100"/>
              <a:chOff x="8750975" y="1995400"/>
              <a:chExt cx="1659724" cy="2374100"/>
            </a:xfrm>
          </p:grpSpPr>
          <p:sp>
            <p:nvSpPr>
              <p:cNvPr id="1185" name="Google Shape;1185;p32"/>
              <p:cNvSpPr/>
              <p:nvPr/>
            </p:nvSpPr>
            <p:spPr>
              <a:xfrm flipH="1">
                <a:off x="8777199" y="4207200"/>
                <a:ext cx="1633500" cy="1623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186" name="Google Shape;1186;p32"/>
              <p:cNvSpPr/>
              <p:nvPr/>
            </p:nvSpPr>
            <p:spPr>
              <a:xfrm>
                <a:off x="8750975" y="3928150"/>
                <a:ext cx="499825" cy="375725"/>
              </a:xfrm>
              <a:custGeom>
                <a:avLst/>
                <a:gdLst/>
                <a:ahLst/>
                <a:cxnLst/>
                <a:rect l="l" t="t" r="r" b="b"/>
                <a:pathLst>
                  <a:path w="19993" h="15029" extrusionOk="0">
                    <a:moveTo>
                      <a:pt x="9681" y="0"/>
                    </a:moveTo>
                    <a:lnTo>
                      <a:pt x="7322" y="4333"/>
                    </a:lnTo>
                    <a:lnTo>
                      <a:pt x="6856" y="4169"/>
                    </a:lnTo>
                    <a:lnTo>
                      <a:pt x="6417" y="4004"/>
                    </a:lnTo>
                    <a:lnTo>
                      <a:pt x="6006" y="3895"/>
                    </a:lnTo>
                    <a:lnTo>
                      <a:pt x="5595" y="3812"/>
                    </a:lnTo>
                    <a:lnTo>
                      <a:pt x="5183" y="3757"/>
                    </a:lnTo>
                    <a:lnTo>
                      <a:pt x="4799" y="3730"/>
                    </a:lnTo>
                    <a:lnTo>
                      <a:pt x="4443" y="3703"/>
                    </a:lnTo>
                    <a:lnTo>
                      <a:pt x="4086" y="3730"/>
                    </a:lnTo>
                    <a:lnTo>
                      <a:pt x="3757" y="3757"/>
                    </a:lnTo>
                    <a:lnTo>
                      <a:pt x="3428" y="3812"/>
                    </a:lnTo>
                    <a:lnTo>
                      <a:pt x="3126" y="3867"/>
                    </a:lnTo>
                    <a:lnTo>
                      <a:pt x="2825" y="3949"/>
                    </a:lnTo>
                    <a:lnTo>
                      <a:pt x="2276" y="4141"/>
                    </a:lnTo>
                    <a:lnTo>
                      <a:pt x="1810" y="4388"/>
                    </a:lnTo>
                    <a:lnTo>
                      <a:pt x="1371" y="4635"/>
                    </a:lnTo>
                    <a:lnTo>
                      <a:pt x="1015" y="4909"/>
                    </a:lnTo>
                    <a:lnTo>
                      <a:pt x="686" y="5156"/>
                    </a:lnTo>
                    <a:lnTo>
                      <a:pt x="439" y="5403"/>
                    </a:lnTo>
                    <a:lnTo>
                      <a:pt x="110" y="5787"/>
                    </a:lnTo>
                    <a:lnTo>
                      <a:pt x="0" y="5951"/>
                    </a:lnTo>
                    <a:lnTo>
                      <a:pt x="15413" y="15029"/>
                    </a:lnTo>
                    <a:lnTo>
                      <a:pt x="19992" y="6308"/>
                    </a:lnTo>
                    <a:lnTo>
                      <a:pt x="968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32"/>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32"/>
              <p:cNvSpPr/>
              <p:nvPr/>
            </p:nvSpPr>
            <p:spPr>
              <a:xfrm>
                <a:off x="9217175" y="2549375"/>
                <a:ext cx="277025" cy="213250"/>
              </a:xfrm>
              <a:custGeom>
                <a:avLst/>
                <a:gdLst/>
                <a:ahLst/>
                <a:cxnLst/>
                <a:rect l="l" t="t" r="r" b="b"/>
                <a:pathLst>
                  <a:path w="11081" h="8530" extrusionOk="0">
                    <a:moveTo>
                      <a:pt x="1125" y="1"/>
                    </a:moveTo>
                    <a:lnTo>
                      <a:pt x="906" y="56"/>
                    </a:lnTo>
                    <a:lnTo>
                      <a:pt x="823" y="83"/>
                    </a:lnTo>
                    <a:lnTo>
                      <a:pt x="769" y="138"/>
                    </a:lnTo>
                    <a:lnTo>
                      <a:pt x="714" y="193"/>
                    </a:lnTo>
                    <a:lnTo>
                      <a:pt x="686" y="275"/>
                    </a:lnTo>
                    <a:lnTo>
                      <a:pt x="659" y="357"/>
                    </a:lnTo>
                    <a:lnTo>
                      <a:pt x="686" y="412"/>
                    </a:lnTo>
                    <a:lnTo>
                      <a:pt x="741" y="549"/>
                    </a:lnTo>
                    <a:lnTo>
                      <a:pt x="878" y="714"/>
                    </a:lnTo>
                    <a:lnTo>
                      <a:pt x="1070" y="878"/>
                    </a:lnTo>
                    <a:lnTo>
                      <a:pt x="1317" y="1016"/>
                    </a:lnTo>
                    <a:lnTo>
                      <a:pt x="1591" y="1180"/>
                    </a:lnTo>
                    <a:lnTo>
                      <a:pt x="2195" y="1482"/>
                    </a:lnTo>
                    <a:lnTo>
                      <a:pt x="2825" y="1756"/>
                    </a:lnTo>
                    <a:lnTo>
                      <a:pt x="3374" y="1975"/>
                    </a:lnTo>
                    <a:lnTo>
                      <a:pt x="3895" y="2167"/>
                    </a:lnTo>
                    <a:lnTo>
                      <a:pt x="3292" y="2140"/>
                    </a:lnTo>
                    <a:lnTo>
                      <a:pt x="2661" y="2140"/>
                    </a:lnTo>
                    <a:lnTo>
                      <a:pt x="1948" y="2167"/>
                    </a:lnTo>
                    <a:lnTo>
                      <a:pt x="1207" y="2222"/>
                    </a:lnTo>
                    <a:lnTo>
                      <a:pt x="878" y="2277"/>
                    </a:lnTo>
                    <a:lnTo>
                      <a:pt x="604" y="2332"/>
                    </a:lnTo>
                    <a:lnTo>
                      <a:pt x="357" y="2414"/>
                    </a:lnTo>
                    <a:lnTo>
                      <a:pt x="165" y="2496"/>
                    </a:lnTo>
                    <a:lnTo>
                      <a:pt x="83" y="2551"/>
                    </a:lnTo>
                    <a:lnTo>
                      <a:pt x="28" y="2606"/>
                    </a:lnTo>
                    <a:lnTo>
                      <a:pt x="1" y="2688"/>
                    </a:lnTo>
                    <a:lnTo>
                      <a:pt x="1" y="2743"/>
                    </a:lnTo>
                    <a:lnTo>
                      <a:pt x="28" y="3018"/>
                    </a:lnTo>
                    <a:lnTo>
                      <a:pt x="56" y="3127"/>
                    </a:lnTo>
                    <a:lnTo>
                      <a:pt x="110" y="3209"/>
                    </a:lnTo>
                    <a:lnTo>
                      <a:pt x="165" y="3292"/>
                    </a:lnTo>
                    <a:lnTo>
                      <a:pt x="247" y="3347"/>
                    </a:lnTo>
                    <a:lnTo>
                      <a:pt x="439" y="3429"/>
                    </a:lnTo>
                    <a:lnTo>
                      <a:pt x="659" y="3456"/>
                    </a:lnTo>
                    <a:lnTo>
                      <a:pt x="961" y="3511"/>
                    </a:lnTo>
                    <a:lnTo>
                      <a:pt x="1674" y="3566"/>
                    </a:lnTo>
                    <a:lnTo>
                      <a:pt x="2441" y="3648"/>
                    </a:lnTo>
                    <a:lnTo>
                      <a:pt x="2990" y="3676"/>
                    </a:lnTo>
                    <a:lnTo>
                      <a:pt x="3456" y="3676"/>
                    </a:lnTo>
                    <a:lnTo>
                      <a:pt x="3017" y="3731"/>
                    </a:lnTo>
                    <a:lnTo>
                      <a:pt x="2524" y="3813"/>
                    </a:lnTo>
                    <a:lnTo>
                      <a:pt x="1975" y="3923"/>
                    </a:lnTo>
                    <a:lnTo>
                      <a:pt x="1454" y="4060"/>
                    </a:lnTo>
                    <a:lnTo>
                      <a:pt x="1180" y="4142"/>
                    </a:lnTo>
                    <a:lnTo>
                      <a:pt x="961" y="4252"/>
                    </a:lnTo>
                    <a:lnTo>
                      <a:pt x="769" y="4361"/>
                    </a:lnTo>
                    <a:lnTo>
                      <a:pt x="631" y="4471"/>
                    </a:lnTo>
                    <a:lnTo>
                      <a:pt x="549" y="4608"/>
                    </a:lnTo>
                    <a:lnTo>
                      <a:pt x="522" y="4663"/>
                    </a:lnTo>
                    <a:lnTo>
                      <a:pt x="494" y="4745"/>
                    </a:lnTo>
                    <a:lnTo>
                      <a:pt x="522" y="4882"/>
                    </a:lnTo>
                    <a:lnTo>
                      <a:pt x="549" y="4992"/>
                    </a:lnTo>
                    <a:lnTo>
                      <a:pt x="577" y="5074"/>
                    </a:lnTo>
                    <a:lnTo>
                      <a:pt x="631" y="5157"/>
                    </a:lnTo>
                    <a:lnTo>
                      <a:pt x="714" y="5211"/>
                    </a:lnTo>
                    <a:lnTo>
                      <a:pt x="796" y="5266"/>
                    </a:lnTo>
                    <a:lnTo>
                      <a:pt x="933" y="5321"/>
                    </a:lnTo>
                    <a:lnTo>
                      <a:pt x="1098" y="5349"/>
                    </a:lnTo>
                    <a:lnTo>
                      <a:pt x="1372" y="5349"/>
                    </a:lnTo>
                    <a:lnTo>
                      <a:pt x="4087" y="5184"/>
                    </a:lnTo>
                    <a:lnTo>
                      <a:pt x="4718" y="5541"/>
                    </a:lnTo>
                    <a:lnTo>
                      <a:pt x="3758" y="5787"/>
                    </a:lnTo>
                    <a:lnTo>
                      <a:pt x="2935" y="5979"/>
                    </a:lnTo>
                    <a:lnTo>
                      <a:pt x="2304" y="6199"/>
                    </a:lnTo>
                    <a:lnTo>
                      <a:pt x="2112" y="6308"/>
                    </a:lnTo>
                    <a:lnTo>
                      <a:pt x="1975" y="6446"/>
                    </a:lnTo>
                    <a:lnTo>
                      <a:pt x="1893" y="6583"/>
                    </a:lnTo>
                    <a:lnTo>
                      <a:pt x="1893" y="6665"/>
                    </a:lnTo>
                    <a:lnTo>
                      <a:pt x="1893" y="6747"/>
                    </a:lnTo>
                    <a:lnTo>
                      <a:pt x="1920" y="6829"/>
                    </a:lnTo>
                    <a:lnTo>
                      <a:pt x="1948" y="6884"/>
                    </a:lnTo>
                    <a:lnTo>
                      <a:pt x="2003" y="6967"/>
                    </a:lnTo>
                    <a:lnTo>
                      <a:pt x="2085" y="7021"/>
                    </a:lnTo>
                    <a:lnTo>
                      <a:pt x="2167" y="7076"/>
                    </a:lnTo>
                    <a:lnTo>
                      <a:pt x="2277" y="7131"/>
                    </a:lnTo>
                    <a:lnTo>
                      <a:pt x="2551" y="7186"/>
                    </a:lnTo>
                    <a:lnTo>
                      <a:pt x="3292" y="7186"/>
                    </a:lnTo>
                    <a:lnTo>
                      <a:pt x="4197" y="7159"/>
                    </a:lnTo>
                    <a:lnTo>
                      <a:pt x="5431" y="7104"/>
                    </a:lnTo>
                    <a:lnTo>
                      <a:pt x="5623" y="7159"/>
                    </a:lnTo>
                    <a:lnTo>
                      <a:pt x="5952" y="7323"/>
                    </a:lnTo>
                    <a:lnTo>
                      <a:pt x="6912" y="7817"/>
                    </a:lnTo>
                    <a:lnTo>
                      <a:pt x="8228" y="8530"/>
                    </a:lnTo>
                    <a:lnTo>
                      <a:pt x="11080" y="4498"/>
                    </a:lnTo>
                    <a:lnTo>
                      <a:pt x="10449" y="4114"/>
                    </a:lnTo>
                    <a:lnTo>
                      <a:pt x="8941" y="3209"/>
                    </a:lnTo>
                    <a:lnTo>
                      <a:pt x="8063" y="2688"/>
                    </a:lnTo>
                    <a:lnTo>
                      <a:pt x="7158" y="2167"/>
                    </a:lnTo>
                    <a:lnTo>
                      <a:pt x="6336" y="1756"/>
                    </a:lnTo>
                    <a:lnTo>
                      <a:pt x="5979" y="1591"/>
                    </a:lnTo>
                    <a:lnTo>
                      <a:pt x="5650" y="1454"/>
                    </a:lnTo>
                    <a:lnTo>
                      <a:pt x="4251" y="906"/>
                    </a:lnTo>
                    <a:lnTo>
                      <a:pt x="3456" y="604"/>
                    </a:lnTo>
                    <a:lnTo>
                      <a:pt x="2688" y="330"/>
                    </a:lnTo>
                    <a:lnTo>
                      <a:pt x="1975" y="111"/>
                    </a:lnTo>
                    <a:lnTo>
                      <a:pt x="1646" y="56"/>
                    </a:lnTo>
                    <a:lnTo>
                      <a:pt x="1372"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32"/>
              <p:cNvSpPr/>
              <p:nvPr/>
            </p:nvSpPr>
            <p:spPr>
              <a:xfrm>
                <a:off x="9601800" y="2496600"/>
                <a:ext cx="117950" cy="128900"/>
              </a:xfrm>
              <a:custGeom>
                <a:avLst/>
                <a:gdLst/>
                <a:ahLst/>
                <a:cxnLst/>
                <a:rect l="l" t="t" r="r" b="b"/>
                <a:pathLst>
                  <a:path w="4718" h="5156" extrusionOk="0">
                    <a:moveTo>
                      <a:pt x="3100" y="0"/>
                    </a:moveTo>
                    <a:lnTo>
                      <a:pt x="1" y="2907"/>
                    </a:lnTo>
                    <a:lnTo>
                      <a:pt x="1043" y="5156"/>
                    </a:lnTo>
                    <a:lnTo>
                      <a:pt x="4718" y="1892"/>
                    </a:lnTo>
                    <a:lnTo>
                      <a:pt x="3100"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32"/>
              <p:cNvSpPr/>
              <p:nvPr/>
            </p:nvSpPr>
            <p:spPr>
              <a:xfrm>
                <a:off x="9607300" y="2361525"/>
                <a:ext cx="80925" cy="187200"/>
              </a:xfrm>
              <a:custGeom>
                <a:avLst/>
                <a:gdLst/>
                <a:ahLst/>
                <a:cxnLst/>
                <a:rect l="l" t="t" r="r" b="b"/>
                <a:pathLst>
                  <a:path w="3237" h="7488" extrusionOk="0">
                    <a:moveTo>
                      <a:pt x="2468" y="1"/>
                    </a:moveTo>
                    <a:lnTo>
                      <a:pt x="2304" y="28"/>
                    </a:lnTo>
                    <a:lnTo>
                      <a:pt x="2139" y="83"/>
                    </a:lnTo>
                    <a:lnTo>
                      <a:pt x="2002" y="165"/>
                    </a:lnTo>
                    <a:lnTo>
                      <a:pt x="1865" y="247"/>
                    </a:lnTo>
                    <a:lnTo>
                      <a:pt x="1728" y="357"/>
                    </a:lnTo>
                    <a:lnTo>
                      <a:pt x="1591" y="522"/>
                    </a:lnTo>
                    <a:lnTo>
                      <a:pt x="1454" y="686"/>
                    </a:lnTo>
                    <a:lnTo>
                      <a:pt x="1344" y="851"/>
                    </a:lnTo>
                    <a:lnTo>
                      <a:pt x="1262" y="1043"/>
                    </a:lnTo>
                    <a:lnTo>
                      <a:pt x="1179" y="1262"/>
                    </a:lnTo>
                    <a:lnTo>
                      <a:pt x="1097" y="1454"/>
                    </a:lnTo>
                    <a:lnTo>
                      <a:pt x="1070" y="1673"/>
                    </a:lnTo>
                    <a:lnTo>
                      <a:pt x="1042" y="1893"/>
                    </a:lnTo>
                    <a:lnTo>
                      <a:pt x="1015" y="2386"/>
                    </a:lnTo>
                    <a:lnTo>
                      <a:pt x="1015" y="2633"/>
                    </a:lnTo>
                    <a:lnTo>
                      <a:pt x="960" y="2880"/>
                    </a:lnTo>
                    <a:lnTo>
                      <a:pt x="878" y="3127"/>
                    </a:lnTo>
                    <a:lnTo>
                      <a:pt x="741" y="3429"/>
                    </a:lnTo>
                    <a:lnTo>
                      <a:pt x="384" y="4169"/>
                    </a:lnTo>
                    <a:lnTo>
                      <a:pt x="220" y="4553"/>
                    </a:lnTo>
                    <a:lnTo>
                      <a:pt x="82" y="4937"/>
                    </a:lnTo>
                    <a:lnTo>
                      <a:pt x="0" y="5321"/>
                    </a:lnTo>
                    <a:lnTo>
                      <a:pt x="0" y="5513"/>
                    </a:lnTo>
                    <a:lnTo>
                      <a:pt x="28" y="5677"/>
                    </a:lnTo>
                    <a:lnTo>
                      <a:pt x="2112" y="7487"/>
                    </a:lnTo>
                    <a:lnTo>
                      <a:pt x="2304" y="7295"/>
                    </a:lnTo>
                    <a:lnTo>
                      <a:pt x="2468" y="7049"/>
                    </a:lnTo>
                    <a:lnTo>
                      <a:pt x="2633" y="6774"/>
                    </a:lnTo>
                    <a:lnTo>
                      <a:pt x="2770" y="6473"/>
                    </a:lnTo>
                    <a:lnTo>
                      <a:pt x="2907" y="6171"/>
                    </a:lnTo>
                    <a:lnTo>
                      <a:pt x="3017" y="5815"/>
                    </a:lnTo>
                    <a:lnTo>
                      <a:pt x="3099" y="5485"/>
                    </a:lnTo>
                    <a:lnTo>
                      <a:pt x="3181" y="5129"/>
                    </a:lnTo>
                    <a:lnTo>
                      <a:pt x="3209" y="4745"/>
                    </a:lnTo>
                    <a:lnTo>
                      <a:pt x="3236" y="4388"/>
                    </a:lnTo>
                    <a:lnTo>
                      <a:pt x="3181" y="4032"/>
                    </a:lnTo>
                    <a:lnTo>
                      <a:pt x="3099" y="3675"/>
                    </a:lnTo>
                    <a:lnTo>
                      <a:pt x="2989" y="3346"/>
                    </a:lnTo>
                    <a:lnTo>
                      <a:pt x="2935" y="3017"/>
                    </a:lnTo>
                    <a:lnTo>
                      <a:pt x="2880" y="2716"/>
                    </a:lnTo>
                    <a:lnTo>
                      <a:pt x="2825" y="2386"/>
                    </a:lnTo>
                    <a:lnTo>
                      <a:pt x="2825" y="2030"/>
                    </a:lnTo>
                    <a:lnTo>
                      <a:pt x="2825" y="1701"/>
                    </a:lnTo>
                    <a:lnTo>
                      <a:pt x="2880" y="1372"/>
                    </a:lnTo>
                    <a:lnTo>
                      <a:pt x="2935" y="1070"/>
                    </a:lnTo>
                    <a:lnTo>
                      <a:pt x="2962" y="823"/>
                    </a:lnTo>
                    <a:lnTo>
                      <a:pt x="2989" y="604"/>
                    </a:lnTo>
                    <a:lnTo>
                      <a:pt x="2989" y="467"/>
                    </a:lnTo>
                    <a:lnTo>
                      <a:pt x="2962" y="357"/>
                    </a:lnTo>
                    <a:lnTo>
                      <a:pt x="2907" y="275"/>
                    </a:lnTo>
                    <a:lnTo>
                      <a:pt x="2852" y="165"/>
                    </a:lnTo>
                    <a:lnTo>
                      <a:pt x="2743" y="83"/>
                    </a:lnTo>
                    <a:lnTo>
                      <a:pt x="2605" y="28"/>
                    </a:lnTo>
                    <a:lnTo>
                      <a:pt x="2468"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32"/>
              <p:cNvSpPr/>
              <p:nvPr/>
            </p:nvSpPr>
            <p:spPr>
              <a:xfrm>
                <a:off x="9607300" y="2361525"/>
                <a:ext cx="80925" cy="187200"/>
              </a:xfrm>
              <a:custGeom>
                <a:avLst/>
                <a:gdLst/>
                <a:ahLst/>
                <a:cxnLst/>
                <a:rect l="l" t="t" r="r" b="b"/>
                <a:pathLst>
                  <a:path w="3237" h="7488" fill="none" extrusionOk="0">
                    <a:moveTo>
                      <a:pt x="2112" y="7487"/>
                    </a:moveTo>
                    <a:lnTo>
                      <a:pt x="2112" y="7487"/>
                    </a:lnTo>
                    <a:lnTo>
                      <a:pt x="2304" y="7295"/>
                    </a:lnTo>
                    <a:lnTo>
                      <a:pt x="2468" y="7049"/>
                    </a:lnTo>
                    <a:lnTo>
                      <a:pt x="2633" y="6774"/>
                    </a:lnTo>
                    <a:lnTo>
                      <a:pt x="2770" y="6473"/>
                    </a:lnTo>
                    <a:lnTo>
                      <a:pt x="2907" y="6171"/>
                    </a:lnTo>
                    <a:lnTo>
                      <a:pt x="3017" y="5815"/>
                    </a:lnTo>
                    <a:lnTo>
                      <a:pt x="3099" y="5485"/>
                    </a:lnTo>
                    <a:lnTo>
                      <a:pt x="3181" y="5129"/>
                    </a:lnTo>
                    <a:lnTo>
                      <a:pt x="3181" y="5129"/>
                    </a:lnTo>
                    <a:lnTo>
                      <a:pt x="3209" y="4745"/>
                    </a:lnTo>
                    <a:lnTo>
                      <a:pt x="3236" y="4388"/>
                    </a:lnTo>
                    <a:lnTo>
                      <a:pt x="3181" y="4032"/>
                    </a:lnTo>
                    <a:lnTo>
                      <a:pt x="3099" y="3675"/>
                    </a:lnTo>
                    <a:lnTo>
                      <a:pt x="3099" y="3675"/>
                    </a:lnTo>
                    <a:lnTo>
                      <a:pt x="2989" y="3346"/>
                    </a:lnTo>
                    <a:lnTo>
                      <a:pt x="2935" y="3017"/>
                    </a:lnTo>
                    <a:lnTo>
                      <a:pt x="2880" y="2716"/>
                    </a:lnTo>
                    <a:lnTo>
                      <a:pt x="2825" y="2386"/>
                    </a:lnTo>
                    <a:lnTo>
                      <a:pt x="2825" y="2030"/>
                    </a:lnTo>
                    <a:lnTo>
                      <a:pt x="2825" y="1701"/>
                    </a:lnTo>
                    <a:lnTo>
                      <a:pt x="2880" y="1372"/>
                    </a:lnTo>
                    <a:lnTo>
                      <a:pt x="2935" y="1070"/>
                    </a:lnTo>
                    <a:lnTo>
                      <a:pt x="2935" y="1070"/>
                    </a:lnTo>
                    <a:lnTo>
                      <a:pt x="2962" y="823"/>
                    </a:lnTo>
                    <a:lnTo>
                      <a:pt x="2989" y="604"/>
                    </a:lnTo>
                    <a:lnTo>
                      <a:pt x="2989" y="467"/>
                    </a:lnTo>
                    <a:lnTo>
                      <a:pt x="2962" y="357"/>
                    </a:lnTo>
                    <a:lnTo>
                      <a:pt x="2907" y="275"/>
                    </a:lnTo>
                    <a:lnTo>
                      <a:pt x="2852" y="165"/>
                    </a:lnTo>
                    <a:lnTo>
                      <a:pt x="2852" y="165"/>
                    </a:lnTo>
                    <a:lnTo>
                      <a:pt x="2743" y="83"/>
                    </a:lnTo>
                    <a:lnTo>
                      <a:pt x="2605" y="28"/>
                    </a:lnTo>
                    <a:lnTo>
                      <a:pt x="2468" y="1"/>
                    </a:lnTo>
                    <a:lnTo>
                      <a:pt x="2304" y="28"/>
                    </a:lnTo>
                    <a:lnTo>
                      <a:pt x="2139" y="83"/>
                    </a:lnTo>
                    <a:lnTo>
                      <a:pt x="2002" y="165"/>
                    </a:lnTo>
                    <a:lnTo>
                      <a:pt x="1865" y="247"/>
                    </a:lnTo>
                    <a:lnTo>
                      <a:pt x="1728" y="357"/>
                    </a:lnTo>
                    <a:lnTo>
                      <a:pt x="1728" y="357"/>
                    </a:lnTo>
                    <a:lnTo>
                      <a:pt x="1591" y="522"/>
                    </a:lnTo>
                    <a:lnTo>
                      <a:pt x="1454" y="686"/>
                    </a:lnTo>
                    <a:lnTo>
                      <a:pt x="1344" y="851"/>
                    </a:lnTo>
                    <a:lnTo>
                      <a:pt x="1262" y="1043"/>
                    </a:lnTo>
                    <a:lnTo>
                      <a:pt x="1179" y="1262"/>
                    </a:lnTo>
                    <a:lnTo>
                      <a:pt x="1097" y="1454"/>
                    </a:lnTo>
                    <a:lnTo>
                      <a:pt x="1070" y="1673"/>
                    </a:lnTo>
                    <a:lnTo>
                      <a:pt x="1042" y="1893"/>
                    </a:lnTo>
                    <a:lnTo>
                      <a:pt x="1042" y="1893"/>
                    </a:lnTo>
                    <a:lnTo>
                      <a:pt x="1015" y="2386"/>
                    </a:lnTo>
                    <a:lnTo>
                      <a:pt x="1015" y="2633"/>
                    </a:lnTo>
                    <a:lnTo>
                      <a:pt x="960" y="2880"/>
                    </a:lnTo>
                    <a:lnTo>
                      <a:pt x="960" y="2880"/>
                    </a:lnTo>
                    <a:lnTo>
                      <a:pt x="878" y="3127"/>
                    </a:lnTo>
                    <a:lnTo>
                      <a:pt x="741" y="3429"/>
                    </a:lnTo>
                    <a:lnTo>
                      <a:pt x="384" y="4169"/>
                    </a:lnTo>
                    <a:lnTo>
                      <a:pt x="220" y="4553"/>
                    </a:lnTo>
                    <a:lnTo>
                      <a:pt x="82" y="4937"/>
                    </a:lnTo>
                    <a:lnTo>
                      <a:pt x="0" y="5321"/>
                    </a:lnTo>
                    <a:lnTo>
                      <a:pt x="0" y="5513"/>
                    </a:lnTo>
                    <a:lnTo>
                      <a:pt x="28" y="567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32"/>
              <p:cNvSpPr/>
              <p:nvPr/>
            </p:nvSpPr>
            <p:spPr>
              <a:xfrm>
                <a:off x="9481825" y="2321750"/>
                <a:ext cx="201600" cy="252350"/>
              </a:xfrm>
              <a:custGeom>
                <a:avLst/>
                <a:gdLst/>
                <a:ahLst/>
                <a:cxnLst/>
                <a:rect l="l" t="t" r="r" b="b"/>
                <a:pathLst>
                  <a:path w="8064" h="10094" extrusionOk="0">
                    <a:moveTo>
                      <a:pt x="2002" y="1"/>
                    </a:moveTo>
                    <a:lnTo>
                      <a:pt x="1893" y="28"/>
                    </a:lnTo>
                    <a:lnTo>
                      <a:pt x="1783" y="83"/>
                    </a:lnTo>
                    <a:lnTo>
                      <a:pt x="1701" y="138"/>
                    </a:lnTo>
                    <a:lnTo>
                      <a:pt x="1619" y="248"/>
                    </a:lnTo>
                    <a:lnTo>
                      <a:pt x="1564" y="330"/>
                    </a:lnTo>
                    <a:lnTo>
                      <a:pt x="1564" y="440"/>
                    </a:lnTo>
                    <a:lnTo>
                      <a:pt x="1536" y="549"/>
                    </a:lnTo>
                    <a:lnTo>
                      <a:pt x="1564" y="659"/>
                    </a:lnTo>
                    <a:lnTo>
                      <a:pt x="1619" y="878"/>
                    </a:lnTo>
                    <a:lnTo>
                      <a:pt x="1701" y="1098"/>
                    </a:lnTo>
                    <a:lnTo>
                      <a:pt x="2030" y="1783"/>
                    </a:lnTo>
                    <a:lnTo>
                      <a:pt x="2386" y="2414"/>
                    </a:lnTo>
                    <a:lnTo>
                      <a:pt x="2770" y="3045"/>
                    </a:lnTo>
                    <a:lnTo>
                      <a:pt x="3209" y="3648"/>
                    </a:lnTo>
                    <a:lnTo>
                      <a:pt x="3099" y="3621"/>
                    </a:lnTo>
                    <a:lnTo>
                      <a:pt x="2853" y="3539"/>
                    </a:lnTo>
                    <a:lnTo>
                      <a:pt x="2688" y="3511"/>
                    </a:lnTo>
                    <a:lnTo>
                      <a:pt x="2524" y="3511"/>
                    </a:lnTo>
                    <a:lnTo>
                      <a:pt x="2359" y="3539"/>
                    </a:lnTo>
                    <a:lnTo>
                      <a:pt x="2222" y="3648"/>
                    </a:lnTo>
                    <a:lnTo>
                      <a:pt x="2140" y="3785"/>
                    </a:lnTo>
                    <a:lnTo>
                      <a:pt x="2112" y="3923"/>
                    </a:lnTo>
                    <a:lnTo>
                      <a:pt x="2112" y="4060"/>
                    </a:lnTo>
                    <a:lnTo>
                      <a:pt x="2112" y="4197"/>
                    </a:lnTo>
                    <a:lnTo>
                      <a:pt x="2194" y="4444"/>
                    </a:lnTo>
                    <a:lnTo>
                      <a:pt x="2249" y="4526"/>
                    </a:lnTo>
                    <a:lnTo>
                      <a:pt x="2249" y="4526"/>
                    </a:lnTo>
                    <a:lnTo>
                      <a:pt x="2167" y="4444"/>
                    </a:lnTo>
                    <a:lnTo>
                      <a:pt x="2085" y="4389"/>
                    </a:lnTo>
                    <a:lnTo>
                      <a:pt x="1975" y="4334"/>
                    </a:lnTo>
                    <a:lnTo>
                      <a:pt x="1838" y="4279"/>
                    </a:lnTo>
                    <a:lnTo>
                      <a:pt x="1673" y="4252"/>
                    </a:lnTo>
                    <a:lnTo>
                      <a:pt x="1509" y="4279"/>
                    </a:lnTo>
                    <a:lnTo>
                      <a:pt x="1344" y="4389"/>
                    </a:lnTo>
                    <a:lnTo>
                      <a:pt x="1262" y="4444"/>
                    </a:lnTo>
                    <a:lnTo>
                      <a:pt x="1180" y="4526"/>
                    </a:lnTo>
                    <a:lnTo>
                      <a:pt x="1152" y="4581"/>
                    </a:lnTo>
                    <a:lnTo>
                      <a:pt x="1125" y="4663"/>
                    </a:lnTo>
                    <a:lnTo>
                      <a:pt x="1097" y="4855"/>
                    </a:lnTo>
                    <a:lnTo>
                      <a:pt x="1125" y="5020"/>
                    </a:lnTo>
                    <a:lnTo>
                      <a:pt x="1180" y="5157"/>
                    </a:lnTo>
                    <a:lnTo>
                      <a:pt x="1235" y="5294"/>
                    </a:lnTo>
                    <a:lnTo>
                      <a:pt x="1289" y="5404"/>
                    </a:lnTo>
                    <a:lnTo>
                      <a:pt x="1207" y="5349"/>
                    </a:lnTo>
                    <a:lnTo>
                      <a:pt x="1070" y="5294"/>
                    </a:lnTo>
                    <a:lnTo>
                      <a:pt x="933" y="5239"/>
                    </a:lnTo>
                    <a:lnTo>
                      <a:pt x="768" y="5212"/>
                    </a:lnTo>
                    <a:lnTo>
                      <a:pt x="604" y="5212"/>
                    </a:lnTo>
                    <a:lnTo>
                      <a:pt x="412" y="5266"/>
                    </a:lnTo>
                    <a:lnTo>
                      <a:pt x="247" y="5349"/>
                    </a:lnTo>
                    <a:lnTo>
                      <a:pt x="110" y="5486"/>
                    </a:lnTo>
                    <a:lnTo>
                      <a:pt x="28" y="5650"/>
                    </a:lnTo>
                    <a:lnTo>
                      <a:pt x="0" y="5787"/>
                    </a:lnTo>
                    <a:lnTo>
                      <a:pt x="0" y="5925"/>
                    </a:lnTo>
                    <a:lnTo>
                      <a:pt x="28" y="6034"/>
                    </a:lnTo>
                    <a:lnTo>
                      <a:pt x="55" y="6144"/>
                    </a:lnTo>
                    <a:lnTo>
                      <a:pt x="110" y="6226"/>
                    </a:lnTo>
                    <a:lnTo>
                      <a:pt x="1152" y="7296"/>
                    </a:lnTo>
                    <a:lnTo>
                      <a:pt x="1783" y="7927"/>
                    </a:lnTo>
                    <a:lnTo>
                      <a:pt x="2469" y="8530"/>
                    </a:lnTo>
                    <a:lnTo>
                      <a:pt x="3182" y="9106"/>
                    </a:lnTo>
                    <a:lnTo>
                      <a:pt x="3511" y="9353"/>
                    </a:lnTo>
                    <a:lnTo>
                      <a:pt x="3867" y="9572"/>
                    </a:lnTo>
                    <a:lnTo>
                      <a:pt x="4196" y="9764"/>
                    </a:lnTo>
                    <a:lnTo>
                      <a:pt x="4498" y="9929"/>
                    </a:lnTo>
                    <a:lnTo>
                      <a:pt x="4800" y="10038"/>
                    </a:lnTo>
                    <a:lnTo>
                      <a:pt x="5074" y="10093"/>
                    </a:lnTo>
                    <a:lnTo>
                      <a:pt x="8063" y="7241"/>
                    </a:lnTo>
                    <a:lnTo>
                      <a:pt x="7624" y="6610"/>
                    </a:lnTo>
                    <a:lnTo>
                      <a:pt x="7049" y="5842"/>
                    </a:lnTo>
                    <a:lnTo>
                      <a:pt x="5595" y="4032"/>
                    </a:lnTo>
                    <a:lnTo>
                      <a:pt x="4169" y="2195"/>
                    </a:lnTo>
                    <a:lnTo>
                      <a:pt x="3566" y="1427"/>
                    </a:lnTo>
                    <a:lnTo>
                      <a:pt x="3127" y="796"/>
                    </a:lnTo>
                    <a:lnTo>
                      <a:pt x="2990" y="604"/>
                    </a:lnTo>
                    <a:lnTo>
                      <a:pt x="2853" y="385"/>
                    </a:lnTo>
                    <a:lnTo>
                      <a:pt x="2688" y="220"/>
                    </a:lnTo>
                    <a:lnTo>
                      <a:pt x="2496" y="83"/>
                    </a:lnTo>
                    <a:lnTo>
                      <a:pt x="2386" y="28"/>
                    </a:lnTo>
                    <a:lnTo>
                      <a:pt x="2249"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32"/>
              <p:cNvSpPr/>
              <p:nvPr/>
            </p:nvSpPr>
            <p:spPr>
              <a:xfrm>
                <a:off x="9605225" y="2394425"/>
                <a:ext cx="30875" cy="136475"/>
              </a:xfrm>
              <a:custGeom>
                <a:avLst/>
                <a:gdLst/>
                <a:ahLst/>
                <a:cxnLst/>
                <a:rect l="l" t="t" r="r" b="b"/>
                <a:pathLst>
                  <a:path w="1235" h="5459" extrusionOk="0">
                    <a:moveTo>
                      <a:pt x="1153" y="1"/>
                    </a:moveTo>
                    <a:lnTo>
                      <a:pt x="1153" y="28"/>
                    </a:lnTo>
                    <a:lnTo>
                      <a:pt x="1070" y="330"/>
                    </a:lnTo>
                    <a:lnTo>
                      <a:pt x="1043" y="659"/>
                    </a:lnTo>
                    <a:lnTo>
                      <a:pt x="988" y="1290"/>
                    </a:lnTo>
                    <a:lnTo>
                      <a:pt x="961" y="1537"/>
                    </a:lnTo>
                    <a:lnTo>
                      <a:pt x="878" y="1811"/>
                    </a:lnTo>
                    <a:lnTo>
                      <a:pt x="741" y="2085"/>
                    </a:lnTo>
                    <a:lnTo>
                      <a:pt x="577" y="2332"/>
                    </a:lnTo>
                    <a:lnTo>
                      <a:pt x="275" y="2853"/>
                    </a:lnTo>
                    <a:lnTo>
                      <a:pt x="165" y="3100"/>
                    </a:lnTo>
                    <a:lnTo>
                      <a:pt x="83" y="3402"/>
                    </a:lnTo>
                    <a:lnTo>
                      <a:pt x="28" y="3648"/>
                    </a:lnTo>
                    <a:lnTo>
                      <a:pt x="1" y="3895"/>
                    </a:lnTo>
                    <a:lnTo>
                      <a:pt x="28" y="4142"/>
                    </a:lnTo>
                    <a:lnTo>
                      <a:pt x="56" y="4416"/>
                    </a:lnTo>
                    <a:lnTo>
                      <a:pt x="138" y="4690"/>
                    </a:lnTo>
                    <a:lnTo>
                      <a:pt x="248" y="4965"/>
                    </a:lnTo>
                    <a:lnTo>
                      <a:pt x="385" y="5212"/>
                    </a:lnTo>
                    <a:lnTo>
                      <a:pt x="577" y="5458"/>
                    </a:lnTo>
                    <a:lnTo>
                      <a:pt x="632" y="5458"/>
                    </a:lnTo>
                    <a:lnTo>
                      <a:pt x="659" y="5431"/>
                    </a:lnTo>
                    <a:lnTo>
                      <a:pt x="632" y="5404"/>
                    </a:lnTo>
                    <a:lnTo>
                      <a:pt x="412" y="5102"/>
                    </a:lnTo>
                    <a:lnTo>
                      <a:pt x="248" y="4800"/>
                    </a:lnTo>
                    <a:lnTo>
                      <a:pt x="138" y="4471"/>
                    </a:lnTo>
                    <a:lnTo>
                      <a:pt x="83" y="4115"/>
                    </a:lnTo>
                    <a:lnTo>
                      <a:pt x="111" y="3731"/>
                    </a:lnTo>
                    <a:lnTo>
                      <a:pt x="165" y="3402"/>
                    </a:lnTo>
                    <a:lnTo>
                      <a:pt x="275" y="3072"/>
                    </a:lnTo>
                    <a:lnTo>
                      <a:pt x="440" y="2743"/>
                    </a:lnTo>
                    <a:lnTo>
                      <a:pt x="796" y="2167"/>
                    </a:lnTo>
                    <a:lnTo>
                      <a:pt x="933" y="1866"/>
                    </a:lnTo>
                    <a:lnTo>
                      <a:pt x="988" y="1729"/>
                    </a:lnTo>
                    <a:lnTo>
                      <a:pt x="1043" y="1564"/>
                    </a:lnTo>
                    <a:lnTo>
                      <a:pt x="1098" y="1180"/>
                    </a:lnTo>
                    <a:lnTo>
                      <a:pt x="1125" y="796"/>
                    </a:lnTo>
                    <a:lnTo>
                      <a:pt x="1153" y="440"/>
                    </a:lnTo>
                    <a:lnTo>
                      <a:pt x="1235" y="56"/>
                    </a:lnTo>
                    <a:lnTo>
                      <a:pt x="1208" y="28"/>
                    </a:lnTo>
                    <a:lnTo>
                      <a:pt x="120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32"/>
              <p:cNvSpPr/>
              <p:nvPr/>
            </p:nvSpPr>
            <p:spPr>
              <a:xfrm>
                <a:off x="9483200" y="2454075"/>
                <a:ext cx="56925" cy="52825"/>
              </a:xfrm>
              <a:custGeom>
                <a:avLst/>
                <a:gdLst/>
                <a:ahLst/>
                <a:cxnLst/>
                <a:rect l="l" t="t" r="r" b="b"/>
                <a:pathLst>
                  <a:path w="2277" h="2113" extrusionOk="0">
                    <a:moveTo>
                      <a:pt x="1097" y="1"/>
                    </a:moveTo>
                    <a:lnTo>
                      <a:pt x="1097" y="56"/>
                    </a:lnTo>
                    <a:lnTo>
                      <a:pt x="1097" y="83"/>
                    </a:lnTo>
                    <a:lnTo>
                      <a:pt x="1344" y="248"/>
                    </a:lnTo>
                    <a:lnTo>
                      <a:pt x="1564" y="467"/>
                    </a:lnTo>
                    <a:lnTo>
                      <a:pt x="1783" y="686"/>
                    </a:lnTo>
                    <a:lnTo>
                      <a:pt x="1947" y="933"/>
                    </a:lnTo>
                    <a:lnTo>
                      <a:pt x="2030" y="1070"/>
                    </a:lnTo>
                    <a:lnTo>
                      <a:pt x="2112" y="1207"/>
                    </a:lnTo>
                    <a:lnTo>
                      <a:pt x="2167" y="1345"/>
                    </a:lnTo>
                    <a:lnTo>
                      <a:pt x="2194" y="1509"/>
                    </a:lnTo>
                    <a:lnTo>
                      <a:pt x="2167" y="1646"/>
                    </a:lnTo>
                    <a:lnTo>
                      <a:pt x="2112" y="1756"/>
                    </a:lnTo>
                    <a:lnTo>
                      <a:pt x="2030" y="1866"/>
                    </a:lnTo>
                    <a:lnTo>
                      <a:pt x="1920" y="1948"/>
                    </a:lnTo>
                    <a:lnTo>
                      <a:pt x="1783" y="2003"/>
                    </a:lnTo>
                    <a:lnTo>
                      <a:pt x="1646" y="2030"/>
                    </a:lnTo>
                    <a:lnTo>
                      <a:pt x="1509" y="2030"/>
                    </a:lnTo>
                    <a:lnTo>
                      <a:pt x="1372" y="2003"/>
                    </a:lnTo>
                    <a:lnTo>
                      <a:pt x="1234" y="1948"/>
                    </a:lnTo>
                    <a:lnTo>
                      <a:pt x="1097" y="1893"/>
                    </a:lnTo>
                    <a:lnTo>
                      <a:pt x="878" y="1729"/>
                    </a:lnTo>
                    <a:lnTo>
                      <a:pt x="659" y="1509"/>
                    </a:lnTo>
                    <a:lnTo>
                      <a:pt x="467" y="1317"/>
                    </a:lnTo>
                    <a:lnTo>
                      <a:pt x="275" y="1098"/>
                    </a:lnTo>
                    <a:lnTo>
                      <a:pt x="55" y="906"/>
                    </a:lnTo>
                    <a:lnTo>
                      <a:pt x="28" y="906"/>
                    </a:lnTo>
                    <a:lnTo>
                      <a:pt x="28" y="933"/>
                    </a:lnTo>
                    <a:lnTo>
                      <a:pt x="0" y="961"/>
                    </a:lnTo>
                    <a:lnTo>
                      <a:pt x="28" y="988"/>
                    </a:lnTo>
                    <a:lnTo>
                      <a:pt x="192" y="1153"/>
                    </a:lnTo>
                    <a:lnTo>
                      <a:pt x="384" y="1317"/>
                    </a:lnTo>
                    <a:lnTo>
                      <a:pt x="741" y="1701"/>
                    </a:lnTo>
                    <a:lnTo>
                      <a:pt x="933" y="1893"/>
                    </a:lnTo>
                    <a:lnTo>
                      <a:pt x="1152" y="2003"/>
                    </a:lnTo>
                    <a:lnTo>
                      <a:pt x="1372" y="2085"/>
                    </a:lnTo>
                    <a:lnTo>
                      <a:pt x="1509" y="2113"/>
                    </a:lnTo>
                    <a:lnTo>
                      <a:pt x="1618" y="2113"/>
                    </a:lnTo>
                    <a:lnTo>
                      <a:pt x="1810" y="2085"/>
                    </a:lnTo>
                    <a:lnTo>
                      <a:pt x="1975" y="2003"/>
                    </a:lnTo>
                    <a:lnTo>
                      <a:pt x="2139" y="1866"/>
                    </a:lnTo>
                    <a:lnTo>
                      <a:pt x="2194" y="1811"/>
                    </a:lnTo>
                    <a:lnTo>
                      <a:pt x="2222" y="1729"/>
                    </a:lnTo>
                    <a:lnTo>
                      <a:pt x="2249" y="1591"/>
                    </a:lnTo>
                    <a:lnTo>
                      <a:pt x="2277" y="1482"/>
                    </a:lnTo>
                    <a:lnTo>
                      <a:pt x="2249" y="1372"/>
                    </a:lnTo>
                    <a:lnTo>
                      <a:pt x="2222" y="1235"/>
                    </a:lnTo>
                    <a:lnTo>
                      <a:pt x="2112" y="1016"/>
                    </a:lnTo>
                    <a:lnTo>
                      <a:pt x="1975" y="824"/>
                    </a:lnTo>
                    <a:lnTo>
                      <a:pt x="1783" y="577"/>
                    </a:lnTo>
                    <a:lnTo>
                      <a:pt x="1591" y="385"/>
                    </a:lnTo>
                    <a:lnTo>
                      <a:pt x="1372" y="193"/>
                    </a:lnTo>
                    <a:lnTo>
                      <a:pt x="115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32"/>
              <p:cNvSpPr/>
              <p:nvPr/>
            </p:nvSpPr>
            <p:spPr>
              <a:xfrm>
                <a:off x="9536675" y="2432825"/>
                <a:ext cx="29500" cy="53500"/>
              </a:xfrm>
              <a:custGeom>
                <a:avLst/>
                <a:gdLst/>
                <a:ahLst/>
                <a:cxnLst/>
                <a:rect l="l" t="t" r="r" b="b"/>
                <a:pathLst>
                  <a:path w="1180" h="2140" extrusionOk="0">
                    <a:moveTo>
                      <a:pt x="55" y="1"/>
                    </a:moveTo>
                    <a:lnTo>
                      <a:pt x="28" y="28"/>
                    </a:lnTo>
                    <a:lnTo>
                      <a:pt x="0" y="56"/>
                    </a:lnTo>
                    <a:lnTo>
                      <a:pt x="28" y="83"/>
                    </a:lnTo>
                    <a:lnTo>
                      <a:pt x="302" y="330"/>
                    </a:lnTo>
                    <a:lnTo>
                      <a:pt x="576" y="604"/>
                    </a:lnTo>
                    <a:lnTo>
                      <a:pt x="851" y="878"/>
                    </a:lnTo>
                    <a:lnTo>
                      <a:pt x="960" y="1043"/>
                    </a:lnTo>
                    <a:lnTo>
                      <a:pt x="1070" y="1207"/>
                    </a:lnTo>
                    <a:lnTo>
                      <a:pt x="1097" y="1399"/>
                    </a:lnTo>
                    <a:lnTo>
                      <a:pt x="1097" y="1591"/>
                    </a:lnTo>
                    <a:lnTo>
                      <a:pt x="1015" y="1756"/>
                    </a:lnTo>
                    <a:lnTo>
                      <a:pt x="960" y="1838"/>
                    </a:lnTo>
                    <a:lnTo>
                      <a:pt x="905" y="1893"/>
                    </a:lnTo>
                    <a:lnTo>
                      <a:pt x="823" y="1975"/>
                    </a:lnTo>
                    <a:lnTo>
                      <a:pt x="713" y="2003"/>
                    </a:lnTo>
                    <a:lnTo>
                      <a:pt x="521" y="2057"/>
                    </a:lnTo>
                    <a:lnTo>
                      <a:pt x="302" y="2057"/>
                    </a:lnTo>
                    <a:lnTo>
                      <a:pt x="110" y="1975"/>
                    </a:lnTo>
                    <a:lnTo>
                      <a:pt x="83" y="1975"/>
                    </a:lnTo>
                    <a:lnTo>
                      <a:pt x="55" y="2003"/>
                    </a:lnTo>
                    <a:lnTo>
                      <a:pt x="55" y="2030"/>
                    </a:lnTo>
                    <a:lnTo>
                      <a:pt x="55" y="2057"/>
                    </a:lnTo>
                    <a:lnTo>
                      <a:pt x="247" y="2112"/>
                    </a:lnTo>
                    <a:lnTo>
                      <a:pt x="467" y="2140"/>
                    </a:lnTo>
                    <a:lnTo>
                      <a:pt x="659" y="2112"/>
                    </a:lnTo>
                    <a:lnTo>
                      <a:pt x="851" y="2030"/>
                    </a:lnTo>
                    <a:lnTo>
                      <a:pt x="1015" y="1920"/>
                    </a:lnTo>
                    <a:lnTo>
                      <a:pt x="1125" y="1756"/>
                    </a:lnTo>
                    <a:lnTo>
                      <a:pt x="1180" y="1591"/>
                    </a:lnTo>
                    <a:lnTo>
                      <a:pt x="1180" y="1399"/>
                    </a:lnTo>
                    <a:lnTo>
                      <a:pt x="1125" y="1180"/>
                    </a:lnTo>
                    <a:lnTo>
                      <a:pt x="1043" y="988"/>
                    </a:lnTo>
                    <a:lnTo>
                      <a:pt x="905" y="823"/>
                    </a:lnTo>
                    <a:lnTo>
                      <a:pt x="768" y="659"/>
                    </a:lnTo>
                    <a:lnTo>
                      <a:pt x="412" y="357"/>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32"/>
              <p:cNvSpPr/>
              <p:nvPr/>
            </p:nvSpPr>
            <p:spPr>
              <a:xfrm>
                <a:off x="9559300" y="2411575"/>
                <a:ext cx="26750" cy="59000"/>
              </a:xfrm>
              <a:custGeom>
                <a:avLst/>
                <a:gdLst/>
                <a:ahLst/>
                <a:cxnLst/>
                <a:rect l="l" t="t" r="r" b="b"/>
                <a:pathLst>
                  <a:path w="1070" h="2360" extrusionOk="0">
                    <a:moveTo>
                      <a:pt x="28" y="1"/>
                    </a:moveTo>
                    <a:lnTo>
                      <a:pt x="0" y="28"/>
                    </a:lnTo>
                    <a:lnTo>
                      <a:pt x="28" y="55"/>
                    </a:lnTo>
                    <a:lnTo>
                      <a:pt x="330" y="330"/>
                    </a:lnTo>
                    <a:lnTo>
                      <a:pt x="604" y="604"/>
                    </a:lnTo>
                    <a:lnTo>
                      <a:pt x="713" y="768"/>
                    </a:lnTo>
                    <a:lnTo>
                      <a:pt x="823" y="933"/>
                    </a:lnTo>
                    <a:lnTo>
                      <a:pt x="905" y="1097"/>
                    </a:lnTo>
                    <a:lnTo>
                      <a:pt x="960" y="1289"/>
                    </a:lnTo>
                    <a:lnTo>
                      <a:pt x="988" y="1454"/>
                    </a:lnTo>
                    <a:lnTo>
                      <a:pt x="988" y="1646"/>
                    </a:lnTo>
                    <a:lnTo>
                      <a:pt x="933" y="1811"/>
                    </a:lnTo>
                    <a:lnTo>
                      <a:pt x="878" y="1948"/>
                    </a:lnTo>
                    <a:lnTo>
                      <a:pt x="768" y="2085"/>
                    </a:lnTo>
                    <a:lnTo>
                      <a:pt x="631" y="2194"/>
                    </a:lnTo>
                    <a:lnTo>
                      <a:pt x="494" y="2249"/>
                    </a:lnTo>
                    <a:lnTo>
                      <a:pt x="302" y="2277"/>
                    </a:lnTo>
                    <a:lnTo>
                      <a:pt x="275" y="2304"/>
                    </a:lnTo>
                    <a:lnTo>
                      <a:pt x="275" y="2332"/>
                    </a:lnTo>
                    <a:lnTo>
                      <a:pt x="275" y="2359"/>
                    </a:lnTo>
                    <a:lnTo>
                      <a:pt x="302" y="2359"/>
                    </a:lnTo>
                    <a:lnTo>
                      <a:pt x="467" y="2332"/>
                    </a:lnTo>
                    <a:lnTo>
                      <a:pt x="631" y="2277"/>
                    </a:lnTo>
                    <a:lnTo>
                      <a:pt x="768" y="2194"/>
                    </a:lnTo>
                    <a:lnTo>
                      <a:pt x="878" y="2085"/>
                    </a:lnTo>
                    <a:lnTo>
                      <a:pt x="988" y="1920"/>
                    </a:lnTo>
                    <a:lnTo>
                      <a:pt x="1043" y="1783"/>
                    </a:lnTo>
                    <a:lnTo>
                      <a:pt x="1070" y="1619"/>
                    </a:lnTo>
                    <a:lnTo>
                      <a:pt x="1070" y="1427"/>
                    </a:lnTo>
                    <a:lnTo>
                      <a:pt x="1043" y="1207"/>
                    </a:lnTo>
                    <a:lnTo>
                      <a:pt x="960" y="988"/>
                    </a:lnTo>
                    <a:lnTo>
                      <a:pt x="851" y="796"/>
                    </a:lnTo>
                    <a:lnTo>
                      <a:pt x="713" y="631"/>
                    </a:lnTo>
                    <a:lnTo>
                      <a:pt x="576" y="467"/>
                    </a:lnTo>
                    <a:lnTo>
                      <a:pt x="412" y="302"/>
                    </a:lnTo>
                    <a:lnTo>
                      <a:pt x="8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2"/>
              <p:cNvSpPr/>
              <p:nvPr/>
            </p:nvSpPr>
            <p:spPr>
              <a:xfrm>
                <a:off x="8870950" y="4005625"/>
                <a:ext cx="40475" cy="63100"/>
              </a:xfrm>
              <a:custGeom>
                <a:avLst/>
                <a:gdLst/>
                <a:ahLst/>
                <a:cxnLst/>
                <a:rect l="l" t="t" r="r" b="b"/>
                <a:pathLst>
                  <a:path w="1619" h="2524" extrusionOk="0">
                    <a:moveTo>
                      <a:pt x="28" y="0"/>
                    </a:moveTo>
                    <a:lnTo>
                      <a:pt x="0" y="28"/>
                    </a:lnTo>
                    <a:lnTo>
                      <a:pt x="0" y="55"/>
                    </a:lnTo>
                    <a:lnTo>
                      <a:pt x="439" y="658"/>
                    </a:lnTo>
                    <a:lnTo>
                      <a:pt x="823" y="1262"/>
                    </a:lnTo>
                    <a:lnTo>
                      <a:pt x="1207" y="1865"/>
                    </a:lnTo>
                    <a:lnTo>
                      <a:pt x="1536" y="2496"/>
                    </a:lnTo>
                    <a:lnTo>
                      <a:pt x="1564" y="2523"/>
                    </a:lnTo>
                    <a:lnTo>
                      <a:pt x="1591" y="2523"/>
                    </a:lnTo>
                    <a:lnTo>
                      <a:pt x="1618" y="2496"/>
                    </a:lnTo>
                    <a:lnTo>
                      <a:pt x="1618" y="2468"/>
                    </a:lnTo>
                    <a:lnTo>
                      <a:pt x="1262" y="1838"/>
                    </a:lnTo>
                    <a:lnTo>
                      <a:pt x="905" y="1207"/>
                    </a:lnTo>
                    <a:lnTo>
                      <a:pt x="494" y="604"/>
                    </a:lnTo>
                    <a:lnTo>
                      <a:pt x="83" y="28"/>
                    </a:lnTo>
                    <a:lnTo>
                      <a:pt x="55" y="0"/>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2"/>
              <p:cNvSpPr/>
              <p:nvPr/>
            </p:nvSpPr>
            <p:spPr>
              <a:xfrm>
                <a:off x="8901100" y="4012475"/>
                <a:ext cx="34325" cy="59675"/>
              </a:xfrm>
              <a:custGeom>
                <a:avLst/>
                <a:gdLst/>
                <a:ahLst/>
                <a:cxnLst/>
                <a:rect l="l" t="t" r="r" b="b"/>
                <a:pathLst>
                  <a:path w="1373" h="2387" extrusionOk="0">
                    <a:moveTo>
                      <a:pt x="28" y="1"/>
                    </a:moveTo>
                    <a:lnTo>
                      <a:pt x="1" y="28"/>
                    </a:lnTo>
                    <a:lnTo>
                      <a:pt x="28" y="55"/>
                    </a:lnTo>
                    <a:lnTo>
                      <a:pt x="1290" y="2386"/>
                    </a:lnTo>
                    <a:lnTo>
                      <a:pt x="1345" y="2386"/>
                    </a:lnTo>
                    <a:lnTo>
                      <a:pt x="1372" y="2359"/>
                    </a:lnTo>
                    <a:lnTo>
                      <a:pt x="1372" y="2332"/>
                    </a:lnTo>
                    <a:lnTo>
                      <a:pt x="83"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2"/>
              <p:cNvSpPr/>
              <p:nvPr/>
            </p:nvSpPr>
            <p:spPr>
              <a:xfrm>
                <a:off x="9793775" y="1995400"/>
                <a:ext cx="404525" cy="370275"/>
              </a:xfrm>
              <a:custGeom>
                <a:avLst/>
                <a:gdLst/>
                <a:ahLst/>
                <a:cxnLst/>
                <a:rect l="l" t="t" r="r" b="b"/>
                <a:pathLst>
                  <a:path w="16181" h="14811" extrusionOk="0">
                    <a:moveTo>
                      <a:pt x="9791" y="1"/>
                    </a:moveTo>
                    <a:lnTo>
                      <a:pt x="9352" y="28"/>
                    </a:lnTo>
                    <a:lnTo>
                      <a:pt x="8996" y="111"/>
                    </a:lnTo>
                    <a:lnTo>
                      <a:pt x="8667" y="220"/>
                    </a:lnTo>
                    <a:lnTo>
                      <a:pt x="8338" y="357"/>
                    </a:lnTo>
                    <a:lnTo>
                      <a:pt x="8036" y="495"/>
                    </a:lnTo>
                    <a:lnTo>
                      <a:pt x="7789" y="632"/>
                    </a:lnTo>
                    <a:lnTo>
                      <a:pt x="7515" y="769"/>
                    </a:lnTo>
                    <a:lnTo>
                      <a:pt x="6939" y="1098"/>
                    </a:lnTo>
                    <a:lnTo>
                      <a:pt x="6637" y="1235"/>
                    </a:lnTo>
                    <a:lnTo>
                      <a:pt x="6363" y="1345"/>
                    </a:lnTo>
                    <a:lnTo>
                      <a:pt x="6089" y="1372"/>
                    </a:lnTo>
                    <a:lnTo>
                      <a:pt x="5952" y="1372"/>
                    </a:lnTo>
                    <a:lnTo>
                      <a:pt x="5815" y="1345"/>
                    </a:lnTo>
                    <a:lnTo>
                      <a:pt x="5513" y="1208"/>
                    </a:lnTo>
                    <a:lnTo>
                      <a:pt x="5211" y="1043"/>
                    </a:lnTo>
                    <a:lnTo>
                      <a:pt x="4635" y="632"/>
                    </a:lnTo>
                    <a:lnTo>
                      <a:pt x="4361" y="412"/>
                    </a:lnTo>
                    <a:lnTo>
                      <a:pt x="4059" y="275"/>
                    </a:lnTo>
                    <a:lnTo>
                      <a:pt x="3895" y="193"/>
                    </a:lnTo>
                    <a:lnTo>
                      <a:pt x="3758" y="165"/>
                    </a:lnTo>
                    <a:lnTo>
                      <a:pt x="3593" y="138"/>
                    </a:lnTo>
                    <a:lnTo>
                      <a:pt x="3429" y="111"/>
                    </a:lnTo>
                    <a:lnTo>
                      <a:pt x="3264" y="138"/>
                    </a:lnTo>
                    <a:lnTo>
                      <a:pt x="3100" y="193"/>
                    </a:lnTo>
                    <a:lnTo>
                      <a:pt x="2935" y="248"/>
                    </a:lnTo>
                    <a:lnTo>
                      <a:pt x="2798" y="357"/>
                    </a:lnTo>
                    <a:lnTo>
                      <a:pt x="2661" y="440"/>
                    </a:lnTo>
                    <a:lnTo>
                      <a:pt x="2551" y="577"/>
                    </a:lnTo>
                    <a:lnTo>
                      <a:pt x="2469" y="714"/>
                    </a:lnTo>
                    <a:lnTo>
                      <a:pt x="2387" y="878"/>
                    </a:lnTo>
                    <a:lnTo>
                      <a:pt x="2332" y="1043"/>
                    </a:lnTo>
                    <a:lnTo>
                      <a:pt x="2304" y="1208"/>
                    </a:lnTo>
                    <a:lnTo>
                      <a:pt x="2332" y="1372"/>
                    </a:lnTo>
                    <a:lnTo>
                      <a:pt x="2359" y="1537"/>
                    </a:lnTo>
                    <a:lnTo>
                      <a:pt x="2387" y="1701"/>
                    </a:lnTo>
                    <a:lnTo>
                      <a:pt x="2469" y="1866"/>
                    </a:lnTo>
                    <a:lnTo>
                      <a:pt x="2551" y="2003"/>
                    </a:lnTo>
                    <a:lnTo>
                      <a:pt x="2661" y="2113"/>
                    </a:lnTo>
                    <a:lnTo>
                      <a:pt x="2195" y="2003"/>
                    </a:lnTo>
                    <a:lnTo>
                      <a:pt x="1920" y="1975"/>
                    </a:lnTo>
                    <a:lnTo>
                      <a:pt x="1673" y="1948"/>
                    </a:lnTo>
                    <a:lnTo>
                      <a:pt x="1427" y="1948"/>
                    </a:lnTo>
                    <a:lnTo>
                      <a:pt x="1207" y="1975"/>
                    </a:lnTo>
                    <a:lnTo>
                      <a:pt x="960" y="2030"/>
                    </a:lnTo>
                    <a:lnTo>
                      <a:pt x="741" y="2140"/>
                    </a:lnTo>
                    <a:lnTo>
                      <a:pt x="549" y="2277"/>
                    </a:lnTo>
                    <a:lnTo>
                      <a:pt x="385" y="2442"/>
                    </a:lnTo>
                    <a:lnTo>
                      <a:pt x="247" y="2634"/>
                    </a:lnTo>
                    <a:lnTo>
                      <a:pt x="138" y="2853"/>
                    </a:lnTo>
                    <a:lnTo>
                      <a:pt x="55" y="3100"/>
                    </a:lnTo>
                    <a:lnTo>
                      <a:pt x="28" y="3319"/>
                    </a:lnTo>
                    <a:lnTo>
                      <a:pt x="1" y="3566"/>
                    </a:lnTo>
                    <a:lnTo>
                      <a:pt x="28" y="3813"/>
                    </a:lnTo>
                    <a:lnTo>
                      <a:pt x="110" y="4060"/>
                    </a:lnTo>
                    <a:lnTo>
                      <a:pt x="193" y="4279"/>
                    </a:lnTo>
                    <a:lnTo>
                      <a:pt x="302" y="4498"/>
                    </a:lnTo>
                    <a:lnTo>
                      <a:pt x="439" y="4690"/>
                    </a:lnTo>
                    <a:lnTo>
                      <a:pt x="604" y="4882"/>
                    </a:lnTo>
                    <a:lnTo>
                      <a:pt x="768" y="5047"/>
                    </a:lnTo>
                    <a:lnTo>
                      <a:pt x="960" y="5212"/>
                    </a:lnTo>
                    <a:lnTo>
                      <a:pt x="1152" y="5349"/>
                    </a:lnTo>
                    <a:lnTo>
                      <a:pt x="1591" y="5568"/>
                    </a:lnTo>
                    <a:lnTo>
                      <a:pt x="2030" y="5760"/>
                    </a:lnTo>
                    <a:lnTo>
                      <a:pt x="2496" y="5897"/>
                    </a:lnTo>
                    <a:lnTo>
                      <a:pt x="2962" y="6034"/>
                    </a:lnTo>
                    <a:lnTo>
                      <a:pt x="13164" y="14810"/>
                    </a:lnTo>
                    <a:lnTo>
                      <a:pt x="13329" y="14810"/>
                    </a:lnTo>
                    <a:lnTo>
                      <a:pt x="13466" y="14783"/>
                    </a:lnTo>
                    <a:lnTo>
                      <a:pt x="13603" y="14755"/>
                    </a:lnTo>
                    <a:lnTo>
                      <a:pt x="13740" y="14673"/>
                    </a:lnTo>
                    <a:lnTo>
                      <a:pt x="13987" y="14508"/>
                    </a:lnTo>
                    <a:lnTo>
                      <a:pt x="14206" y="14289"/>
                    </a:lnTo>
                    <a:lnTo>
                      <a:pt x="14371" y="14042"/>
                    </a:lnTo>
                    <a:lnTo>
                      <a:pt x="14536" y="13741"/>
                    </a:lnTo>
                    <a:lnTo>
                      <a:pt x="14645" y="13439"/>
                    </a:lnTo>
                    <a:lnTo>
                      <a:pt x="14700" y="13137"/>
                    </a:lnTo>
                    <a:lnTo>
                      <a:pt x="14728" y="12808"/>
                    </a:lnTo>
                    <a:lnTo>
                      <a:pt x="14728" y="12506"/>
                    </a:lnTo>
                    <a:lnTo>
                      <a:pt x="14728" y="11876"/>
                    </a:lnTo>
                    <a:lnTo>
                      <a:pt x="14728" y="11245"/>
                    </a:lnTo>
                    <a:lnTo>
                      <a:pt x="14755" y="10943"/>
                    </a:lnTo>
                    <a:lnTo>
                      <a:pt x="14810" y="10642"/>
                    </a:lnTo>
                    <a:lnTo>
                      <a:pt x="14919" y="10258"/>
                    </a:lnTo>
                    <a:lnTo>
                      <a:pt x="15057" y="9874"/>
                    </a:lnTo>
                    <a:lnTo>
                      <a:pt x="15221" y="9490"/>
                    </a:lnTo>
                    <a:lnTo>
                      <a:pt x="15413" y="9133"/>
                    </a:lnTo>
                    <a:lnTo>
                      <a:pt x="15797" y="8420"/>
                    </a:lnTo>
                    <a:lnTo>
                      <a:pt x="15962" y="8036"/>
                    </a:lnTo>
                    <a:lnTo>
                      <a:pt x="16099" y="7652"/>
                    </a:lnTo>
                    <a:lnTo>
                      <a:pt x="16154" y="7378"/>
                    </a:lnTo>
                    <a:lnTo>
                      <a:pt x="16181" y="7104"/>
                    </a:lnTo>
                    <a:lnTo>
                      <a:pt x="16181" y="6802"/>
                    </a:lnTo>
                    <a:lnTo>
                      <a:pt x="16154" y="6528"/>
                    </a:lnTo>
                    <a:lnTo>
                      <a:pt x="16126" y="6254"/>
                    </a:lnTo>
                    <a:lnTo>
                      <a:pt x="16044" y="5979"/>
                    </a:lnTo>
                    <a:lnTo>
                      <a:pt x="15962" y="5705"/>
                    </a:lnTo>
                    <a:lnTo>
                      <a:pt x="15852" y="5458"/>
                    </a:lnTo>
                    <a:lnTo>
                      <a:pt x="15715" y="5212"/>
                    </a:lnTo>
                    <a:lnTo>
                      <a:pt x="15578" y="4965"/>
                    </a:lnTo>
                    <a:lnTo>
                      <a:pt x="15386" y="4745"/>
                    </a:lnTo>
                    <a:lnTo>
                      <a:pt x="15221" y="4526"/>
                    </a:lnTo>
                    <a:lnTo>
                      <a:pt x="15002" y="4334"/>
                    </a:lnTo>
                    <a:lnTo>
                      <a:pt x="14782" y="4169"/>
                    </a:lnTo>
                    <a:lnTo>
                      <a:pt x="14536" y="4005"/>
                    </a:lnTo>
                    <a:lnTo>
                      <a:pt x="14289" y="3868"/>
                    </a:lnTo>
                    <a:lnTo>
                      <a:pt x="14289" y="3621"/>
                    </a:lnTo>
                    <a:lnTo>
                      <a:pt x="14261" y="3347"/>
                    </a:lnTo>
                    <a:lnTo>
                      <a:pt x="14206" y="3072"/>
                    </a:lnTo>
                    <a:lnTo>
                      <a:pt x="14097" y="2771"/>
                    </a:lnTo>
                    <a:lnTo>
                      <a:pt x="13987" y="2497"/>
                    </a:lnTo>
                    <a:lnTo>
                      <a:pt x="13850" y="2222"/>
                    </a:lnTo>
                    <a:lnTo>
                      <a:pt x="13685" y="1948"/>
                    </a:lnTo>
                    <a:lnTo>
                      <a:pt x="13493" y="1701"/>
                    </a:lnTo>
                    <a:lnTo>
                      <a:pt x="13301" y="1454"/>
                    </a:lnTo>
                    <a:lnTo>
                      <a:pt x="13082" y="1208"/>
                    </a:lnTo>
                    <a:lnTo>
                      <a:pt x="12863" y="988"/>
                    </a:lnTo>
                    <a:lnTo>
                      <a:pt x="12643" y="796"/>
                    </a:lnTo>
                    <a:lnTo>
                      <a:pt x="12396" y="632"/>
                    </a:lnTo>
                    <a:lnTo>
                      <a:pt x="12150" y="467"/>
                    </a:lnTo>
                    <a:lnTo>
                      <a:pt x="11903" y="357"/>
                    </a:lnTo>
                    <a:lnTo>
                      <a:pt x="11656" y="275"/>
                    </a:lnTo>
                    <a:lnTo>
                      <a:pt x="10916" y="111"/>
                    </a:lnTo>
                    <a:lnTo>
                      <a:pt x="10312" y="28"/>
                    </a:lnTo>
                    <a:lnTo>
                      <a:pt x="9791" y="1"/>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2"/>
              <p:cNvSpPr/>
              <p:nvPr/>
            </p:nvSpPr>
            <p:spPr>
              <a:xfrm>
                <a:off x="9296700" y="4028250"/>
                <a:ext cx="447050" cy="252325"/>
              </a:xfrm>
              <a:custGeom>
                <a:avLst/>
                <a:gdLst/>
                <a:ahLst/>
                <a:cxnLst/>
                <a:rect l="l" t="t" r="r" b="b"/>
                <a:pathLst>
                  <a:path w="17882" h="10093" extrusionOk="0">
                    <a:moveTo>
                      <a:pt x="5321" y="0"/>
                    </a:moveTo>
                    <a:lnTo>
                      <a:pt x="5513" y="4937"/>
                    </a:lnTo>
                    <a:lnTo>
                      <a:pt x="5020" y="5019"/>
                    </a:lnTo>
                    <a:lnTo>
                      <a:pt x="4553" y="5129"/>
                    </a:lnTo>
                    <a:lnTo>
                      <a:pt x="4142" y="5238"/>
                    </a:lnTo>
                    <a:lnTo>
                      <a:pt x="3731" y="5375"/>
                    </a:lnTo>
                    <a:lnTo>
                      <a:pt x="3374" y="5540"/>
                    </a:lnTo>
                    <a:lnTo>
                      <a:pt x="3018" y="5705"/>
                    </a:lnTo>
                    <a:lnTo>
                      <a:pt x="2688" y="5869"/>
                    </a:lnTo>
                    <a:lnTo>
                      <a:pt x="2387" y="6061"/>
                    </a:lnTo>
                    <a:lnTo>
                      <a:pt x="2113" y="6253"/>
                    </a:lnTo>
                    <a:lnTo>
                      <a:pt x="1866" y="6472"/>
                    </a:lnTo>
                    <a:lnTo>
                      <a:pt x="1646" y="6664"/>
                    </a:lnTo>
                    <a:lnTo>
                      <a:pt x="1427" y="6884"/>
                    </a:lnTo>
                    <a:lnTo>
                      <a:pt x="1070" y="7350"/>
                    </a:lnTo>
                    <a:lnTo>
                      <a:pt x="769" y="7789"/>
                    </a:lnTo>
                    <a:lnTo>
                      <a:pt x="522" y="8228"/>
                    </a:lnTo>
                    <a:lnTo>
                      <a:pt x="330" y="8639"/>
                    </a:lnTo>
                    <a:lnTo>
                      <a:pt x="220" y="9023"/>
                    </a:lnTo>
                    <a:lnTo>
                      <a:pt x="111" y="9352"/>
                    </a:lnTo>
                    <a:lnTo>
                      <a:pt x="56" y="9654"/>
                    </a:lnTo>
                    <a:lnTo>
                      <a:pt x="28" y="9873"/>
                    </a:lnTo>
                    <a:lnTo>
                      <a:pt x="1" y="10038"/>
                    </a:lnTo>
                    <a:lnTo>
                      <a:pt x="17882" y="10092"/>
                    </a:lnTo>
                    <a:lnTo>
                      <a:pt x="17470" y="1481"/>
                    </a:lnTo>
                    <a:lnTo>
                      <a:pt x="53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2"/>
              <p:cNvSpPr/>
              <p:nvPr/>
            </p:nvSpPr>
            <p:spPr>
              <a:xfrm>
                <a:off x="9364575" y="4156450"/>
                <a:ext cx="65850" cy="35000"/>
              </a:xfrm>
              <a:custGeom>
                <a:avLst/>
                <a:gdLst/>
                <a:ahLst/>
                <a:cxnLst/>
                <a:rect l="l" t="t" r="r" b="b"/>
                <a:pathLst>
                  <a:path w="2634" h="1400" extrusionOk="0">
                    <a:moveTo>
                      <a:pt x="28" y="1"/>
                    </a:moveTo>
                    <a:lnTo>
                      <a:pt x="1" y="28"/>
                    </a:lnTo>
                    <a:lnTo>
                      <a:pt x="1" y="56"/>
                    </a:lnTo>
                    <a:lnTo>
                      <a:pt x="28" y="83"/>
                    </a:lnTo>
                    <a:lnTo>
                      <a:pt x="687" y="385"/>
                    </a:lnTo>
                    <a:lnTo>
                      <a:pt x="1317" y="686"/>
                    </a:lnTo>
                    <a:lnTo>
                      <a:pt x="1948" y="1043"/>
                    </a:lnTo>
                    <a:lnTo>
                      <a:pt x="2579" y="1399"/>
                    </a:lnTo>
                    <a:lnTo>
                      <a:pt x="2634" y="1399"/>
                    </a:lnTo>
                    <a:lnTo>
                      <a:pt x="2634" y="1372"/>
                    </a:lnTo>
                    <a:lnTo>
                      <a:pt x="2606" y="1344"/>
                    </a:lnTo>
                    <a:lnTo>
                      <a:pt x="2003" y="961"/>
                    </a:lnTo>
                    <a:lnTo>
                      <a:pt x="1372" y="631"/>
                    </a:lnTo>
                    <a:lnTo>
                      <a:pt x="714" y="302"/>
                    </a:lnTo>
                    <a:lnTo>
                      <a:pt x="56"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2"/>
              <p:cNvSpPr/>
              <p:nvPr/>
            </p:nvSpPr>
            <p:spPr>
              <a:xfrm>
                <a:off x="9394075" y="4146850"/>
                <a:ext cx="58975" cy="35675"/>
              </a:xfrm>
              <a:custGeom>
                <a:avLst/>
                <a:gdLst/>
                <a:ahLst/>
                <a:cxnLst/>
                <a:rect l="l" t="t" r="r" b="b"/>
                <a:pathLst>
                  <a:path w="2359" h="1427" extrusionOk="0">
                    <a:moveTo>
                      <a:pt x="28" y="1"/>
                    </a:moveTo>
                    <a:lnTo>
                      <a:pt x="0" y="28"/>
                    </a:lnTo>
                    <a:lnTo>
                      <a:pt x="0" y="56"/>
                    </a:lnTo>
                    <a:lnTo>
                      <a:pt x="28" y="83"/>
                    </a:lnTo>
                    <a:lnTo>
                      <a:pt x="2304" y="1427"/>
                    </a:lnTo>
                    <a:lnTo>
                      <a:pt x="2359" y="1427"/>
                    </a:lnTo>
                    <a:lnTo>
                      <a:pt x="2359" y="1399"/>
                    </a:lnTo>
                    <a:lnTo>
                      <a:pt x="2359" y="1372"/>
                    </a:lnTo>
                    <a:lnTo>
                      <a:pt x="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2"/>
              <p:cNvSpPr/>
              <p:nvPr/>
            </p:nvSpPr>
            <p:spPr>
              <a:xfrm>
                <a:off x="9963800" y="2335475"/>
                <a:ext cx="159775" cy="192675"/>
              </a:xfrm>
              <a:custGeom>
                <a:avLst/>
                <a:gdLst/>
                <a:ahLst/>
                <a:cxnLst/>
                <a:rect l="l" t="t" r="r" b="b"/>
                <a:pathLst>
                  <a:path w="6391" h="7707" extrusionOk="0">
                    <a:moveTo>
                      <a:pt x="6391" y="0"/>
                    </a:moveTo>
                    <a:lnTo>
                      <a:pt x="1" y="2441"/>
                    </a:lnTo>
                    <a:lnTo>
                      <a:pt x="1" y="7707"/>
                    </a:lnTo>
                    <a:lnTo>
                      <a:pt x="6391" y="7707"/>
                    </a:lnTo>
                    <a:lnTo>
                      <a:pt x="6391" y="0"/>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2"/>
              <p:cNvSpPr/>
              <p:nvPr/>
            </p:nvSpPr>
            <p:spPr>
              <a:xfrm>
                <a:off x="9860975" y="2070825"/>
                <a:ext cx="286600" cy="369575"/>
              </a:xfrm>
              <a:custGeom>
                <a:avLst/>
                <a:gdLst/>
                <a:ahLst/>
                <a:cxnLst/>
                <a:rect l="l" t="t" r="r" b="b"/>
                <a:pathLst>
                  <a:path w="11464" h="14783" extrusionOk="0">
                    <a:moveTo>
                      <a:pt x="5375" y="1"/>
                    </a:moveTo>
                    <a:lnTo>
                      <a:pt x="4827" y="55"/>
                    </a:lnTo>
                    <a:lnTo>
                      <a:pt x="4306" y="110"/>
                    </a:lnTo>
                    <a:lnTo>
                      <a:pt x="3785" y="193"/>
                    </a:lnTo>
                    <a:lnTo>
                      <a:pt x="3319" y="330"/>
                    </a:lnTo>
                    <a:lnTo>
                      <a:pt x="2880" y="494"/>
                    </a:lnTo>
                    <a:lnTo>
                      <a:pt x="2441" y="686"/>
                    </a:lnTo>
                    <a:lnTo>
                      <a:pt x="2057" y="933"/>
                    </a:lnTo>
                    <a:lnTo>
                      <a:pt x="1701" y="1207"/>
                    </a:lnTo>
                    <a:lnTo>
                      <a:pt x="1399" y="1509"/>
                    </a:lnTo>
                    <a:lnTo>
                      <a:pt x="1125" y="1838"/>
                    </a:lnTo>
                    <a:lnTo>
                      <a:pt x="878" y="2222"/>
                    </a:lnTo>
                    <a:lnTo>
                      <a:pt x="658" y="2633"/>
                    </a:lnTo>
                    <a:lnTo>
                      <a:pt x="494" y="3072"/>
                    </a:lnTo>
                    <a:lnTo>
                      <a:pt x="384" y="3566"/>
                    </a:lnTo>
                    <a:lnTo>
                      <a:pt x="302" y="4114"/>
                    </a:lnTo>
                    <a:lnTo>
                      <a:pt x="110" y="5952"/>
                    </a:lnTo>
                    <a:lnTo>
                      <a:pt x="28" y="7460"/>
                    </a:lnTo>
                    <a:lnTo>
                      <a:pt x="0" y="8749"/>
                    </a:lnTo>
                    <a:lnTo>
                      <a:pt x="0" y="9873"/>
                    </a:lnTo>
                    <a:lnTo>
                      <a:pt x="0" y="10257"/>
                    </a:lnTo>
                    <a:lnTo>
                      <a:pt x="28" y="10641"/>
                    </a:lnTo>
                    <a:lnTo>
                      <a:pt x="82" y="10998"/>
                    </a:lnTo>
                    <a:lnTo>
                      <a:pt x="165" y="11327"/>
                    </a:lnTo>
                    <a:lnTo>
                      <a:pt x="247" y="11629"/>
                    </a:lnTo>
                    <a:lnTo>
                      <a:pt x="357" y="11930"/>
                    </a:lnTo>
                    <a:lnTo>
                      <a:pt x="466" y="12204"/>
                    </a:lnTo>
                    <a:lnTo>
                      <a:pt x="604" y="12451"/>
                    </a:lnTo>
                    <a:lnTo>
                      <a:pt x="741" y="12698"/>
                    </a:lnTo>
                    <a:lnTo>
                      <a:pt x="878" y="12917"/>
                    </a:lnTo>
                    <a:lnTo>
                      <a:pt x="1207" y="13329"/>
                    </a:lnTo>
                    <a:lnTo>
                      <a:pt x="1563" y="13658"/>
                    </a:lnTo>
                    <a:lnTo>
                      <a:pt x="1920" y="13932"/>
                    </a:lnTo>
                    <a:lnTo>
                      <a:pt x="2304" y="14179"/>
                    </a:lnTo>
                    <a:lnTo>
                      <a:pt x="2633" y="14371"/>
                    </a:lnTo>
                    <a:lnTo>
                      <a:pt x="2962" y="14508"/>
                    </a:lnTo>
                    <a:lnTo>
                      <a:pt x="3264" y="14618"/>
                    </a:lnTo>
                    <a:lnTo>
                      <a:pt x="3702" y="14755"/>
                    </a:lnTo>
                    <a:lnTo>
                      <a:pt x="3867" y="14782"/>
                    </a:lnTo>
                    <a:lnTo>
                      <a:pt x="4553" y="14782"/>
                    </a:lnTo>
                    <a:lnTo>
                      <a:pt x="5183" y="14727"/>
                    </a:lnTo>
                    <a:lnTo>
                      <a:pt x="5759" y="14673"/>
                    </a:lnTo>
                    <a:lnTo>
                      <a:pt x="6308" y="14563"/>
                    </a:lnTo>
                    <a:lnTo>
                      <a:pt x="6829" y="14426"/>
                    </a:lnTo>
                    <a:lnTo>
                      <a:pt x="7295" y="14234"/>
                    </a:lnTo>
                    <a:lnTo>
                      <a:pt x="7734" y="14042"/>
                    </a:lnTo>
                    <a:lnTo>
                      <a:pt x="8145" y="13850"/>
                    </a:lnTo>
                    <a:lnTo>
                      <a:pt x="8502" y="13603"/>
                    </a:lnTo>
                    <a:lnTo>
                      <a:pt x="8831" y="13356"/>
                    </a:lnTo>
                    <a:lnTo>
                      <a:pt x="9133" y="13082"/>
                    </a:lnTo>
                    <a:lnTo>
                      <a:pt x="9407" y="12808"/>
                    </a:lnTo>
                    <a:lnTo>
                      <a:pt x="9654" y="12506"/>
                    </a:lnTo>
                    <a:lnTo>
                      <a:pt x="9873" y="12204"/>
                    </a:lnTo>
                    <a:lnTo>
                      <a:pt x="10065" y="11903"/>
                    </a:lnTo>
                    <a:lnTo>
                      <a:pt x="10257" y="11601"/>
                    </a:lnTo>
                    <a:lnTo>
                      <a:pt x="10394" y="11299"/>
                    </a:lnTo>
                    <a:lnTo>
                      <a:pt x="10531" y="10998"/>
                    </a:lnTo>
                    <a:lnTo>
                      <a:pt x="10723" y="10394"/>
                    </a:lnTo>
                    <a:lnTo>
                      <a:pt x="10888" y="9846"/>
                    </a:lnTo>
                    <a:lnTo>
                      <a:pt x="10970" y="9325"/>
                    </a:lnTo>
                    <a:lnTo>
                      <a:pt x="11025" y="8914"/>
                    </a:lnTo>
                    <a:lnTo>
                      <a:pt x="11025" y="8584"/>
                    </a:lnTo>
                    <a:lnTo>
                      <a:pt x="11052" y="8310"/>
                    </a:lnTo>
                    <a:lnTo>
                      <a:pt x="11409" y="5266"/>
                    </a:lnTo>
                    <a:lnTo>
                      <a:pt x="11464" y="4690"/>
                    </a:lnTo>
                    <a:lnTo>
                      <a:pt x="11436" y="4142"/>
                    </a:lnTo>
                    <a:lnTo>
                      <a:pt x="11354" y="3621"/>
                    </a:lnTo>
                    <a:lnTo>
                      <a:pt x="11244" y="3127"/>
                    </a:lnTo>
                    <a:lnTo>
                      <a:pt x="11052" y="2688"/>
                    </a:lnTo>
                    <a:lnTo>
                      <a:pt x="10833" y="2277"/>
                    </a:lnTo>
                    <a:lnTo>
                      <a:pt x="10559" y="1893"/>
                    </a:lnTo>
                    <a:lnTo>
                      <a:pt x="10257" y="1536"/>
                    </a:lnTo>
                    <a:lnTo>
                      <a:pt x="9873" y="1235"/>
                    </a:lnTo>
                    <a:lnTo>
                      <a:pt x="9489" y="960"/>
                    </a:lnTo>
                    <a:lnTo>
                      <a:pt x="9050" y="714"/>
                    </a:lnTo>
                    <a:lnTo>
                      <a:pt x="8557" y="494"/>
                    </a:lnTo>
                    <a:lnTo>
                      <a:pt x="8036" y="330"/>
                    </a:lnTo>
                    <a:lnTo>
                      <a:pt x="7487" y="193"/>
                    </a:lnTo>
                    <a:lnTo>
                      <a:pt x="6911" y="83"/>
                    </a:lnTo>
                    <a:lnTo>
                      <a:pt x="6280"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2"/>
              <p:cNvSpPr/>
              <p:nvPr/>
            </p:nvSpPr>
            <p:spPr>
              <a:xfrm>
                <a:off x="9860975" y="2070825"/>
                <a:ext cx="286600" cy="369575"/>
              </a:xfrm>
              <a:custGeom>
                <a:avLst/>
                <a:gdLst/>
                <a:ahLst/>
                <a:cxnLst/>
                <a:rect l="l" t="t" r="r" b="b"/>
                <a:pathLst>
                  <a:path w="11464" h="14783" fill="none" extrusionOk="0">
                    <a:moveTo>
                      <a:pt x="3867" y="14782"/>
                    </a:moveTo>
                    <a:lnTo>
                      <a:pt x="3867" y="14782"/>
                    </a:lnTo>
                    <a:lnTo>
                      <a:pt x="3702" y="14755"/>
                    </a:lnTo>
                    <a:lnTo>
                      <a:pt x="3264" y="14618"/>
                    </a:lnTo>
                    <a:lnTo>
                      <a:pt x="2962" y="14508"/>
                    </a:lnTo>
                    <a:lnTo>
                      <a:pt x="2633" y="14371"/>
                    </a:lnTo>
                    <a:lnTo>
                      <a:pt x="2304" y="14179"/>
                    </a:lnTo>
                    <a:lnTo>
                      <a:pt x="1920" y="13932"/>
                    </a:lnTo>
                    <a:lnTo>
                      <a:pt x="1563" y="13658"/>
                    </a:lnTo>
                    <a:lnTo>
                      <a:pt x="1207" y="13329"/>
                    </a:lnTo>
                    <a:lnTo>
                      <a:pt x="878" y="12917"/>
                    </a:lnTo>
                    <a:lnTo>
                      <a:pt x="741" y="12698"/>
                    </a:lnTo>
                    <a:lnTo>
                      <a:pt x="604" y="12451"/>
                    </a:lnTo>
                    <a:lnTo>
                      <a:pt x="466" y="12204"/>
                    </a:lnTo>
                    <a:lnTo>
                      <a:pt x="357" y="11930"/>
                    </a:lnTo>
                    <a:lnTo>
                      <a:pt x="247" y="11629"/>
                    </a:lnTo>
                    <a:lnTo>
                      <a:pt x="165" y="11327"/>
                    </a:lnTo>
                    <a:lnTo>
                      <a:pt x="82" y="10998"/>
                    </a:lnTo>
                    <a:lnTo>
                      <a:pt x="28" y="10641"/>
                    </a:lnTo>
                    <a:lnTo>
                      <a:pt x="0" y="10257"/>
                    </a:lnTo>
                    <a:lnTo>
                      <a:pt x="0" y="9873"/>
                    </a:lnTo>
                    <a:lnTo>
                      <a:pt x="0" y="9873"/>
                    </a:lnTo>
                    <a:lnTo>
                      <a:pt x="0" y="8749"/>
                    </a:lnTo>
                    <a:lnTo>
                      <a:pt x="28" y="7460"/>
                    </a:lnTo>
                    <a:lnTo>
                      <a:pt x="110" y="5952"/>
                    </a:lnTo>
                    <a:lnTo>
                      <a:pt x="302" y="4114"/>
                    </a:lnTo>
                    <a:lnTo>
                      <a:pt x="302" y="4114"/>
                    </a:lnTo>
                    <a:lnTo>
                      <a:pt x="384" y="3566"/>
                    </a:lnTo>
                    <a:lnTo>
                      <a:pt x="494" y="3072"/>
                    </a:lnTo>
                    <a:lnTo>
                      <a:pt x="658" y="2633"/>
                    </a:lnTo>
                    <a:lnTo>
                      <a:pt x="878" y="2222"/>
                    </a:lnTo>
                    <a:lnTo>
                      <a:pt x="1125" y="1838"/>
                    </a:lnTo>
                    <a:lnTo>
                      <a:pt x="1399" y="1509"/>
                    </a:lnTo>
                    <a:lnTo>
                      <a:pt x="1701" y="1207"/>
                    </a:lnTo>
                    <a:lnTo>
                      <a:pt x="2057" y="933"/>
                    </a:lnTo>
                    <a:lnTo>
                      <a:pt x="2441" y="686"/>
                    </a:lnTo>
                    <a:lnTo>
                      <a:pt x="2880" y="494"/>
                    </a:lnTo>
                    <a:lnTo>
                      <a:pt x="3319" y="330"/>
                    </a:lnTo>
                    <a:lnTo>
                      <a:pt x="3785" y="193"/>
                    </a:lnTo>
                    <a:lnTo>
                      <a:pt x="4306" y="110"/>
                    </a:lnTo>
                    <a:lnTo>
                      <a:pt x="4827" y="55"/>
                    </a:lnTo>
                    <a:lnTo>
                      <a:pt x="5375" y="1"/>
                    </a:lnTo>
                    <a:lnTo>
                      <a:pt x="5979" y="1"/>
                    </a:lnTo>
                    <a:lnTo>
                      <a:pt x="6280" y="1"/>
                    </a:lnTo>
                    <a:lnTo>
                      <a:pt x="6280" y="1"/>
                    </a:lnTo>
                    <a:lnTo>
                      <a:pt x="6911" y="83"/>
                    </a:lnTo>
                    <a:lnTo>
                      <a:pt x="7487" y="193"/>
                    </a:lnTo>
                    <a:lnTo>
                      <a:pt x="8036" y="330"/>
                    </a:lnTo>
                    <a:lnTo>
                      <a:pt x="8557" y="494"/>
                    </a:lnTo>
                    <a:lnTo>
                      <a:pt x="9050" y="714"/>
                    </a:lnTo>
                    <a:lnTo>
                      <a:pt x="9489" y="960"/>
                    </a:lnTo>
                    <a:lnTo>
                      <a:pt x="9873" y="1235"/>
                    </a:lnTo>
                    <a:lnTo>
                      <a:pt x="10257" y="1536"/>
                    </a:lnTo>
                    <a:lnTo>
                      <a:pt x="10559" y="1893"/>
                    </a:lnTo>
                    <a:lnTo>
                      <a:pt x="10833" y="2277"/>
                    </a:lnTo>
                    <a:lnTo>
                      <a:pt x="11052" y="2688"/>
                    </a:lnTo>
                    <a:lnTo>
                      <a:pt x="11244" y="3127"/>
                    </a:lnTo>
                    <a:lnTo>
                      <a:pt x="11354" y="3621"/>
                    </a:lnTo>
                    <a:lnTo>
                      <a:pt x="11436" y="4142"/>
                    </a:lnTo>
                    <a:lnTo>
                      <a:pt x="11464" y="4690"/>
                    </a:lnTo>
                    <a:lnTo>
                      <a:pt x="11409" y="5266"/>
                    </a:lnTo>
                    <a:lnTo>
                      <a:pt x="11052" y="8310"/>
                    </a:lnTo>
                    <a:lnTo>
                      <a:pt x="11052" y="8310"/>
                    </a:lnTo>
                    <a:lnTo>
                      <a:pt x="11025" y="8584"/>
                    </a:lnTo>
                    <a:lnTo>
                      <a:pt x="11025" y="8914"/>
                    </a:lnTo>
                    <a:lnTo>
                      <a:pt x="10970" y="9325"/>
                    </a:lnTo>
                    <a:lnTo>
                      <a:pt x="10888" y="9846"/>
                    </a:lnTo>
                    <a:lnTo>
                      <a:pt x="10723" y="10394"/>
                    </a:lnTo>
                    <a:lnTo>
                      <a:pt x="10531" y="10998"/>
                    </a:lnTo>
                    <a:lnTo>
                      <a:pt x="10394" y="11299"/>
                    </a:lnTo>
                    <a:lnTo>
                      <a:pt x="10257" y="11601"/>
                    </a:lnTo>
                    <a:lnTo>
                      <a:pt x="10065" y="11903"/>
                    </a:lnTo>
                    <a:lnTo>
                      <a:pt x="9873" y="12204"/>
                    </a:lnTo>
                    <a:lnTo>
                      <a:pt x="9654" y="12506"/>
                    </a:lnTo>
                    <a:lnTo>
                      <a:pt x="9407" y="12808"/>
                    </a:lnTo>
                    <a:lnTo>
                      <a:pt x="9133" y="13082"/>
                    </a:lnTo>
                    <a:lnTo>
                      <a:pt x="8831" y="13356"/>
                    </a:lnTo>
                    <a:lnTo>
                      <a:pt x="8502" y="13603"/>
                    </a:lnTo>
                    <a:lnTo>
                      <a:pt x="8145" y="13850"/>
                    </a:lnTo>
                    <a:lnTo>
                      <a:pt x="7734" y="14042"/>
                    </a:lnTo>
                    <a:lnTo>
                      <a:pt x="7295" y="14234"/>
                    </a:lnTo>
                    <a:lnTo>
                      <a:pt x="6829" y="14426"/>
                    </a:lnTo>
                    <a:lnTo>
                      <a:pt x="6308" y="14563"/>
                    </a:lnTo>
                    <a:lnTo>
                      <a:pt x="5759" y="14673"/>
                    </a:lnTo>
                    <a:lnTo>
                      <a:pt x="5183" y="14727"/>
                    </a:lnTo>
                    <a:lnTo>
                      <a:pt x="4553" y="14782"/>
                    </a:lnTo>
                    <a:lnTo>
                      <a:pt x="3867" y="1478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2"/>
              <p:cNvSpPr/>
              <p:nvPr/>
            </p:nvSpPr>
            <p:spPr>
              <a:xfrm>
                <a:off x="9889775" y="2244275"/>
                <a:ext cx="23325" cy="21975"/>
              </a:xfrm>
              <a:custGeom>
                <a:avLst/>
                <a:gdLst/>
                <a:ahLst/>
                <a:cxnLst/>
                <a:rect l="l" t="t" r="r" b="b"/>
                <a:pathLst>
                  <a:path w="933" h="879" extrusionOk="0">
                    <a:moveTo>
                      <a:pt x="411" y="1"/>
                    </a:moveTo>
                    <a:lnTo>
                      <a:pt x="329" y="28"/>
                    </a:lnTo>
                    <a:lnTo>
                      <a:pt x="247" y="56"/>
                    </a:lnTo>
                    <a:lnTo>
                      <a:pt x="165" y="111"/>
                    </a:lnTo>
                    <a:lnTo>
                      <a:pt x="110" y="165"/>
                    </a:lnTo>
                    <a:lnTo>
                      <a:pt x="55" y="248"/>
                    </a:lnTo>
                    <a:lnTo>
                      <a:pt x="27" y="303"/>
                    </a:lnTo>
                    <a:lnTo>
                      <a:pt x="0" y="412"/>
                    </a:lnTo>
                    <a:lnTo>
                      <a:pt x="27" y="495"/>
                    </a:lnTo>
                    <a:lnTo>
                      <a:pt x="27" y="577"/>
                    </a:lnTo>
                    <a:lnTo>
                      <a:pt x="82" y="659"/>
                    </a:lnTo>
                    <a:lnTo>
                      <a:pt x="137" y="714"/>
                    </a:lnTo>
                    <a:lnTo>
                      <a:pt x="192" y="769"/>
                    </a:lnTo>
                    <a:lnTo>
                      <a:pt x="274" y="824"/>
                    </a:lnTo>
                    <a:lnTo>
                      <a:pt x="357" y="851"/>
                    </a:lnTo>
                    <a:lnTo>
                      <a:pt x="439" y="879"/>
                    </a:lnTo>
                    <a:lnTo>
                      <a:pt x="549" y="879"/>
                    </a:lnTo>
                    <a:lnTo>
                      <a:pt x="631" y="851"/>
                    </a:lnTo>
                    <a:lnTo>
                      <a:pt x="713" y="824"/>
                    </a:lnTo>
                    <a:lnTo>
                      <a:pt x="795" y="769"/>
                    </a:lnTo>
                    <a:lnTo>
                      <a:pt x="850" y="714"/>
                    </a:lnTo>
                    <a:lnTo>
                      <a:pt x="878" y="632"/>
                    </a:lnTo>
                    <a:lnTo>
                      <a:pt x="932" y="549"/>
                    </a:lnTo>
                    <a:lnTo>
                      <a:pt x="932" y="467"/>
                    </a:lnTo>
                    <a:lnTo>
                      <a:pt x="932" y="385"/>
                    </a:lnTo>
                    <a:lnTo>
                      <a:pt x="905" y="303"/>
                    </a:lnTo>
                    <a:lnTo>
                      <a:pt x="878" y="220"/>
                    </a:lnTo>
                    <a:lnTo>
                      <a:pt x="823" y="138"/>
                    </a:lnTo>
                    <a:lnTo>
                      <a:pt x="740" y="83"/>
                    </a:lnTo>
                    <a:lnTo>
                      <a:pt x="686" y="56"/>
                    </a:lnTo>
                    <a:lnTo>
                      <a:pt x="603"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2"/>
              <p:cNvSpPr/>
              <p:nvPr/>
            </p:nvSpPr>
            <p:spPr>
              <a:xfrm>
                <a:off x="9996725" y="2251825"/>
                <a:ext cx="23325" cy="21975"/>
              </a:xfrm>
              <a:custGeom>
                <a:avLst/>
                <a:gdLst/>
                <a:ahLst/>
                <a:cxnLst/>
                <a:rect l="l" t="t" r="r" b="b"/>
                <a:pathLst>
                  <a:path w="933" h="879" extrusionOk="0">
                    <a:moveTo>
                      <a:pt x="384" y="1"/>
                    </a:moveTo>
                    <a:lnTo>
                      <a:pt x="302" y="28"/>
                    </a:lnTo>
                    <a:lnTo>
                      <a:pt x="220" y="55"/>
                    </a:lnTo>
                    <a:lnTo>
                      <a:pt x="165" y="110"/>
                    </a:lnTo>
                    <a:lnTo>
                      <a:pt x="82" y="165"/>
                    </a:lnTo>
                    <a:lnTo>
                      <a:pt x="55" y="220"/>
                    </a:lnTo>
                    <a:lnTo>
                      <a:pt x="28" y="302"/>
                    </a:lnTo>
                    <a:lnTo>
                      <a:pt x="0" y="385"/>
                    </a:lnTo>
                    <a:lnTo>
                      <a:pt x="0" y="494"/>
                    </a:lnTo>
                    <a:lnTo>
                      <a:pt x="28" y="577"/>
                    </a:lnTo>
                    <a:lnTo>
                      <a:pt x="55" y="659"/>
                    </a:lnTo>
                    <a:lnTo>
                      <a:pt x="110" y="714"/>
                    </a:lnTo>
                    <a:lnTo>
                      <a:pt x="192" y="769"/>
                    </a:lnTo>
                    <a:lnTo>
                      <a:pt x="274" y="823"/>
                    </a:lnTo>
                    <a:lnTo>
                      <a:pt x="357" y="851"/>
                    </a:lnTo>
                    <a:lnTo>
                      <a:pt x="439" y="878"/>
                    </a:lnTo>
                    <a:lnTo>
                      <a:pt x="521" y="851"/>
                    </a:lnTo>
                    <a:lnTo>
                      <a:pt x="631" y="851"/>
                    </a:lnTo>
                    <a:lnTo>
                      <a:pt x="713" y="823"/>
                    </a:lnTo>
                    <a:lnTo>
                      <a:pt x="768" y="769"/>
                    </a:lnTo>
                    <a:lnTo>
                      <a:pt x="823" y="714"/>
                    </a:lnTo>
                    <a:lnTo>
                      <a:pt x="878" y="631"/>
                    </a:lnTo>
                    <a:lnTo>
                      <a:pt x="905" y="549"/>
                    </a:lnTo>
                    <a:lnTo>
                      <a:pt x="933" y="467"/>
                    </a:lnTo>
                    <a:lnTo>
                      <a:pt x="933" y="385"/>
                    </a:lnTo>
                    <a:lnTo>
                      <a:pt x="905" y="302"/>
                    </a:lnTo>
                    <a:lnTo>
                      <a:pt x="850" y="220"/>
                    </a:lnTo>
                    <a:lnTo>
                      <a:pt x="796" y="138"/>
                    </a:lnTo>
                    <a:lnTo>
                      <a:pt x="741" y="83"/>
                    </a:lnTo>
                    <a:lnTo>
                      <a:pt x="658" y="28"/>
                    </a:lnTo>
                    <a:lnTo>
                      <a:pt x="576"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2"/>
              <p:cNvSpPr/>
              <p:nvPr/>
            </p:nvSpPr>
            <p:spPr>
              <a:xfrm>
                <a:off x="10007700" y="2221650"/>
                <a:ext cx="37725" cy="6200"/>
              </a:xfrm>
              <a:custGeom>
                <a:avLst/>
                <a:gdLst/>
                <a:ahLst/>
                <a:cxnLst/>
                <a:rect l="l" t="t" r="r" b="b"/>
                <a:pathLst>
                  <a:path w="1509" h="248" fill="none" extrusionOk="0">
                    <a:moveTo>
                      <a:pt x="1508" y="248"/>
                    </a:moveTo>
                    <a:lnTo>
                      <a:pt x="1508" y="248"/>
                    </a:lnTo>
                    <a:lnTo>
                      <a:pt x="1344" y="165"/>
                    </a:lnTo>
                    <a:lnTo>
                      <a:pt x="1152" y="83"/>
                    </a:lnTo>
                    <a:lnTo>
                      <a:pt x="960" y="28"/>
                    </a:lnTo>
                    <a:lnTo>
                      <a:pt x="768" y="1"/>
                    </a:lnTo>
                    <a:lnTo>
                      <a:pt x="576" y="28"/>
                    </a:lnTo>
                    <a:lnTo>
                      <a:pt x="384" y="56"/>
                    </a:lnTo>
                    <a:lnTo>
                      <a:pt x="192" y="111"/>
                    </a:lnTo>
                    <a:lnTo>
                      <a:pt x="0" y="193"/>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2"/>
              <p:cNvSpPr/>
              <p:nvPr/>
            </p:nvSpPr>
            <p:spPr>
              <a:xfrm>
                <a:off x="9888400" y="2217550"/>
                <a:ext cx="37050" cy="5500"/>
              </a:xfrm>
              <a:custGeom>
                <a:avLst/>
                <a:gdLst/>
                <a:ahLst/>
                <a:cxnLst/>
                <a:rect l="l" t="t" r="r" b="b"/>
                <a:pathLst>
                  <a:path w="1482" h="220" fill="none" extrusionOk="0">
                    <a:moveTo>
                      <a:pt x="1481" y="220"/>
                    </a:moveTo>
                    <a:lnTo>
                      <a:pt x="1481" y="220"/>
                    </a:lnTo>
                    <a:lnTo>
                      <a:pt x="1317" y="138"/>
                    </a:lnTo>
                    <a:lnTo>
                      <a:pt x="1125" y="55"/>
                    </a:lnTo>
                    <a:lnTo>
                      <a:pt x="933" y="0"/>
                    </a:lnTo>
                    <a:lnTo>
                      <a:pt x="741" y="0"/>
                    </a:lnTo>
                    <a:lnTo>
                      <a:pt x="549" y="0"/>
                    </a:lnTo>
                    <a:lnTo>
                      <a:pt x="357" y="28"/>
                    </a:lnTo>
                    <a:lnTo>
                      <a:pt x="165" y="83"/>
                    </a:lnTo>
                    <a:lnTo>
                      <a:pt x="0" y="165"/>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2"/>
              <p:cNvSpPr/>
              <p:nvPr/>
            </p:nvSpPr>
            <p:spPr>
              <a:xfrm>
                <a:off x="9898000" y="2179150"/>
                <a:ext cx="30175" cy="1400"/>
              </a:xfrm>
              <a:custGeom>
                <a:avLst/>
                <a:gdLst/>
                <a:ahLst/>
                <a:cxnLst/>
                <a:rect l="l" t="t" r="r" b="b"/>
                <a:pathLst>
                  <a:path w="1207" h="56" fill="none" extrusionOk="0">
                    <a:moveTo>
                      <a:pt x="1207" y="55"/>
                    </a:moveTo>
                    <a:lnTo>
                      <a:pt x="1207" y="55"/>
                    </a:lnTo>
                    <a:lnTo>
                      <a:pt x="905" y="28"/>
                    </a:lnTo>
                    <a:lnTo>
                      <a:pt x="603" y="1"/>
                    </a:lnTo>
                    <a:lnTo>
                      <a:pt x="302" y="28"/>
                    </a:lnTo>
                    <a:lnTo>
                      <a:pt x="0" y="55"/>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2"/>
              <p:cNvSpPr/>
              <p:nvPr/>
            </p:nvSpPr>
            <p:spPr>
              <a:xfrm>
                <a:off x="10013850" y="2190800"/>
                <a:ext cx="30875" cy="1400"/>
              </a:xfrm>
              <a:custGeom>
                <a:avLst/>
                <a:gdLst/>
                <a:ahLst/>
                <a:cxnLst/>
                <a:rect l="l" t="t" r="r" b="b"/>
                <a:pathLst>
                  <a:path w="1235" h="56" fill="none" extrusionOk="0">
                    <a:moveTo>
                      <a:pt x="1235" y="56"/>
                    </a:moveTo>
                    <a:lnTo>
                      <a:pt x="1235" y="56"/>
                    </a:lnTo>
                    <a:lnTo>
                      <a:pt x="933" y="28"/>
                    </a:lnTo>
                    <a:lnTo>
                      <a:pt x="632" y="1"/>
                    </a:lnTo>
                    <a:lnTo>
                      <a:pt x="302" y="28"/>
                    </a:lnTo>
                    <a:lnTo>
                      <a:pt x="1" y="56"/>
                    </a:lnTo>
                  </a:path>
                </a:pathLst>
              </a:custGeom>
              <a:solidFill>
                <a:srgbClr val="000000"/>
              </a:solidFill>
              <a:ln w="82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2"/>
              <p:cNvSpPr/>
              <p:nvPr/>
            </p:nvSpPr>
            <p:spPr>
              <a:xfrm>
                <a:off x="10110525" y="2262100"/>
                <a:ext cx="66525" cy="80250"/>
              </a:xfrm>
              <a:custGeom>
                <a:avLst/>
                <a:gdLst/>
                <a:ahLst/>
                <a:cxnLst/>
                <a:rect l="l" t="t" r="r" b="b"/>
                <a:pathLst>
                  <a:path w="2661" h="3210" extrusionOk="0">
                    <a:moveTo>
                      <a:pt x="1015" y="1"/>
                    </a:moveTo>
                    <a:lnTo>
                      <a:pt x="823" y="56"/>
                    </a:lnTo>
                    <a:lnTo>
                      <a:pt x="604" y="111"/>
                    </a:lnTo>
                    <a:lnTo>
                      <a:pt x="412" y="193"/>
                    </a:lnTo>
                    <a:lnTo>
                      <a:pt x="220" y="275"/>
                    </a:lnTo>
                    <a:lnTo>
                      <a:pt x="1" y="2990"/>
                    </a:lnTo>
                    <a:lnTo>
                      <a:pt x="193" y="3073"/>
                    </a:lnTo>
                    <a:lnTo>
                      <a:pt x="412" y="3155"/>
                    </a:lnTo>
                    <a:lnTo>
                      <a:pt x="631" y="3210"/>
                    </a:lnTo>
                    <a:lnTo>
                      <a:pt x="1070" y="3210"/>
                    </a:lnTo>
                    <a:lnTo>
                      <a:pt x="1290" y="3182"/>
                    </a:lnTo>
                    <a:lnTo>
                      <a:pt x="1482" y="3127"/>
                    </a:lnTo>
                    <a:lnTo>
                      <a:pt x="1701" y="3045"/>
                    </a:lnTo>
                    <a:lnTo>
                      <a:pt x="1893" y="2935"/>
                    </a:lnTo>
                    <a:lnTo>
                      <a:pt x="2058" y="2798"/>
                    </a:lnTo>
                    <a:lnTo>
                      <a:pt x="2222" y="2661"/>
                    </a:lnTo>
                    <a:lnTo>
                      <a:pt x="2359" y="2469"/>
                    </a:lnTo>
                    <a:lnTo>
                      <a:pt x="2469" y="2277"/>
                    </a:lnTo>
                    <a:lnTo>
                      <a:pt x="2579" y="2058"/>
                    </a:lnTo>
                    <a:lnTo>
                      <a:pt x="2633" y="1838"/>
                    </a:lnTo>
                    <a:lnTo>
                      <a:pt x="2661" y="1619"/>
                    </a:lnTo>
                    <a:lnTo>
                      <a:pt x="2661" y="1400"/>
                    </a:lnTo>
                    <a:lnTo>
                      <a:pt x="2633" y="1153"/>
                    </a:lnTo>
                    <a:lnTo>
                      <a:pt x="2579" y="933"/>
                    </a:lnTo>
                    <a:lnTo>
                      <a:pt x="2469" y="741"/>
                    </a:lnTo>
                    <a:lnTo>
                      <a:pt x="2359" y="549"/>
                    </a:lnTo>
                    <a:lnTo>
                      <a:pt x="2195" y="385"/>
                    </a:lnTo>
                    <a:lnTo>
                      <a:pt x="2030" y="220"/>
                    </a:lnTo>
                    <a:lnTo>
                      <a:pt x="1838" y="111"/>
                    </a:lnTo>
                    <a:lnTo>
                      <a:pt x="1646" y="56"/>
                    </a:lnTo>
                    <a:lnTo>
                      <a:pt x="1454" y="1"/>
                    </a:lnTo>
                    <a:close/>
                  </a:path>
                </a:pathLst>
              </a:custGeom>
              <a:solidFill>
                <a:srgbClr val="FFB3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2"/>
              <p:cNvSpPr/>
              <p:nvPr/>
            </p:nvSpPr>
            <p:spPr>
              <a:xfrm>
                <a:off x="10126975" y="2287475"/>
                <a:ext cx="31575" cy="17175"/>
              </a:xfrm>
              <a:custGeom>
                <a:avLst/>
                <a:gdLst/>
                <a:ahLst/>
                <a:cxnLst/>
                <a:rect l="l" t="t" r="r" b="b"/>
                <a:pathLst>
                  <a:path w="1263" h="687" fill="none" extrusionOk="0">
                    <a:moveTo>
                      <a:pt x="1" y="686"/>
                    </a:moveTo>
                    <a:lnTo>
                      <a:pt x="1" y="686"/>
                    </a:lnTo>
                    <a:lnTo>
                      <a:pt x="56" y="522"/>
                    </a:lnTo>
                    <a:lnTo>
                      <a:pt x="138" y="385"/>
                    </a:lnTo>
                    <a:lnTo>
                      <a:pt x="275" y="248"/>
                    </a:lnTo>
                    <a:lnTo>
                      <a:pt x="440" y="138"/>
                    </a:lnTo>
                    <a:lnTo>
                      <a:pt x="632" y="56"/>
                    </a:lnTo>
                    <a:lnTo>
                      <a:pt x="824" y="1"/>
                    </a:lnTo>
                    <a:lnTo>
                      <a:pt x="1043" y="28"/>
                    </a:lnTo>
                    <a:lnTo>
                      <a:pt x="1262" y="110"/>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2"/>
              <p:cNvSpPr/>
              <p:nvPr/>
            </p:nvSpPr>
            <p:spPr>
              <a:xfrm>
                <a:off x="9959000" y="2415700"/>
                <a:ext cx="80250" cy="26750"/>
              </a:xfrm>
              <a:custGeom>
                <a:avLst/>
                <a:gdLst/>
                <a:ahLst/>
                <a:cxnLst/>
                <a:rect l="l" t="t" r="r" b="b"/>
                <a:pathLst>
                  <a:path w="3210" h="1070" fill="none" extrusionOk="0">
                    <a:moveTo>
                      <a:pt x="1" y="1042"/>
                    </a:moveTo>
                    <a:lnTo>
                      <a:pt x="1" y="1042"/>
                    </a:lnTo>
                    <a:lnTo>
                      <a:pt x="440" y="1070"/>
                    </a:lnTo>
                    <a:lnTo>
                      <a:pt x="851" y="1042"/>
                    </a:lnTo>
                    <a:lnTo>
                      <a:pt x="1290" y="987"/>
                    </a:lnTo>
                    <a:lnTo>
                      <a:pt x="1701" y="878"/>
                    </a:lnTo>
                    <a:lnTo>
                      <a:pt x="2113" y="713"/>
                    </a:lnTo>
                    <a:lnTo>
                      <a:pt x="2496" y="521"/>
                    </a:lnTo>
                    <a:lnTo>
                      <a:pt x="2880" y="302"/>
                    </a:lnTo>
                    <a:lnTo>
                      <a:pt x="3210" y="0"/>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2"/>
              <p:cNvSpPr/>
              <p:nvPr/>
            </p:nvSpPr>
            <p:spPr>
              <a:xfrm>
                <a:off x="9932950" y="2249775"/>
                <a:ext cx="25400" cy="65850"/>
              </a:xfrm>
              <a:custGeom>
                <a:avLst/>
                <a:gdLst/>
                <a:ahLst/>
                <a:cxnLst/>
                <a:rect l="l" t="t" r="r" b="b"/>
                <a:pathLst>
                  <a:path w="1016" h="2634" extrusionOk="0">
                    <a:moveTo>
                      <a:pt x="961" y="0"/>
                    </a:moveTo>
                    <a:lnTo>
                      <a:pt x="933" y="28"/>
                    </a:lnTo>
                    <a:lnTo>
                      <a:pt x="741" y="1015"/>
                    </a:lnTo>
                    <a:lnTo>
                      <a:pt x="714" y="1262"/>
                    </a:lnTo>
                    <a:lnTo>
                      <a:pt x="686" y="1372"/>
                    </a:lnTo>
                    <a:lnTo>
                      <a:pt x="632" y="1509"/>
                    </a:lnTo>
                    <a:lnTo>
                      <a:pt x="604" y="1564"/>
                    </a:lnTo>
                    <a:lnTo>
                      <a:pt x="549" y="1591"/>
                    </a:lnTo>
                    <a:lnTo>
                      <a:pt x="248" y="1591"/>
                    </a:lnTo>
                    <a:lnTo>
                      <a:pt x="138" y="1618"/>
                    </a:lnTo>
                    <a:lnTo>
                      <a:pt x="56" y="1701"/>
                    </a:lnTo>
                    <a:lnTo>
                      <a:pt x="1" y="1783"/>
                    </a:lnTo>
                    <a:lnTo>
                      <a:pt x="28" y="1893"/>
                    </a:lnTo>
                    <a:lnTo>
                      <a:pt x="83" y="2002"/>
                    </a:lnTo>
                    <a:lnTo>
                      <a:pt x="138" y="2085"/>
                    </a:lnTo>
                    <a:lnTo>
                      <a:pt x="275" y="2222"/>
                    </a:lnTo>
                    <a:lnTo>
                      <a:pt x="549" y="2633"/>
                    </a:lnTo>
                    <a:lnTo>
                      <a:pt x="604" y="2633"/>
                    </a:lnTo>
                    <a:lnTo>
                      <a:pt x="632" y="2606"/>
                    </a:lnTo>
                    <a:lnTo>
                      <a:pt x="632" y="2551"/>
                    </a:lnTo>
                    <a:lnTo>
                      <a:pt x="357" y="2222"/>
                    </a:lnTo>
                    <a:lnTo>
                      <a:pt x="220" y="2057"/>
                    </a:lnTo>
                    <a:lnTo>
                      <a:pt x="138" y="1947"/>
                    </a:lnTo>
                    <a:lnTo>
                      <a:pt x="110" y="1865"/>
                    </a:lnTo>
                    <a:lnTo>
                      <a:pt x="83" y="1783"/>
                    </a:lnTo>
                    <a:lnTo>
                      <a:pt x="138" y="1728"/>
                    </a:lnTo>
                    <a:lnTo>
                      <a:pt x="193" y="1701"/>
                    </a:lnTo>
                    <a:lnTo>
                      <a:pt x="275" y="1673"/>
                    </a:lnTo>
                    <a:lnTo>
                      <a:pt x="577" y="1673"/>
                    </a:lnTo>
                    <a:lnTo>
                      <a:pt x="659" y="1646"/>
                    </a:lnTo>
                    <a:lnTo>
                      <a:pt x="686" y="1591"/>
                    </a:lnTo>
                    <a:lnTo>
                      <a:pt x="714" y="1536"/>
                    </a:lnTo>
                    <a:lnTo>
                      <a:pt x="769" y="1399"/>
                    </a:lnTo>
                    <a:lnTo>
                      <a:pt x="851" y="933"/>
                    </a:lnTo>
                    <a:lnTo>
                      <a:pt x="1015" y="55"/>
                    </a:lnTo>
                    <a:lnTo>
                      <a:pt x="1015"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2"/>
              <p:cNvSpPr/>
              <p:nvPr/>
            </p:nvSpPr>
            <p:spPr>
              <a:xfrm>
                <a:off x="9830125" y="2044775"/>
                <a:ext cx="331850" cy="255075"/>
              </a:xfrm>
              <a:custGeom>
                <a:avLst/>
                <a:gdLst/>
                <a:ahLst/>
                <a:cxnLst/>
                <a:rect l="l" t="t" r="r" b="b"/>
                <a:pathLst>
                  <a:path w="13274" h="10203" extrusionOk="0">
                    <a:moveTo>
                      <a:pt x="6390" y="0"/>
                    </a:moveTo>
                    <a:lnTo>
                      <a:pt x="5704" y="28"/>
                    </a:lnTo>
                    <a:lnTo>
                      <a:pt x="5074" y="83"/>
                    </a:lnTo>
                    <a:lnTo>
                      <a:pt x="4745" y="165"/>
                    </a:lnTo>
                    <a:lnTo>
                      <a:pt x="4470" y="275"/>
                    </a:lnTo>
                    <a:lnTo>
                      <a:pt x="4169" y="412"/>
                    </a:lnTo>
                    <a:lnTo>
                      <a:pt x="3922" y="604"/>
                    </a:lnTo>
                    <a:lnTo>
                      <a:pt x="3648" y="823"/>
                    </a:lnTo>
                    <a:lnTo>
                      <a:pt x="3401" y="1043"/>
                    </a:lnTo>
                    <a:lnTo>
                      <a:pt x="2907" y="1536"/>
                    </a:lnTo>
                    <a:lnTo>
                      <a:pt x="2413" y="2030"/>
                    </a:lnTo>
                    <a:lnTo>
                      <a:pt x="2139" y="2249"/>
                    </a:lnTo>
                    <a:lnTo>
                      <a:pt x="1892" y="2441"/>
                    </a:lnTo>
                    <a:lnTo>
                      <a:pt x="1618" y="2633"/>
                    </a:lnTo>
                    <a:lnTo>
                      <a:pt x="1344" y="2770"/>
                    </a:lnTo>
                    <a:lnTo>
                      <a:pt x="1042" y="2853"/>
                    </a:lnTo>
                    <a:lnTo>
                      <a:pt x="713" y="2907"/>
                    </a:lnTo>
                    <a:lnTo>
                      <a:pt x="603" y="2935"/>
                    </a:lnTo>
                    <a:lnTo>
                      <a:pt x="494" y="3017"/>
                    </a:lnTo>
                    <a:lnTo>
                      <a:pt x="384" y="3099"/>
                    </a:lnTo>
                    <a:lnTo>
                      <a:pt x="274" y="3182"/>
                    </a:lnTo>
                    <a:lnTo>
                      <a:pt x="192" y="3319"/>
                    </a:lnTo>
                    <a:lnTo>
                      <a:pt x="110" y="3456"/>
                    </a:lnTo>
                    <a:lnTo>
                      <a:pt x="55" y="3593"/>
                    </a:lnTo>
                    <a:lnTo>
                      <a:pt x="0" y="3758"/>
                    </a:lnTo>
                    <a:lnTo>
                      <a:pt x="0" y="3922"/>
                    </a:lnTo>
                    <a:lnTo>
                      <a:pt x="0" y="4059"/>
                    </a:lnTo>
                    <a:lnTo>
                      <a:pt x="28" y="4224"/>
                    </a:lnTo>
                    <a:lnTo>
                      <a:pt x="110" y="4361"/>
                    </a:lnTo>
                    <a:lnTo>
                      <a:pt x="192" y="4498"/>
                    </a:lnTo>
                    <a:lnTo>
                      <a:pt x="357" y="4608"/>
                    </a:lnTo>
                    <a:lnTo>
                      <a:pt x="521" y="4690"/>
                    </a:lnTo>
                    <a:lnTo>
                      <a:pt x="741" y="4745"/>
                    </a:lnTo>
                    <a:lnTo>
                      <a:pt x="960" y="4772"/>
                    </a:lnTo>
                    <a:lnTo>
                      <a:pt x="1124" y="4800"/>
                    </a:lnTo>
                    <a:lnTo>
                      <a:pt x="1454" y="4745"/>
                    </a:lnTo>
                    <a:lnTo>
                      <a:pt x="1783" y="4690"/>
                    </a:lnTo>
                    <a:lnTo>
                      <a:pt x="2167" y="4608"/>
                    </a:lnTo>
                    <a:lnTo>
                      <a:pt x="2688" y="4525"/>
                    </a:lnTo>
                    <a:lnTo>
                      <a:pt x="3209" y="4388"/>
                    </a:lnTo>
                    <a:lnTo>
                      <a:pt x="3702" y="4196"/>
                    </a:lnTo>
                    <a:lnTo>
                      <a:pt x="4196" y="3950"/>
                    </a:lnTo>
                    <a:lnTo>
                      <a:pt x="4415" y="3812"/>
                    </a:lnTo>
                    <a:lnTo>
                      <a:pt x="4635" y="3648"/>
                    </a:lnTo>
                    <a:lnTo>
                      <a:pt x="4827" y="3483"/>
                    </a:lnTo>
                    <a:lnTo>
                      <a:pt x="5019" y="3291"/>
                    </a:lnTo>
                    <a:lnTo>
                      <a:pt x="5183" y="3099"/>
                    </a:lnTo>
                    <a:lnTo>
                      <a:pt x="5348" y="2880"/>
                    </a:lnTo>
                    <a:lnTo>
                      <a:pt x="5485" y="2661"/>
                    </a:lnTo>
                    <a:lnTo>
                      <a:pt x="5622" y="2414"/>
                    </a:lnTo>
                    <a:lnTo>
                      <a:pt x="6006" y="2523"/>
                    </a:lnTo>
                    <a:lnTo>
                      <a:pt x="6390" y="2578"/>
                    </a:lnTo>
                    <a:lnTo>
                      <a:pt x="6774" y="2606"/>
                    </a:lnTo>
                    <a:lnTo>
                      <a:pt x="7158" y="2606"/>
                    </a:lnTo>
                    <a:lnTo>
                      <a:pt x="7569" y="2551"/>
                    </a:lnTo>
                    <a:lnTo>
                      <a:pt x="7953" y="2496"/>
                    </a:lnTo>
                    <a:lnTo>
                      <a:pt x="8310" y="2359"/>
                    </a:lnTo>
                    <a:lnTo>
                      <a:pt x="8694" y="2222"/>
                    </a:lnTo>
                    <a:lnTo>
                      <a:pt x="8721" y="2523"/>
                    </a:lnTo>
                    <a:lnTo>
                      <a:pt x="8776" y="2798"/>
                    </a:lnTo>
                    <a:lnTo>
                      <a:pt x="8886" y="3099"/>
                    </a:lnTo>
                    <a:lnTo>
                      <a:pt x="8995" y="3346"/>
                    </a:lnTo>
                    <a:lnTo>
                      <a:pt x="9160" y="3620"/>
                    </a:lnTo>
                    <a:lnTo>
                      <a:pt x="9352" y="3840"/>
                    </a:lnTo>
                    <a:lnTo>
                      <a:pt x="9571" y="4032"/>
                    </a:lnTo>
                    <a:lnTo>
                      <a:pt x="9818" y="4196"/>
                    </a:lnTo>
                    <a:lnTo>
                      <a:pt x="10147" y="4388"/>
                    </a:lnTo>
                    <a:lnTo>
                      <a:pt x="10312" y="4471"/>
                    </a:lnTo>
                    <a:lnTo>
                      <a:pt x="10449" y="4608"/>
                    </a:lnTo>
                    <a:lnTo>
                      <a:pt x="10586" y="4800"/>
                    </a:lnTo>
                    <a:lnTo>
                      <a:pt x="10696" y="4992"/>
                    </a:lnTo>
                    <a:lnTo>
                      <a:pt x="10778" y="5239"/>
                    </a:lnTo>
                    <a:lnTo>
                      <a:pt x="10805" y="5458"/>
                    </a:lnTo>
                    <a:lnTo>
                      <a:pt x="10833" y="5705"/>
                    </a:lnTo>
                    <a:lnTo>
                      <a:pt x="10833" y="5952"/>
                    </a:lnTo>
                    <a:lnTo>
                      <a:pt x="10805" y="6445"/>
                    </a:lnTo>
                    <a:lnTo>
                      <a:pt x="10723" y="6939"/>
                    </a:lnTo>
                    <a:lnTo>
                      <a:pt x="10641" y="7432"/>
                    </a:lnTo>
                    <a:lnTo>
                      <a:pt x="10531" y="7926"/>
                    </a:lnTo>
                    <a:lnTo>
                      <a:pt x="10449" y="8420"/>
                    </a:lnTo>
                    <a:lnTo>
                      <a:pt x="10421" y="8913"/>
                    </a:lnTo>
                    <a:lnTo>
                      <a:pt x="10421" y="9407"/>
                    </a:lnTo>
                    <a:lnTo>
                      <a:pt x="10449" y="9681"/>
                    </a:lnTo>
                    <a:lnTo>
                      <a:pt x="10504" y="9818"/>
                    </a:lnTo>
                    <a:lnTo>
                      <a:pt x="10558" y="9956"/>
                    </a:lnTo>
                    <a:lnTo>
                      <a:pt x="10613" y="10038"/>
                    </a:lnTo>
                    <a:lnTo>
                      <a:pt x="10696" y="10147"/>
                    </a:lnTo>
                    <a:lnTo>
                      <a:pt x="10805" y="10202"/>
                    </a:lnTo>
                    <a:lnTo>
                      <a:pt x="11025" y="10202"/>
                    </a:lnTo>
                    <a:lnTo>
                      <a:pt x="11107" y="10175"/>
                    </a:lnTo>
                    <a:lnTo>
                      <a:pt x="11189" y="10093"/>
                    </a:lnTo>
                    <a:lnTo>
                      <a:pt x="11272" y="10038"/>
                    </a:lnTo>
                    <a:lnTo>
                      <a:pt x="11381" y="9818"/>
                    </a:lnTo>
                    <a:lnTo>
                      <a:pt x="11463" y="9599"/>
                    </a:lnTo>
                    <a:lnTo>
                      <a:pt x="11491" y="9489"/>
                    </a:lnTo>
                    <a:lnTo>
                      <a:pt x="11601" y="9380"/>
                    </a:lnTo>
                    <a:lnTo>
                      <a:pt x="11902" y="9105"/>
                    </a:lnTo>
                    <a:lnTo>
                      <a:pt x="12204" y="8859"/>
                    </a:lnTo>
                    <a:lnTo>
                      <a:pt x="12341" y="8749"/>
                    </a:lnTo>
                    <a:lnTo>
                      <a:pt x="12423" y="8639"/>
                    </a:lnTo>
                    <a:lnTo>
                      <a:pt x="12752" y="8337"/>
                    </a:lnTo>
                    <a:lnTo>
                      <a:pt x="12890" y="7789"/>
                    </a:lnTo>
                    <a:lnTo>
                      <a:pt x="13027" y="7131"/>
                    </a:lnTo>
                    <a:lnTo>
                      <a:pt x="13136" y="6418"/>
                    </a:lnTo>
                    <a:lnTo>
                      <a:pt x="13246" y="5677"/>
                    </a:lnTo>
                    <a:lnTo>
                      <a:pt x="13274" y="4909"/>
                    </a:lnTo>
                    <a:lnTo>
                      <a:pt x="13274" y="4196"/>
                    </a:lnTo>
                    <a:lnTo>
                      <a:pt x="13246" y="3867"/>
                    </a:lnTo>
                    <a:lnTo>
                      <a:pt x="13219" y="3566"/>
                    </a:lnTo>
                    <a:lnTo>
                      <a:pt x="13164" y="3291"/>
                    </a:lnTo>
                    <a:lnTo>
                      <a:pt x="13054" y="3017"/>
                    </a:lnTo>
                    <a:lnTo>
                      <a:pt x="12972" y="2825"/>
                    </a:lnTo>
                    <a:lnTo>
                      <a:pt x="12862" y="2661"/>
                    </a:lnTo>
                    <a:lnTo>
                      <a:pt x="12725" y="2496"/>
                    </a:lnTo>
                    <a:lnTo>
                      <a:pt x="12588" y="2332"/>
                    </a:lnTo>
                    <a:lnTo>
                      <a:pt x="12231" y="2030"/>
                    </a:lnTo>
                    <a:lnTo>
                      <a:pt x="11847" y="1756"/>
                    </a:lnTo>
                    <a:lnTo>
                      <a:pt x="11436" y="1536"/>
                    </a:lnTo>
                    <a:lnTo>
                      <a:pt x="11025" y="1317"/>
                    </a:lnTo>
                    <a:lnTo>
                      <a:pt x="10229" y="933"/>
                    </a:lnTo>
                    <a:lnTo>
                      <a:pt x="9626" y="659"/>
                    </a:lnTo>
                    <a:lnTo>
                      <a:pt x="9023" y="412"/>
                    </a:lnTo>
                    <a:lnTo>
                      <a:pt x="8365" y="247"/>
                    </a:lnTo>
                    <a:lnTo>
                      <a:pt x="7706" y="110"/>
                    </a:lnTo>
                    <a:lnTo>
                      <a:pt x="7048" y="28"/>
                    </a:lnTo>
                    <a:lnTo>
                      <a:pt x="6390" y="0"/>
                    </a:lnTo>
                    <a:close/>
                  </a:path>
                </a:pathLst>
              </a:custGeom>
              <a:solidFill>
                <a:srgbClr val="F1C2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2"/>
              <p:cNvSpPr/>
              <p:nvPr/>
            </p:nvSpPr>
            <p:spPr>
              <a:xfrm>
                <a:off x="9830125" y="2044775"/>
                <a:ext cx="331850" cy="255075"/>
              </a:xfrm>
              <a:custGeom>
                <a:avLst/>
                <a:gdLst/>
                <a:ahLst/>
                <a:cxnLst/>
                <a:rect l="l" t="t" r="r" b="b"/>
                <a:pathLst>
                  <a:path w="13274" h="10203" fill="none" extrusionOk="0">
                    <a:moveTo>
                      <a:pt x="12423" y="8639"/>
                    </a:moveTo>
                    <a:lnTo>
                      <a:pt x="12423" y="8639"/>
                    </a:lnTo>
                    <a:lnTo>
                      <a:pt x="12341" y="8749"/>
                    </a:lnTo>
                    <a:lnTo>
                      <a:pt x="12204" y="8859"/>
                    </a:lnTo>
                    <a:lnTo>
                      <a:pt x="11902" y="9105"/>
                    </a:lnTo>
                    <a:lnTo>
                      <a:pt x="11601" y="9380"/>
                    </a:lnTo>
                    <a:lnTo>
                      <a:pt x="11491" y="9489"/>
                    </a:lnTo>
                    <a:lnTo>
                      <a:pt x="11463" y="9599"/>
                    </a:lnTo>
                    <a:lnTo>
                      <a:pt x="11463" y="9599"/>
                    </a:lnTo>
                    <a:lnTo>
                      <a:pt x="11381" y="9818"/>
                    </a:lnTo>
                    <a:lnTo>
                      <a:pt x="11272" y="10038"/>
                    </a:lnTo>
                    <a:lnTo>
                      <a:pt x="11189" y="10093"/>
                    </a:lnTo>
                    <a:lnTo>
                      <a:pt x="11107" y="10175"/>
                    </a:lnTo>
                    <a:lnTo>
                      <a:pt x="11025" y="10202"/>
                    </a:lnTo>
                    <a:lnTo>
                      <a:pt x="10915" y="10202"/>
                    </a:lnTo>
                    <a:lnTo>
                      <a:pt x="10915" y="10202"/>
                    </a:lnTo>
                    <a:lnTo>
                      <a:pt x="10805" y="10202"/>
                    </a:lnTo>
                    <a:lnTo>
                      <a:pt x="10696" y="10147"/>
                    </a:lnTo>
                    <a:lnTo>
                      <a:pt x="10613" y="10038"/>
                    </a:lnTo>
                    <a:lnTo>
                      <a:pt x="10558" y="9956"/>
                    </a:lnTo>
                    <a:lnTo>
                      <a:pt x="10504" y="9818"/>
                    </a:lnTo>
                    <a:lnTo>
                      <a:pt x="10449" y="9681"/>
                    </a:lnTo>
                    <a:lnTo>
                      <a:pt x="10421" y="9407"/>
                    </a:lnTo>
                    <a:lnTo>
                      <a:pt x="10421" y="9407"/>
                    </a:lnTo>
                    <a:lnTo>
                      <a:pt x="10421" y="8913"/>
                    </a:lnTo>
                    <a:lnTo>
                      <a:pt x="10449" y="8420"/>
                    </a:lnTo>
                    <a:lnTo>
                      <a:pt x="10531" y="7926"/>
                    </a:lnTo>
                    <a:lnTo>
                      <a:pt x="10641" y="7432"/>
                    </a:lnTo>
                    <a:lnTo>
                      <a:pt x="10723" y="6939"/>
                    </a:lnTo>
                    <a:lnTo>
                      <a:pt x="10805" y="6445"/>
                    </a:lnTo>
                    <a:lnTo>
                      <a:pt x="10833" y="5952"/>
                    </a:lnTo>
                    <a:lnTo>
                      <a:pt x="10833" y="5705"/>
                    </a:lnTo>
                    <a:lnTo>
                      <a:pt x="10805" y="5458"/>
                    </a:lnTo>
                    <a:lnTo>
                      <a:pt x="10805" y="5458"/>
                    </a:lnTo>
                    <a:lnTo>
                      <a:pt x="10778" y="5239"/>
                    </a:lnTo>
                    <a:lnTo>
                      <a:pt x="10696" y="4992"/>
                    </a:lnTo>
                    <a:lnTo>
                      <a:pt x="10586" y="4800"/>
                    </a:lnTo>
                    <a:lnTo>
                      <a:pt x="10449" y="4608"/>
                    </a:lnTo>
                    <a:lnTo>
                      <a:pt x="10449" y="4608"/>
                    </a:lnTo>
                    <a:lnTo>
                      <a:pt x="10312" y="4471"/>
                    </a:lnTo>
                    <a:lnTo>
                      <a:pt x="10147" y="4388"/>
                    </a:lnTo>
                    <a:lnTo>
                      <a:pt x="9818" y="4196"/>
                    </a:lnTo>
                    <a:lnTo>
                      <a:pt x="9818" y="4196"/>
                    </a:lnTo>
                    <a:lnTo>
                      <a:pt x="9571" y="4032"/>
                    </a:lnTo>
                    <a:lnTo>
                      <a:pt x="9352" y="3840"/>
                    </a:lnTo>
                    <a:lnTo>
                      <a:pt x="9160" y="3620"/>
                    </a:lnTo>
                    <a:lnTo>
                      <a:pt x="8995" y="3346"/>
                    </a:lnTo>
                    <a:lnTo>
                      <a:pt x="8886" y="3099"/>
                    </a:lnTo>
                    <a:lnTo>
                      <a:pt x="8776" y="2798"/>
                    </a:lnTo>
                    <a:lnTo>
                      <a:pt x="8721" y="2523"/>
                    </a:lnTo>
                    <a:lnTo>
                      <a:pt x="8694" y="2222"/>
                    </a:lnTo>
                    <a:lnTo>
                      <a:pt x="8694" y="2222"/>
                    </a:lnTo>
                    <a:lnTo>
                      <a:pt x="8310" y="2359"/>
                    </a:lnTo>
                    <a:lnTo>
                      <a:pt x="7953" y="2496"/>
                    </a:lnTo>
                    <a:lnTo>
                      <a:pt x="7569" y="2551"/>
                    </a:lnTo>
                    <a:lnTo>
                      <a:pt x="7158" y="2606"/>
                    </a:lnTo>
                    <a:lnTo>
                      <a:pt x="6774" y="2606"/>
                    </a:lnTo>
                    <a:lnTo>
                      <a:pt x="6390" y="2578"/>
                    </a:lnTo>
                    <a:lnTo>
                      <a:pt x="6006" y="2523"/>
                    </a:lnTo>
                    <a:lnTo>
                      <a:pt x="5622" y="2414"/>
                    </a:lnTo>
                    <a:lnTo>
                      <a:pt x="5622" y="2414"/>
                    </a:lnTo>
                    <a:lnTo>
                      <a:pt x="5485" y="2661"/>
                    </a:lnTo>
                    <a:lnTo>
                      <a:pt x="5348" y="2880"/>
                    </a:lnTo>
                    <a:lnTo>
                      <a:pt x="5183" y="3099"/>
                    </a:lnTo>
                    <a:lnTo>
                      <a:pt x="5019" y="3291"/>
                    </a:lnTo>
                    <a:lnTo>
                      <a:pt x="4827" y="3483"/>
                    </a:lnTo>
                    <a:lnTo>
                      <a:pt x="4635" y="3648"/>
                    </a:lnTo>
                    <a:lnTo>
                      <a:pt x="4415" y="3812"/>
                    </a:lnTo>
                    <a:lnTo>
                      <a:pt x="4196" y="3950"/>
                    </a:lnTo>
                    <a:lnTo>
                      <a:pt x="3702" y="4196"/>
                    </a:lnTo>
                    <a:lnTo>
                      <a:pt x="3209" y="4388"/>
                    </a:lnTo>
                    <a:lnTo>
                      <a:pt x="2688" y="4525"/>
                    </a:lnTo>
                    <a:lnTo>
                      <a:pt x="2167" y="4608"/>
                    </a:lnTo>
                    <a:lnTo>
                      <a:pt x="2167" y="4608"/>
                    </a:lnTo>
                    <a:lnTo>
                      <a:pt x="1783" y="4690"/>
                    </a:lnTo>
                    <a:lnTo>
                      <a:pt x="1454" y="4745"/>
                    </a:lnTo>
                    <a:lnTo>
                      <a:pt x="1124" y="4800"/>
                    </a:lnTo>
                    <a:lnTo>
                      <a:pt x="960" y="4772"/>
                    </a:lnTo>
                    <a:lnTo>
                      <a:pt x="741" y="4745"/>
                    </a:lnTo>
                    <a:lnTo>
                      <a:pt x="741" y="4745"/>
                    </a:lnTo>
                    <a:lnTo>
                      <a:pt x="521" y="4690"/>
                    </a:lnTo>
                    <a:lnTo>
                      <a:pt x="357" y="4608"/>
                    </a:lnTo>
                    <a:lnTo>
                      <a:pt x="192" y="4498"/>
                    </a:lnTo>
                    <a:lnTo>
                      <a:pt x="110" y="4361"/>
                    </a:lnTo>
                    <a:lnTo>
                      <a:pt x="28" y="4224"/>
                    </a:lnTo>
                    <a:lnTo>
                      <a:pt x="0" y="4059"/>
                    </a:lnTo>
                    <a:lnTo>
                      <a:pt x="0" y="3922"/>
                    </a:lnTo>
                    <a:lnTo>
                      <a:pt x="0" y="3758"/>
                    </a:lnTo>
                    <a:lnTo>
                      <a:pt x="55" y="3593"/>
                    </a:lnTo>
                    <a:lnTo>
                      <a:pt x="110" y="3456"/>
                    </a:lnTo>
                    <a:lnTo>
                      <a:pt x="192" y="3319"/>
                    </a:lnTo>
                    <a:lnTo>
                      <a:pt x="274" y="3182"/>
                    </a:lnTo>
                    <a:lnTo>
                      <a:pt x="384" y="3099"/>
                    </a:lnTo>
                    <a:lnTo>
                      <a:pt x="494" y="3017"/>
                    </a:lnTo>
                    <a:lnTo>
                      <a:pt x="603" y="2935"/>
                    </a:lnTo>
                    <a:lnTo>
                      <a:pt x="713" y="2907"/>
                    </a:lnTo>
                    <a:lnTo>
                      <a:pt x="713" y="2907"/>
                    </a:lnTo>
                    <a:lnTo>
                      <a:pt x="1042" y="2853"/>
                    </a:lnTo>
                    <a:lnTo>
                      <a:pt x="1344" y="2770"/>
                    </a:lnTo>
                    <a:lnTo>
                      <a:pt x="1618" y="2633"/>
                    </a:lnTo>
                    <a:lnTo>
                      <a:pt x="1892" y="2441"/>
                    </a:lnTo>
                    <a:lnTo>
                      <a:pt x="2139" y="2249"/>
                    </a:lnTo>
                    <a:lnTo>
                      <a:pt x="2413" y="2030"/>
                    </a:lnTo>
                    <a:lnTo>
                      <a:pt x="2907" y="1536"/>
                    </a:lnTo>
                    <a:lnTo>
                      <a:pt x="3401" y="1043"/>
                    </a:lnTo>
                    <a:lnTo>
                      <a:pt x="3648" y="823"/>
                    </a:lnTo>
                    <a:lnTo>
                      <a:pt x="3922" y="604"/>
                    </a:lnTo>
                    <a:lnTo>
                      <a:pt x="4169" y="412"/>
                    </a:lnTo>
                    <a:lnTo>
                      <a:pt x="4470" y="275"/>
                    </a:lnTo>
                    <a:lnTo>
                      <a:pt x="4745" y="165"/>
                    </a:lnTo>
                    <a:lnTo>
                      <a:pt x="5074" y="83"/>
                    </a:lnTo>
                    <a:lnTo>
                      <a:pt x="5074" y="83"/>
                    </a:lnTo>
                    <a:lnTo>
                      <a:pt x="5704" y="28"/>
                    </a:lnTo>
                    <a:lnTo>
                      <a:pt x="6390" y="0"/>
                    </a:lnTo>
                    <a:lnTo>
                      <a:pt x="7048" y="28"/>
                    </a:lnTo>
                    <a:lnTo>
                      <a:pt x="7706" y="110"/>
                    </a:lnTo>
                    <a:lnTo>
                      <a:pt x="8365" y="247"/>
                    </a:lnTo>
                    <a:lnTo>
                      <a:pt x="9023" y="412"/>
                    </a:lnTo>
                    <a:lnTo>
                      <a:pt x="9626" y="659"/>
                    </a:lnTo>
                    <a:lnTo>
                      <a:pt x="10229" y="933"/>
                    </a:lnTo>
                    <a:lnTo>
                      <a:pt x="10229" y="933"/>
                    </a:lnTo>
                    <a:lnTo>
                      <a:pt x="11025" y="1317"/>
                    </a:lnTo>
                    <a:lnTo>
                      <a:pt x="11436" y="1536"/>
                    </a:lnTo>
                    <a:lnTo>
                      <a:pt x="11847" y="1756"/>
                    </a:lnTo>
                    <a:lnTo>
                      <a:pt x="12231" y="2030"/>
                    </a:lnTo>
                    <a:lnTo>
                      <a:pt x="12588" y="2332"/>
                    </a:lnTo>
                    <a:lnTo>
                      <a:pt x="12725" y="2496"/>
                    </a:lnTo>
                    <a:lnTo>
                      <a:pt x="12862" y="2661"/>
                    </a:lnTo>
                    <a:lnTo>
                      <a:pt x="12972" y="2825"/>
                    </a:lnTo>
                    <a:lnTo>
                      <a:pt x="13054" y="3017"/>
                    </a:lnTo>
                    <a:lnTo>
                      <a:pt x="13054" y="3017"/>
                    </a:lnTo>
                    <a:lnTo>
                      <a:pt x="13164" y="3291"/>
                    </a:lnTo>
                    <a:lnTo>
                      <a:pt x="13219" y="3566"/>
                    </a:lnTo>
                    <a:lnTo>
                      <a:pt x="13246" y="3867"/>
                    </a:lnTo>
                    <a:lnTo>
                      <a:pt x="13274" y="4196"/>
                    </a:lnTo>
                    <a:lnTo>
                      <a:pt x="13274" y="4909"/>
                    </a:lnTo>
                    <a:lnTo>
                      <a:pt x="13246" y="5677"/>
                    </a:lnTo>
                    <a:lnTo>
                      <a:pt x="13136" y="6418"/>
                    </a:lnTo>
                    <a:lnTo>
                      <a:pt x="13027" y="7131"/>
                    </a:lnTo>
                    <a:lnTo>
                      <a:pt x="12890" y="7789"/>
                    </a:lnTo>
                    <a:lnTo>
                      <a:pt x="12752" y="833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2"/>
              <p:cNvSpPr/>
              <p:nvPr/>
            </p:nvSpPr>
            <p:spPr>
              <a:xfrm>
                <a:off x="9955575" y="2321075"/>
                <a:ext cx="50075" cy="39800"/>
              </a:xfrm>
              <a:custGeom>
                <a:avLst/>
                <a:gdLst/>
                <a:ahLst/>
                <a:cxnLst/>
                <a:rect l="l" t="t" r="r" b="b"/>
                <a:pathLst>
                  <a:path w="2003" h="1592" extrusionOk="0">
                    <a:moveTo>
                      <a:pt x="1564" y="0"/>
                    </a:moveTo>
                    <a:lnTo>
                      <a:pt x="1482" y="28"/>
                    </a:lnTo>
                    <a:lnTo>
                      <a:pt x="1290" y="110"/>
                    </a:lnTo>
                    <a:lnTo>
                      <a:pt x="110" y="768"/>
                    </a:lnTo>
                    <a:lnTo>
                      <a:pt x="1" y="1043"/>
                    </a:lnTo>
                    <a:lnTo>
                      <a:pt x="165" y="1235"/>
                    </a:lnTo>
                    <a:lnTo>
                      <a:pt x="357" y="1399"/>
                    </a:lnTo>
                    <a:lnTo>
                      <a:pt x="604" y="1509"/>
                    </a:lnTo>
                    <a:lnTo>
                      <a:pt x="851" y="1564"/>
                    </a:lnTo>
                    <a:lnTo>
                      <a:pt x="988" y="1591"/>
                    </a:lnTo>
                    <a:lnTo>
                      <a:pt x="1125" y="1564"/>
                    </a:lnTo>
                    <a:lnTo>
                      <a:pt x="1372" y="1509"/>
                    </a:lnTo>
                    <a:lnTo>
                      <a:pt x="1509" y="1454"/>
                    </a:lnTo>
                    <a:lnTo>
                      <a:pt x="1619" y="1399"/>
                    </a:lnTo>
                    <a:lnTo>
                      <a:pt x="1728" y="1317"/>
                    </a:lnTo>
                    <a:lnTo>
                      <a:pt x="1811" y="1207"/>
                    </a:lnTo>
                    <a:lnTo>
                      <a:pt x="1866" y="1097"/>
                    </a:lnTo>
                    <a:lnTo>
                      <a:pt x="1948" y="988"/>
                    </a:lnTo>
                    <a:lnTo>
                      <a:pt x="1975" y="851"/>
                    </a:lnTo>
                    <a:lnTo>
                      <a:pt x="2003" y="714"/>
                    </a:lnTo>
                    <a:lnTo>
                      <a:pt x="2003" y="576"/>
                    </a:lnTo>
                    <a:lnTo>
                      <a:pt x="1975" y="467"/>
                    </a:lnTo>
                    <a:lnTo>
                      <a:pt x="1948" y="330"/>
                    </a:lnTo>
                    <a:lnTo>
                      <a:pt x="1893" y="220"/>
                    </a:lnTo>
                    <a:lnTo>
                      <a:pt x="1783" y="83"/>
                    </a:lnTo>
                    <a:lnTo>
                      <a:pt x="1728" y="55"/>
                    </a:lnTo>
                    <a:lnTo>
                      <a:pt x="1646" y="28"/>
                    </a:lnTo>
                    <a:lnTo>
                      <a:pt x="1564" y="0"/>
                    </a:lnTo>
                    <a:close/>
                  </a:path>
                </a:pathLst>
              </a:custGeom>
              <a:solidFill>
                <a:srgbClr val="FF71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2"/>
              <p:cNvSpPr/>
              <p:nvPr/>
            </p:nvSpPr>
            <p:spPr>
              <a:xfrm>
                <a:off x="8912775" y="3352925"/>
                <a:ext cx="534100" cy="787775"/>
              </a:xfrm>
              <a:custGeom>
                <a:avLst/>
                <a:gdLst/>
                <a:ahLst/>
                <a:cxnLst/>
                <a:rect l="l" t="t" r="r" b="b"/>
                <a:pathLst>
                  <a:path w="21364" h="31511" extrusionOk="0">
                    <a:moveTo>
                      <a:pt x="15056" y="0"/>
                    </a:moveTo>
                    <a:lnTo>
                      <a:pt x="7432" y="12204"/>
                    </a:lnTo>
                    <a:lnTo>
                      <a:pt x="0" y="24106"/>
                    </a:lnTo>
                    <a:lnTo>
                      <a:pt x="13356" y="31511"/>
                    </a:lnTo>
                    <a:lnTo>
                      <a:pt x="21364" y="15632"/>
                    </a:lnTo>
                    <a:lnTo>
                      <a:pt x="15056" y="0"/>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2"/>
              <p:cNvSpPr/>
              <p:nvPr/>
            </p:nvSpPr>
            <p:spPr>
              <a:xfrm>
                <a:off x="9233625" y="3156150"/>
                <a:ext cx="1029825" cy="1001700"/>
              </a:xfrm>
              <a:custGeom>
                <a:avLst/>
                <a:gdLst/>
                <a:ahLst/>
                <a:cxnLst/>
                <a:rect l="l" t="t" r="r" b="b"/>
                <a:pathLst>
                  <a:path w="41193" h="40068" extrusionOk="0">
                    <a:moveTo>
                      <a:pt x="40863" y="0"/>
                    </a:moveTo>
                    <a:lnTo>
                      <a:pt x="24299" y="549"/>
                    </a:lnTo>
                    <a:lnTo>
                      <a:pt x="24107" y="2167"/>
                    </a:lnTo>
                    <a:lnTo>
                      <a:pt x="6857" y="2167"/>
                    </a:lnTo>
                    <a:lnTo>
                      <a:pt x="6363" y="2222"/>
                    </a:lnTo>
                    <a:lnTo>
                      <a:pt x="5815" y="2304"/>
                    </a:lnTo>
                    <a:lnTo>
                      <a:pt x="5211" y="2469"/>
                    </a:lnTo>
                    <a:lnTo>
                      <a:pt x="4553" y="2715"/>
                    </a:lnTo>
                    <a:lnTo>
                      <a:pt x="4224" y="2853"/>
                    </a:lnTo>
                    <a:lnTo>
                      <a:pt x="3895" y="3017"/>
                    </a:lnTo>
                    <a:lnTo>
                      <a:pt x="3539" y="3209"/>
                    </a:lnTo>
                    <a:lnTo>
                      <a:pt x="3209" y="3401"/>
                    </a:lnTo>
                    <a:lnTo>
                      <a:pt x="2880" y="3648"/>
                    </a:lnTo>
                    <a:lnTo>
                      <a:pt x="2551" y="3895"/>
                    </a:lnTo>
                    <a:lnTo>
                      <a:pt x="2250" y="4169"/>
                    </a:lnTo>
                    <a:lnTo>
                      <a:pt x="1948" y="4443"/>
                    </a:lnTo>
                    <a:lnTo>
                      <a:pt x="1646" y="4772"/>
                    </a:lnTo>
                    <a:lnTo>
                      <a:pt x="1372" y="5101"/>
                    </a:lnTo>
                    <a:lnTo>
                      <a:pt x="1125" y="5458"/>
                    </a:lnTo>
                    <a:lnTo>
                      <a:pt x="906" y="5842"/>
                    </a:lnTo>
                    <a:lnTo>
                      <a:pt x="686" y="6253"/>
                    </a:lnTo>
                    <a:lnTo>
                      <a:pt x="494" y="6692"/>
                    </a:lnTo>
                    <a:lnTo>
                      <a:pt x="330" y="7158"/>
                    </a:lnTo>
                    <a:lnTo>
                      <a:pt x="193" y="7652"/>
                    </a:lnTo>
                    <a:lnTo>
                      <a:pt x="83" y="8173"/>
                    </a:lnTo>
                    <a:lnTo>
                      <a:pt x="28" y="8721"/>
                    </a:lnTo>
                    <a:lnTo>
                      <a:pt x="1" y="9297"/>
                    </a:lnTo>
                    <a:lnTo>
                      <a:pt x="1" y="9901"/>
                    </a:lnTo>
                    <a:lnTo>
                      <a:pt x="56" y="10504"/>
                    </a:lnTo>
                    <a:lnTo>
                      <a:pt x="138" y="11190"/>
                    </a:lnTo>
                    <a:lnTo>
                      <a:pt x="275" y="11875"/>
                    </a:lnTo>
                    <a:lnTo>
                      <a:pt x="440" y="12588"/>
                    </a:lnTo>
                    <a:lnTo>
                      <a:pt x="1345" y="15961"/>
                    </a:lnTo>
                    <a:lnTo>
                      <a:pt x="2414" y="20130"/>
                    </a:lnTo>
                    <a:lnTo>
                      <a:pt x="3566" y="24655"/>
                    </a:lnTo>
                    <a:lnTo>
                      <a:pt x="4690" y="29207"/>
                    </a:lnTo>
                    <a:lnTo>
                      <a:pt x="6583" y="36859"/>
                    </a:lnTo>
                    <a:lnTo>
                      <a:pt x="7351" y="40068"/>
                    </a:lnTo>
                    <a:lnTo>
                      <a:pt x="13823" y="39409"/>
                    </a:lnTo>
                    <a:lnTo>
                      <a:pt x="18320" y="38916"/>
                    </a:lnTo>
                    <a:lnTo>
                      <a:pt x="19829" y="38751"/>
                    </a:lnTo>
                    <a:lnTo>
                      <a:pt x="20487" y="38669"/>
                    </a:lnTo>
                    <a:lnTo>
                      <a:pt x="20487" y="38587"/>
                    </a:lnTo>
                    <a:lnTo>
                      <a:pt x="20459" y="38395"/>
                    </a:lnTo>
                    <a:lnTo>
                      <a:pt x="20295" y="37627"/>
                    </a:lnTo>
                    <a:lnTo>
                      <a:pt x="19664" y="35021"/>
                    </a:lnTo>
                    <a:lnTo>
                      <a:pt x="18704" y="31319"/>
                    </a:lnTo>
                    <a:lnTo>
                      <a:pt x="17607" y="27096"/>
                    </a:lnTo>
                    <a:lnTo>
                      <a:pt x="15468" y="19198"/>
                    </a:lnTo>
                    <a:lnTo>
                      <a:pt x="14508" y="15605"/>
                    </a:lnTo>
                    <a:lnTo>
                      <a:pt x="31484" y="15879"/>
                    </a:lnTo>
                    <a:lnTo>
                      <a:pt x="32197" y="15852"/>
                    </a:lnTo>
                    <a:lnTo>
                      <a:pt x="32883" y="15797"/>
                    </a:lnTo>
                    <a:lnTo>
                      <a:pt x="33596" y="15687"/>
                    </a:lnTo>
                    <a:lnTo>
                      <a:pt x="34281" y="15550"/>
                    </a:lnTo>
                    <a:lnTo>
                      <a:pt x="34967" y="15358"/>
                    </a:lnTo>
                    <a:lnTo>
                      <a:pt x="35653" y="15111"/>
                    </a:lnTo>
                    <a:lnTo>
                      <a:pt x="36283" y="14837"/>
                    </a:lnTo>
                    <a:lnTo>
                      <a:pt x="36914" y="14508"/>
                    </a:lnTo>
                    <a:lnTo>
                      <a:pt x="37572" y="14097"/>
                    </a:lnTo>
                    <a:lnTo>
                      <a:pt x="37901" y="13877"/>
                    </a:lnTo>
                    <a:lnTo>
                      <a:pt x="38203" y="13630"/>
                    </a:lnTo>
                    <a:lnTo>
                      <a:pt x="38505" y="13356"/>
                    </a:lnTo>
                    <a:lnTo>
                      <a:pt x="38806" y="13082"/>
                    </a:lnTo>
                    <a:lnTo>
                      <a:pt x="39081" y="12780"/>
                    </a:lnTo>
                    <a:lnTo>
                      <a:pt x="39355" y="12451"/>
                    </a:lnTo>
                    <a:lnTo>
                      <a:pt x="39602" y="12122"/>
                    </a:lnTo>
                    <a:lnTo>
                      <a:pt x="39849" y="11766"/>
                    </a:lnTo>
                    <a:lnTo>
                      <a:pt x="40068" y="11382"/>
                    </a:lnTo>
                    <a:lnTo>
                      <a:pt x="40260" y="10970"/>
                    </a:lnTo>
                    <a:lnTo>
                      <a:pt x="40424" y="10531"/>
                    </a:lnTo>
                    <a:lnTo>
                      <a:pt x="40589" y="10093"/>
                    </a:lnTo>
                    <a:lnTo>
                      <a:pt x="40699" y="9626"/>
                    </a:lnTo>
                    <a:lnTo>
                      <a:pt x="40781" y="9105"/>
                    </a:lnTo>
                    <a:lnTo>
                      <a:pt x="40918" y="8063"/>
                    </a:lnTo>
                    <a:lnTo>
                      <a:pt x="41028" y="7049"/>
                    </a:lnTo>
                    <a:lnTo>
                      <a:pt x="41110" y="6116"/>
                    </a:lnTo>
                    <a:lnTo>
                      <a:pt x="41165" y="5238"/>
                    </a:lnTo>
                    <a:lnTo>
                      <a:pt x="41192" y="4443"/>
                    </a:lnTo>
                    <a:lnTo>
                      <a:pt x="41192" y="3675"/>
                    </a:lnTo>
                    <a:lnTo>
                      <a:pt x="41165" y="2990"/>
                    </a:lnTo>
                    <a:lnTo>
                      <a:pt x="41137" y="2386"/>
                    </a:lnTo>
                    <a:lnTo>
                      <a:pt x="41055" y="1344"/>
                    </a:lnTo>
                    <a:lnTo>
                      <a:pt x="40973" y="604"/>
                    </a:lnTo>
                    <a:lnTo>
                      <a:pt x="40891" y="165"/>
                    </a:lnTo>
                    <a:lnTo>
                      <a:pt x="408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2"/>
              <p:cNvSpPr/>
              <p:nvPr/>
            </p:nvSpPr>
            <p:spPr>
              <a:xfrm>
                <a:off x="9826000" y="3213050"/>
                <a:ext cx="242050" cy="118650"/>
              </a:xfrm>
              <a:custGeom>
                <a:avLst/>
                <a:gdLst/>
                <a:ahLst/>
                <a:cxnLst/>
                <a:rect l="l" t="t" r="r" b="b"/>
                <a:pathLst>
                  <a:path w="9682" h="4746" extrusionOk="0">
                    <a:moveTo>
                      <a:pt x="631" y="1"/>
                    </a:moveTo>
                    <a:lnTo>
                      <a:pt x="28" y="28"/>
                    </a:lnTo>
                    <a:lnTo>
                      <a:pt x="1" y="56"/>
                    </a:lnTo>
                    <a:lnTo>
                      <a:pt x="1" y="83"/>
                    </a:lnTo>
                    <a:lnTo>
                      <a:pt x="1" y="110"/>
                    </a:lnTo>
                    <a:lnTo>
                      <a:pt x="28" y="110"/>
                    </a:lnTo>
                    <a:lnTo>
                      <a:pt x="576" y="83"/>
                    </a:lnTo>
                    <a:lnTo>
                      <a:pt x="1098" y="83"/>
                    </a:lnTo>
                    <a:lnTo>
                      <a:pt x="1646" y="110"/>
                    </a:lnTo>
                    <a:lnTo>
                      <a:pt x="2194" y="165"/>
                    </a:lnTo>
                    <a:lnTo>
                      <a:pt x="2716" y="247"/>
                    </a:lnTo>
                    <a:lnTo>
                      <a:pt x="3237" y="357"/>
                    </a:lnTo>
                    <a:lnTo>
                      <a:pt x="3758" y="494"/>
                    </a:lnTo>
                    <a:lnTo>
                      <a:pt x="4279" y="659"/>
                    </a:lnTo>
                    <a:lnTo>
                      <a:pt x="4800" y="851"/>
                    </a:lnTo>
                    <a:lnTo>
                      <a:pt x="5293" y="1070"/>
                    </a:lnTo>
                    <a:lnTo>
                      <a:pt x="5787" y="1290"/>
                    </a:lnTo>
                    <a:lnTo>
                      <a:pt x="6253" y="1564"/>
                    </a:lnTo>
                    <a:lnTo>
                      <a:pt x="6720" y="1866"/>
                    </a:lnTo>
                    <a:lnTo>
                      <a:pt x="7158" y="2167"/>
                    </a:lnTo>
                    <a:lnTo>
                      <a:pt x="7597" y="2496"/>
                    </a:lnTo>
                    <a:lnTo>
                      <a:pt x="8008" y="2853"/>
                    </a:lnTo>
                    <a:lnTo>
                      <a:pt x="8447" y="3292"/>
                    </a:lnTo>
                    <a:lnTo>
                      <a:pt x="8859" y="3758"/>
                    </a:lnTo>
                    <a:lnTo>
                      <a:pt x="9243" y="4224"/>
                    </a:lnTo>
                    <a:lnTo>
                      <a:pt x="9599" y="4718"/>
                    </a:lnTo>
                    <a:lnTo>
                      <a:pt x="9627" y="4745"/>
                    </a:lnTo>
                    <a:lnTo>
                      <a:pt x="9654" y="4745"/>
                    </a:lnTo>
                    <a:lnTo>
                      <a:pt x="9681" y="4718"/>
                    </a:lnTo>
                    <a:lnTo>
                      <a:pt x="9681" y="4690"/>
                    </a:lnTo>
                    <a:lnTo>
                      <a:pt x="9352" y="4251"/>
                    </a:lnTo>
                    <a:lnTo>
                      <a:pt x="9023" y="3813"/>
                    </a:lnTo>
                    <a:lnTo>
                      <a:pt x="8667" y="3401"/>
                    </a:lnTo>
                    <a:lnTo>
                      <a:pt x="8283" y="3017"/>
                    </a:lnTo>
                    <a:lnTo>
                      <a:pt x="7899" y="2633"/>
                    </a:lnTo>
                    <a:lnTo>
                      <a:pt x="7460" y="2304"/>
                    </a:lnTo>
                    <a:lnTo>
                      <a:pt x="7021" y="1975"/>
                    </a:lnTo>
                    <a:lnTo>
                      <a:pt x="6582" y="1674"/>
                    </a:lnTo>
                    <a:lnTo>
                      <a:pt x="6116" y="1372"/>
                    </a:lnTo>
                    <a:lnTo>
                      <a:pt x="5623" y="1125"/>
                    </a:lnTo>
                    <a:lnTo>
                      <a:pt x="5129" y="878"/>
                    </a:lnTo>
                    <a:lnTo>
                      <a:pt x="4608" y="686"/>
                    </a:lnTo>
                    <a:lnTo>
                      <a:pt x="4087" y="494"/>
                    </a:lnTo>
                    <a:lnTo>
                      <a:pt x="3566" y="357"/>
                    </a:lnTo>
                    <a:lnTo>
                      <a:pt x="3017" y="220"/>
                    </a:lnTo>
                    <a:lnTo>
                      <a:pt x="2496" y="110"/>
                    </a:lnTo>
                    <a:lnTo>
                      <a:pt x="1865" y="28"/>
                    </a:lnTo>
                    <a:lnTo>
                      <a:pt x="126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2"/>
              <p:cNvSpPr/>
              <p:nvPr/>
            </p:nvSpPr>
            <p:spPr>
              <a:xfrm>
                <a:off x="9505125" y="3417375"/>
                <a:ext cx="91225" cy="127550"/>
              </a:xfrm>
              <a:custGeom>
                <a:avLst/>
                <a:gdLst/>
                <a:ahLst/>
                <a:cxnLst/>
                <a:rect l="l" t="t" r="r" b="b"/>
                <a:pathLst>
                  <a:path w="3649" h="5102" extrusionOk="0">
                    <a:moveTo>
                      <a:pt x="28" y="0"/>
                    </a:moveTo>
                    <a:lnTo>
                      <a:pt x="1" y="28"/>
                    </a:lnTo>
                    <a:lnTo>
                      <a:pt x="1" y="55"/>
                    </a:lnTo>
                    <a:lnTo>
                      <a:pt x="1" y="82"/>
                    </a:lnTo>
                    <a:lnTo>
                      <a:pt x="495" y="466"/>
                    </a:lnTo>
                    <a:lnTo>
                      <a:pt x="933" y="850"/>
                    </a:lnTo>
                    <a:lnTo>
                      <a:pt x="1372" y="1289"/>
                    </a:lnTo>
                    <a:lnTo>
                      <a:pt x="1756" y="1755"/>
                    </a:lnTo>
                    <a:lnTo>
                      <a:pt x="2140" y="2222"/>
                    </a:lnTo>
                    <a:lnTo>
                      <a:pt x="2469" y="2743"/>
                    </a:lnTo>
                    <a:lnTo>
                      <a:pt x="2798" y="3264"/>
                    </a:lnTo>
                    <a:lnTo>
                      <a:pt x="3072" y="3785"/>
                    </a:lnTo>
                    <a:lnTo>
                      <a:pt x="3347" y="4443"/>
                    </a:lnTo>
                    <a:lnTo>
                      <a:pt x="3566" y="5074"/>
                    </a:lnTo>
                    <a:lnTo>
                      <a:pt x="3594" y="5101"/>
                    </a:lnTo>
                    <a:lnTo>
                      <a:pt x="3648" y="5101"/>
                    </a:lnTo>
                    <a:lnTo>
                      <a:pt x="3648" y="5074"/>
                    </a:lnTo>
                    <a:lnTo>
                      <a:pt x="3456" y="4470"/>
                    </a:lnTo>
                    <a:lnTo>
                      <a:pt x="3210" y="3922"/>
                    </a:lnTo>
                    <a:lnTo>
                      <a:pt x="2935" y="3346"/>
                    </a:lnTo>
                    <a:lnTo>
                      <a:pt x="2634" y="2825"/>
                    </a:lnTo>
                    <a:lnTo>
                      <a:pt x="2305" y="2304"/>
                    </a:lnTo>
                    <a:lnTo>
                      <a:pt x="1921" y="1810"/>
                    </a:lnTo>
                    <a:lnTo>
                      <a:pt x="1537" y="1344"/>
                    </a:lnTo>
                    <a:lnTo>
                      <a:pt x="1098" y="905"/>
                    </a:lnTo>
                    <a:lnTo>
                      <a:pt x="577" y="439"/>
                    </a:lnTo>
                    <a:lnTo>
                      <a:pt x="56" y="28"/>
                    </a:lnTo>
                    <a:lnTo>
                      <a:pt x="28"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2"/>
              <p:cNvSpPr/>
              <p:nvPr/>
            </p:nvSpPr>
            <p:spPr>
              <a:xfrm>
                <a:off x="9610725" y="2524025"/>
                <a:ext cx="322250" cy="420975"/>
              </a:xfrm>
              <a:custGeom>
                <a:avLst/>
                <a:gdLst/>
                <a:ahLst/>
                <a:cxnLst/>
                <a:rect l="l" t="t" r="r" b="b"/>
                <a:pathLst>
                  <a:path w="12890" h="16839" extrusionOk="0">
                    <a:moveTo>
                      <a:pt x="5046" y="0"/>
                    </a:moveTo>
                    <a:lnTo>
                      <a:pt x="0" y="4086"/>
                    </a:lnTo>
                    <a:lnTo>
                      <a:pt x="7405" y="16839"/>
                    </a:lnTo>
                    <a:lnTo>
                      <a:pt x="12890" y="11326"/>
                    </a:lnTo>
                    <a:lnTo>
                      <a:pt x="504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2"/>
              <p:cNvSpPr/>
              <p:nvPr/>
            </p:nvSpPr>
            <p:spPr>
              <a:xfrm>
                <a:off x="9950775" y="2442425"/>
                <a:ext cx="191325" cy="65150"/>
              </a:xfrm>
              <a:custGeom>
                <a:avLst/>
                <a:gdLst/>
                <a:ahLst/>
                <a:cxnLst/>
                <a:rect l="l" t="t" r="r" b="b"/>
                <a:pathLst>
                  <a:path w="7653" h="2606" extrusionOk="0">
                    <a:moveTo>
                      <a:pt x="7652" y="1"/>
                    </a:moveTo>
                    <a:lnTo>
                      <a:pt x="1" y="631"/>
                    </a:lnTo>
                    <a:lnTo>
                      <a:pt x="220" y="2606"/>
                    </a:lnTo>
                    <a:lnTo>
                      <a:pt x="7652" y="1783"/>
                    </a:lnTo>
                    <a:lnTo>
                      <a:pt x="765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2"/>
              <p:cNvSpPr/>
              <p:nvPr/>
            </p:nvSpPr>
            <p:spPr>
              <a:xfrm>
                <a:off x="9831475" y="2480825"/>
                <a:ext cx="443625" cy="654775"/>
              </a:xfrm>
              <a:custGeom>
                <a:avLst/>
                <a:gdLst/>
                <a:ahLst/>
                <a:cxnLst/>
                <a:rect l="l" t="t" r="r" b="b"/>
                <a:pathLst>
                  <a:path w="17745" h="26191" extrusionOk="0">
                    <a:moveTo>
                      <a:pt x="12095" y="0"/>
                    </a:moveTo>
                    <a:lnTo>
                      <a:pt x="5102" y="741"/>
                    </a:lnTo>
                    <a:lnTo>
                      <a:pt x="2661" y="7871"/>
                    </a:lnTo>
                    <a:lnTo>
                      <a:pt x="988" y="12862"/>
                    </a:lnTo>
                    <a:lnTo>
                      <a:pt x="440" y="14563"/>
                    </a:lnTo>
                    <a:lnTo>
                      <a:pt x="303" y="15056"/>
                    </a:lnTo>
                    <a:lnTo>
                      <a:pt x="248" y="15276"/>
                    </a:lnTo>
                    <a:lnTo>
                      <a:pt x="1" y="26191"/>
                    </a:lnTo>
                    <a:lnTo>
                      <a:pt x="17745" y="26191"/>
                    </a:lnTo>
                    <a:lnTo>
                      <a:pt x="16840" y="9352"/>
                    </a:lnTo>
                    <a:lnTo>
                      <a:pt x="16812" y="9078"/>
                    </a:lnTo>
                    <a:lnTo>
                      <a:pt x="16702" y="8337"/>
                    </a:lnTo>
                    <a:lnTo>
                      <a:pt x="16620" y="7844"/>
                    </a:lnTo>
                    <a:lnTo>
                      <a:pt x="16483" y="7240"/>
                    </a:lnTo>
                    <a:lnTo>
                      <a:pt x="16318" y="6582"/>
                    </a:lnTo>
                    <a:lnTo>
                      <a:pt x="16099" y="5897"/>
                    </a:lnTo>
                    <a:lnTo>
                      <a:pt x="15825" y="5156"/>
                    </a:lnTo>
                    <a:lnTo>
                      <a:pt x="15496" y="4388"/>
                    </a:lnTo>
                    <a:lnTo>
                      <a:pt x="15112" y="3620"/>
                    </a:lnTo>
                    <a:lnTo>
                      <a:pt x="14673" y="2825"/>
                    </a:lnTo>
                    <a:lnTo>
                      <a:pt x="14399" y="2441"/>
                    </a:lnTo>
                    <a:lnTo>
                      <a:pt x="14152" y="2057"/>
                    </a:lnTo>
                    <a:lnTo>
                      <a:pt x="13850" y="1701"/>
                    </a:lnTo>
                    <a:lnTo>
                      <a:pt x="13549" y="1344"/>
                    </a:lnTo>
                    <a:lnTo>
                      <a:pt x="13220" y="988"/>
                    </a:lnTo>
                    <a:lnTo>
                      <a:pt x="12863" y="631"/>
                    </a:lnTo>
                    <a:lnTo>
                      <a:pt x="12506" y="302"/>
                    </a:lnTo>
                    <a:lnTo>
                      <a:pt x="1209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2"/>
              <p:cNvSpPr/>
              <p:nvPr/>
            </p:nvSpPr>
            <p:spPr>
              <a:xfrm>
                <a:off x="9398175" y="2493850"/>
                <a:ext cx="713750" cy="545075"/>
              </a:xfrm>
              <a:custGeom>
                <a:avLst/>
                <a:gdLst/>
                <a:ahLst/>
                <a:cxnLst/>
                <a:rect l="l" t="t" r="r" b="b"/>
                <a:pathLst>
                  <a:path w="28550" h="21803" extrusionOk="0">
                    <a:moveTo>
                      <a:pt x="24710" y="0"/>
                    </a:moveTo>
                    <a:lnTo>
                      <a:pt x="24436" y="28"/>
                    </a:lnTo>
                    <a:lnTo>
                      <a:pt x="24162" y="55"/>
                    </a:lnTo>
                    <a:lnTo>
                      <a:pt x="23887" y="110"/>
                    </a:lnTo>
                    <a:lnTo>
                      <a:pt x="23641" y="165"/>
                    </a:lnTo>
                    <a:lnTo>
                      <a:pt x="23421" y="247"/>
                    </a:lnTo>
                    <a:lnTo>
                      <a:pt x="22982" y="467"/>
                    </a:lnTo>
                    <a:lnTo>
                      <a:pt x="22598" y="713"/>
                    </a:lnTo>
                    <a:lnTo>
                      <a:pt x="22242" y="960"/>
                    </a:lnTo>
                    <a:lnTo>
                      <a:pt x="21968" y="1235"/>
                    </a:lnTo>
                    <a:lnTo>
                      <a:pt x="21721" y="1481"/>
                    </a:lnTo>
                    <a:lnTo>
                      <a:pt x="21529" y="1728"/>
                    </a:lnTo>
                    <a:lnTo>
                      <a:pt x="21255" y="2112"/>
                    </a:lnTo>
                    <a:lnTo>
                      <a:pt x="21172" y="2277"/>
                    </a:lnTo>
                    <a:lnTo>
                      <a:pt x="15166" y="11464"/>
                    </a:lnTo>
                    <a:lnTo>
                      <a:pt x="9901" y="8667"/>
                    </a:lnTo>
                    <a:lnTo>
                      <a:pt x="6226" y="6692"/>
                    </a:lnTo>
                    <a:lnTo>
                      <a:pt x="4443" y="5705"/>
                    </a:lnTo>
                    <a:lnTo>
                      <a:pt x="1" y="11985"/>
                    </a:lnTo>
                    <a:lnTo>
                      <a:pt x="2469" y="13603"/>
                    </a:lnTo>
                    <a:lnTo>
                      <a:pt x="5019" y="15248"/>
                    </a:lnTo>
                    <a:lnTo>
                      <a:pt x="8009" y="17113"/>
                    </a:lnTo>
                    <a:lnTo>
                      <a:pt x="9572" y="18046"/>
                    </a:lnTo>
                    <a:lnTo>
                      <a:pt x="11108" y="18951"/>
                    </a:lnTo>
                    <a:lnTo>
                      <a:pt x="12589" y="19773"/>
                    </a:lnTo>
                    <a:lnTo>
                      <a:pt x="13960" y="20514"/>
                    </a:lnTo>
                    <a:lnTo>
                      <a:pt x="15194" y="21090"/>
                    </a:lnTo>
                    <a:lnTo>
                      <a:pt x="15742" y="21337"/>
                    </a:lnTo>
                    <a:lnTo>
                      <a:pt x="16236" y="21529"/>
                    </a:lnTo>
                    <a:lnTo>
                      <a:pt x="16675" y="21666"/>
                    </a:lnTo>
                    <a:lnTo>
                      <a:pt x="17031" y="21775"/>
                    </a:lnTo>
                    <a:lnTo>
                      <a:pt x="17333" y="21803"/>
                    </a:lnTo>
                    <a:lnTo>
                      <a:pt x="17470" y="21803"/>
                    </a:lnTo>
                    <a:lnTo>
                      <a:pt x="17580" y="21775"/>
                    </a:lnTo>
                    <a:lnTo>
                      <a:pt x="17772" y="21693"/>
                    </a:lnTo>
                    <a:lnTo>
                      <a:pt x="17991" y="21556"/>
                    </a:lnTo>
                    <a:lnTo>
                      <a:pt x="18238" y="21391"/>
                    </a:lnTo>
                    <a:lnTo>
                      <a:pt x="18485" y="21172"/>
                    </a:lnTo>
                    <a:lnTo>
                      <a:pt x="19061" y="20624"/>
                    </a:lnTo>
                    <a:lnTo>
                      <a:pt x="19664" y="19965"/>
                    </a:lnTo>
                    <a:lnTo>
                      <a:pt x="20295" y="19198"/>
                    </a:lnTo>
                    <a:lnTo>
                      <a:pt x="20953" y="18347"/>
                    </a:lnTo>
                    <a:lnTo>
                      <a:pt x="21611" y="17470"/>
                    </a:lnTo>
                    <a:lnTo>
                      <a:pt x="22242" y="16565"/>
                    </a:lnTo>
                    <a:lnTo>
                      <a:pt x="23449" y="14810"/>
                    </a:lnTo>
                    <a:lnTo>
                      <a:pt x="24463" y="13301"/>
                    </a:lnTo>
                    <a:lnTo>
                      <a:pt x="25396" y="11820"/>
                    </a:lnTo>
                    <a:lnTo>
                      <a:pt x="25615" y="11409"/>
                    </a:lnTo>
                    <a:lnTo>
                      <a:pt x="26218" y="10312"/>
                    </a:lnTo>
                    <a:lnTo>
                      <a:pt x="26602" y="9572"/>
                    </a:lnTo>
                    <a:lnTo>
                      <a:pt x="27014" y="8749"/>
                    </a:lnTo>
                    <a:lnTo>
                      <a:pt x="27398" y="7844"/>
                    </a:lnTo>
                    <a:lnTo>
                      <a:pt x="27754" y="6884"/>
                    </a:lnTo>
                    <a:lnTo>
                      <a:pt x="28083" y="5897"/>
                    </a:lnTo>
                    <a:lnTo>
                      <a:pt x="28220" y="5403"/>
                    </a:lnTo>
                    <a:lnTo>
                      <a:pt x="28330" y="4909"/>
                    </a:lnTo>
                    <a:lnTo>
                      <a:pt x="28440" y="4443"/>
                    </a:lnTo>
                    <a:lnTo>
                      <a:pt x="28495" y="3977"/>
                    </a:lnTo>
                    <a:lnTo>
                      <a:pt x="28522" y="3511"/>
                    </a:lnTo>
                    <a:lnTo>
                      <a:pt x="28550" y="3072"/>
                    </a:lnTo>
                    <a:lnTo>
                      <a:pt x="28522" y="2661"/>
                    </a:lnTo>
                    <a:lnTo>
                      <a:pt x="28440" y="2277"/>
                    </a:lnTo>
                    <a:lnTo>
                      <a:pt x="28330" y="1893"/>
                    </a:lnTo>
                    <a:lnTo>
                      <a:pt x="28193" y="1536"/>
                    </a:lnTo>
                    <a:lnTo>
                      <a:pt x="27974" y="1235"/>
                    </a:lnTo>
                    <a:lnTo>
                      <a:pt x="27727" y="960"/>
                    </a:lnTo>
                    <a:lnTo>
                      <a:pt x="27425" y="713"/>
                    </a:lnTo>
                    <a:lnTo>
                      <a:pt x="27069" y="522"/>
                    </a:lnTo>
                    <a:lnTo>
                      <a:pt x="26712" y="357"/>
                    </a:lnTo>
                    <a:lnTo>
                      <a:pt x="26356" y="247"/>
                    </a:lnTo>
                    <a:lnTo>
                      <a:pt x="25999" y="138"/>
                    </a:lnTo>
                    <a:lnTo>
                      <a:pt x="25643" y="55"/>
                    </a:lnTo>
                    <a:lnTo>
                      <a:pt x="25341" y="28"/>
                    </a:lnTo>
                    <a:lnTo>
                      <a:pt x="2501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2"/>
              <p:cNvSpPr/>
              <p:nvPr/>
            </p:nvSpPr>
            <p:spPr>
              <a:xfrm>
                <a:off x="9803375" y="2696100"/>
                <a:ext cx="309225" cy="344200"/>
              </a:xfrm>
              <a:custGeom>
                <a:avLst/>
                <a:gdLst/>
                <a:ahLst/>
                <a:cxnLst/>
                <a:rect l="l" t="t" r="r" b="b"/>
                <a:pathLst>
                  <a:path w="12369" h="13768" extrusionOk="0">
                    <a:moveTo>
                      <a:pt x="12287" y="1"/>
                    </a:moveTo>
                    <a:lnTo>
                      <a:pt x="11766" y="933"/>
                    </a:lnTo>
                    <a:lnTo>
                      <a:pt x="11245" y="1838"/>
                    </a:lnTo>
                    <a:lnTo>
                      <a:pt x="10669" y="2743"/>
                    </a:lnTo>
                    <a:lnTo>
                      <a:pt x="10120" y="3648"/>
                    </a:lnTo>
                    <a:lnTo>
                      <a:pt x="8941" y="5403"/>
                    </a:lnTo>
                    <a:lnTo>
                      <a:pt x="7707" y="7131"/>
                    </a:lnTo>
                    <a:lnTo>
                      <a:pt x="6445" y="8804"/>
                    </a:lnTo>
                    <a:lnTo>
                      <a:pt x="5184" y="10477"/>
                    </a:lnTo>
                    <a:lnTo>
                      <a:pt x="4745" y="11053"/>
                    </a:lnTo>
                    <a:lnTo>
                      <a:pt x="4251" y="11629"/>
                    </a:lnTo>
                    <a:lnTo>
                      <a:pt x="3758" y="12205"/>
                    </a:lnTo>
                    <a:lnTo>
                      <a:pt x="3483" y="12451"/>
                    </a:lnTo>
                    <a:lnTo>
                      <a:pt x="3209" y="12698"/>
                    </a:lnTo>
                    <a:lnTo>
                      <a:pt x="2880" y="12972"/>
                    </a:lnTo>
                    <a:lnTo>
                      <a:pt x="2524" y="13219"/>
                    </a:lnTo>
                    <a:lnTo>
                      <a:pt x="2140" y="13411"/>
                    </a:lnTo>
                    <a:lnTo>
                      <a:pt x="1728" y="13576"/>
                    </a:lnTo>
                    <a:lnTo>
                      <a:pt x="1536" y="13631"/>
                    </a:lnTo>
                    <a:lnTo>
                      <a:pt x="1317" y="13658"/>
                    </a:lnTo>
                    <a:lnTo>
                      <a:pt x="1098" y="13685"/>
                    </a:lnTo>
                    <a:lnTo>
                      <a:pt x="878" y="13685"/>
                    </a:lnTo>
                    <a:lnTo>
                      <a:pt x="659" y="13658"/>
                    </a:lnTo>
                    <a:lnTo>
                      <a:pt x="467" y="13631"/>
                    </a:lnTo>
                    <a:lnTo>
                      <a:pt x="247" y="13576"/>
                    </a:lnTo>
                    <a:lnTo>
                      <a:pt x="28" y="13521"/>
                    </a:lnTo>
                    <a:lnTo>
                      <a:pt x="1" y="13521"/>
                    </a:lnTo>
                    <a:lnTo>
                      <a:pt x="1" y="13576"/>
                    </a:lnTo>
                    <a:lnTo>
                      <a:pt x="412" y="13713"/>
                    </a:lnTo>
                    <a:lnTo>
                      <a:pt x="768" y="13768"/>
                    </a:lnTo>
                    <a:lnTo>
                      <a:pt x="1152" y="13768"/>
                    </a:lnTo>
                    <a:lnTo>
                      <a:pt x="1509" y="13713"/>
                    </a:lnTo>
                    <a:lnTo>
                      <a:pt x="1865" y="13631"/>
                    </a:lnTo>
                    <a:lnTo>
                      <a:pt x="2194" y="13466"/>
                    </a:lnTo>
                    <a:lnTo>
                      <a:pt x="2524" y="13301"/>
                    </a:lnTo>
                    <a:lnTo>
                      <a:pt x="2853" y="13082"/>
                    </a:lnTo>
                    <a:lnTo>
                      <a:pt x="3154" y="12863"/>
                    </a:lnTo>
                    <a:lnTo>
                      <a:pt x="3456" y="12616"/>
                    </a:lnTo>
                    <a:lnTo>
                      <a:pt x="3730" y="12342"/>
                    </a:lnTo>
                    <a:lnTo>
                      <a:pt x="4005" y="12040"/>
                    </a:lnTo>
                    <a:lnTo>
                      <a:pt x="4526" y="11464"/>
                    </a:lnTo>
                    <a:lnTo>
                      <a:pt x="4964" y="10888"/>
                    </a:lnTo>
                    <a:lnTo>
                      <a:pt x="6226" y="9270"/>
                    </a:lnTo>
                    <a:lnTo>
                      <a:pt x="7460" y="7625"/>
                    </a:lnTo>
                    <a:lnTo>
                      <a:pt x="8667" y="5952"/>
                    </a:lnTo>
                    <a:lnTo>
                      <a:pt x="9818" y="4251"/>
                    </a:lnTo>
                    <a:lnTo>
                      <a:pt x="10477" y="3209"/>
                    </a:lnTo>
                    <a:lnTo>
                      <a:pt x="11135" y="2167"/>
                    </a:lnTo>
                    <a:lnTo>
                      <a:pt x="11766" y="1125"/>
                    </a:lnTo>
                    <a:lnTo>
                      <a:pt x="12369" y="55"/>
                    </a:lnTo>
                    <a:lnTo>
                      <a:pt x="12369" y="28"/>
                    </a:lnTo>
                    <a:lnTo>
                      <a:pt x="1234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32"/>
              <p:cNvSpPr/>
              <p:nvPr/>
            </p:nvSpPr>
            <p:spPr>
              <a:xfrm>
                <a:off x="9792400" y="3066325"/>
                <a:ext cx="485450" cy="120700"/>
              </a:xfrm>
              <a:custGeom>
                <a:avLst/>
                <a:gdLst/>
                <a:ahLst/>
                <a:cxnLst/>
                <a:rect l="l" t="t" r="r" b="b"/>
                <a:pathLst>
                  <a:path w="19418" h="4828" extrusionOk="0">
                    <a:moveTo>
                      <a:pt x="14673" y="1"/>
                    </a:moveTo>
                    <a:lnTo>
                      <a:pt x="1728" y="2606"/>
                    </a:lnTo>
                    <a:lnTo>
                      <a:pt x="1427" y="2606"/>
                    </a:lnTo>
                    <a:lnTo>
                      <a:pt x="1125" y="2634"/>
                    </a:lnTo>
                    <a:lnTo>
                      <a:pt x="823" y="2688"/>
                    </a:lnTo>
                    <a:lnTo>
                      <a:pt x="549" y="2798"/>
                    </a:lnTo>
                    <a:lnTo>
                      <a:pt x="412" y="2880"/>
                    </a:lnTo>
                    <a:lnTo>
                      <a:pt x="275" y="2990"/>
                    </a:lnTo>
                    <a:lnTo>
                      <a:pt x="193" y="3100"/>
                    </a:lnTo>
                    <a:lnTo>
                      <a:pt x="110" y="3237"/>
                    </a:lnTo>
                    <a:lnTo>
                      <a:pt x="28" y="3374"/>
                    </a:lnTo>
                    <a:lnTo>
                      <a:pt x="1" y="3511"/>
                    </a:lnTo>
                    <a:lnTo>
                      <a:pt x="1" y="3648"/>
                    </a:lnTo>
                    <a:lnTo>
                      <a:pt x="28" y="3813"/>
                    </a:lnTo>
                    <a:lnTo>
                      <a:pt x="110" y="3977"/>
                    </a:lnTo>
                    <a:lnTo>
                      <a:pt x="220" y="4142"/>
                    </a:lnTo>
                    <a:lnTo>
                      <a:pt x="385" y="4252"/>
                    </a:lnTo>
                    <a:lnTo>
                      <a:pt x="577" y="4334"/>
                    </a:lnTo>
                    <a:lnTo>
                      <a:pt x="769" y="4389"/>
                    </a:lnTo>
                    <a:lnTo>
                      <a:pt x="988" y="4416"/>
                    </a:lnTo>
                    <a:lnTo>
                      <a:pt x="1427" y="4471"/>
                    </a:lnTo>
                    <a:lnTo>
                      <a:pt x="19417" y="4828"/>
                    </a:lnTo>
                    <a:lnTo>
                      <a:pt x="19308" y="2771"/>
                    </a:lnTo>
                    <a:lnTo>
                      <a:pt x="1467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32"/>
              <p:cNvSpPr/>
              <p:nvPr/>
            </p:nvSpPr>
            <p:spPr>
              <a:xfrm>
                <a:off x="9828050" y="3134200"/>
                <a:ext cx="312675" cy="2100"/>
              </a:xfrm>
              <a:custGeom>
                <a:avLst/>
                <a:gdLst/>
                <a:ahLst/>
                <a:cxnLst/>
                <a:rect l="l" t="t" r="r" b="b"/>
                <a:pathLst>
                  <a:path w="12507" h="84" extrusionOk="0">
                    <a:moveTo>
                      <a:pt x="1" y="1"/>
                    </a:moveTo>
                    <a:lnTo>
                      <a:pt x="1" y="56"/>
                    </a:lnTo>
                    <a:lnTo>
                      <a:pt x="1" y="83"/>
                    </a:lnTo>
                    <a:lnTo>
                      <a:pt x="12506" y="83"/>
                    </a:lnTo>
                    <a:lnTo>
                      <a:pt x="12506" y="56"/>
                    </a:lnTo>
                    <a:lnTo>
                      <a:pt x="1250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32"/>
              <p:cNvSpPr/>
              <p:nvPr/>
            </p:nvSpPr>
            <p:spPr>
              <a:xfrm>
                <a:off x="9770475" y="2495900"/>
                <a:ext cx="359950" cy="410700"/>
              </a:xfrm>
              <a:custGeom>
                <a:avLst/>
                <a:gdLst/>
                <a:ahLst/>
                <a:cxnLst/>
                <a:rect l="l" t="t" r="r" b="b"/>
                <a:pathLst>
                  <a:path w="14398" h="16428" extrusionOk="0">
                    <a:moveTo>
                      <a:pt x="10202" y="1"/>
                    </a:moveTo>
                    <a:lnTo>
                      <a:pt x="9763" y="28"/>
                    </a:lnTo>
                    <a:lnTo>
                      <a:pt x="9352" y="83"/>
                    </a:lnTo>
                    <a:lnTo>
                      <a:pt x="8941" y="165"/>
                    </a:lnTo>
                    <a:lnTo>
                      <a:pt x="8529" y="302"/>
                    </a:lnTo>
                    <a:lnTo>
                      <a:pt x="8145" y="494"/>
                    </a:lnTo>
                    <a:lnTo>
                      <a:pt x="7761" y="686"/>
                    </a:lnTo>
                    <a:lnTo>
                      <a:pt x="7432" y="933"/>
                    </a:lnTo>
                    <a:lnTo>
                      <a:pt x="7103" y="1207"/>
                    </a:lnTo>
                    <a:lnTo>
                      <a:pt x="6801" y="1509"/>
                    </a:lnTo>
                    <a:lnTo>
                      <a:pt x="6555" y="1838"/>
                    </a:lnTo>
                    <a:lnTo>
                      <a:pt x="6363" y="2140"/>
                    </a:lnTo>
                    <a:lnTo>
                      <a:pt x="4498" y="4827"/>
                    </a:lnTo>
                    <a:lnTo>
                      <a:pt x="1700" y="8859"/>
                    </a:lnTo>
                    <a:lnTo>
                      <a:pt x="850" y="10065"/>
                    </a:lnTo>
                    <a:lnTo>
                      <a:pt x="28" y="11272"/>
                    </a:lnTo>
                    <a:lnTo>
                      <a:pt x="0" y="11300"/>
                    </a:lnTo>
                    <a:lnTo>
                      <a:pt x="0" y="11354"/>
                    </a:lnTo>
                    <a:lnTo>
                      <a:pt x="329" y="11930"/>
                    </a:lnTo>
                    <a:lnTo>
                      <a:pt x="631" y="12534"/>
                    </a:lnTo>
                    <a:lnTo>
                      <a:pt x="850" y="13137"/>
                    </a:lnTo>
                    <a:lnTo>
                      <a:pt x="1042" y="13768"/>
                    </a:lnTo>
                    <a:lnTo>
                      <a:pt x="1179" y="14426"/>
                    </a:lnTo>
                    <a:lnTo>
                      <a:pt x="1262" y="15084"/>
                    </a:lnTo>
                    <a:lnTo>
                      <a:pt x="1289" y="15742"/>
                    </a:lnTo>
                    <a:lnTo>
                      <a:pt x="1289" y="16401"/>
                    </a:lnTo>
                    <a:lnTo>
                      <a:pt x="1289" y="16428"/>
                    </a:lnTo>
                    <a:lnTo>
                      <a:pt x="1344" y="16428"/>
                    </a:lnTo>
                    <a:lnTo>
                      <a:pt x="1371" y="16401"/>
                    </a:lnTo>
                    <a:lnTo>
                      <a:pt x="1371" y="15797"/>
                    </a:lnTo>
                    <a:lnTo>
                      <a:pt x="1344" y="15221"/>
                    </a:lnTo>
                    <a:lnTo>
                      <a:pt x="1289" y="14618"/>
                    </a:lnTo>
                    <a:lnTo>
                      <a:pt x="1179" y="14042"/>
                    </a:lnTo>
                    <a:lnTo>
                      <a:pt x="1042" y="13466"/>
                    </a:lnTo>
                    <a:lnTo>
                      <a:pt x="850" y="12918"/>
                    </a:lnTo>
                    <a:lnTo>
                      <a:pt x="631" y="12369"/>
                    </a:lnTo>
                    <a:lnTo>
                      <a:pt x="384" y="11821"/>
                    </a:lnTo>
                    <a:lnTo>
                      <a:pt x="247" y="11574"/>
                    </a:lnTo>
                    <a:lnTo>
                      <a:pt x="165" y="11464"/>
                    </a:lnTo>
                    <a:lnTo>
                      <a:pt x="137" y="11382"/>
                    </a:lnTo>
                    <a:lnTo>
                      <a:pt x="110" y="11354"/>
                    </a:lnTo>
                    <a:lnTo>
                      <a:pt x="82" y="11354"/>
                    </a:lnTo>
                    <a:lnTo>
                      <a:pt x="82" y="11327"/>
                    </a:lnTo>
                    <a:lnTo>
                      <a:pt x="110" y="11300"/>
                    </a:lnTo>
                    <a:lnTo>
                      <a:pt x="165" y="11245"/>
                    </a:lnTo>
                    <a:lnTo>
                      <a:pt x="439" y="10833"/>
                    </a:lnTo>
                    <a:lnTo>
                      <a:pt x="1536" y="9243"/>
                    </a:lnTo>
                    <a:lnTo>
                      <a:pt x="3044" y="7076"/>
                    </a:lnTo>
                    <a:lnTo>
                      <a:pt x="4580" y="4827"/>
                    </a:lnTo>
                    <a:lnTo>
                      <a:pt x="5842" y="3017"/>
                    </a:lnTo>
                    <a:lnTo>
                      <a:pt x="6472" y="2085"/>
                    </a:lnTo>
                    <a:lnTo>
                      <a:pt x="6829" y="1619"/>
                    </a:lnTo>
                    <a:lnTo>
                      <a:pt x="7021" y="1399"/>
                    </a:lnTo>
                    <a:lnTo>
                      <a:pt x="7240" y="1207"/>
                    </a:lnTo>
                    <a:lnTo>
                      <a:pt x="7624" y="878"/>
                    </a:lnTo>
                    <a:lnTo>
                      <a:pt x="8036" y="631"/>
                    </a:lnTo>
                    <a:lnTo>
                      <a:pt x="8474" y="412"/>
                    </a:lnTo>
                    <a:lnTo>
                      <a:pt x="8941" y="248"/>
                    </a:lnTo>
                    <a:lnTo>
                      <a:pt x="9434" y="138"/>
                    </a:lnTo>
                    <a:lnTo>
                      <a:pt x="9900" y="83"/>
                    </a:lnTo>
                    <a:lnTo>
                      <a:pt x="10394" y="83"/>
                    </a:lnTo>
                    <a:lnTo>
                      <a:pt x="10860" y="138"/>
                    </a:lnTo>
                    <a:lnTo>
                      <a:pt x="11354" y="248"/>
                    </a:lnTo>
                    <a:lnTo>
                      <a:pt x="11793" y="412"/>
                    </a:lnTo>
                    <a:lnTo>
                      <a:pt x="12231" y="631"/>
                    </a:lnTo>
                    <a:lnTo>
                      <a:pt x="12643" y="933"/>
                    </a:lnTo>
                    <a:lnTo>
                      <a:pt x="12999" y="1235"/>
                    </a:lnTo>
                    <a:lnTo>
                      <a:pt x="13328" y="1619"/>
                    </a:lnTo>
                    <a:lnTo>
                      <a:pt x="13603" y="2003"/>
                    </a:lnTo>
                    <a:lnTo>
                      <a:pt x="13849" y="2441"/>
                    </a:lnTo>
                    <a:lnTo>
                      <a:pt x="14041" y="2880"/>
                    </a:lnTo>
                    <a:lnTo>
                      <a:pt x="14179" y="3346"/>
                    </a:lnTo>
                    <a:lnTo>
                      <a:pt x="14288" y="3840"/>
                    </a:lnTo>
                    <a:lnTo>
                      <a:pt x="14316" y="4334"/>
                    </a:lnTo>
                    <a:lnTo>
                      <a:pt x="14288" y="4800"/>
                    </a:lnTo>
                    <a:lnTo>
                      <a:pt x="14206" y="5294"/>
                    </a:lnTo>
                    <a:lnTo>
                      <a:pt x="14206" y="5321"/>
                    </a:lnTo>
                    <a:lnTo>
                      <a:pt x="14233" y="5348"/>
                    </a:lnTo>
                    <a:lnTo>
                      <a:pt x="14261" y="5321"/>
                    </a:lnTo>
                    <a:lnTo>
                      <a:pt x="14288" y="5321"/>
                    </a:lnTo>
                    <a:lnTo>
                      <a:pt x="14371" y="4882"/>
                    </a:lnTo>
                    <a:lnTo>
                      <a:pt x="14398" y="4471"/>
                    </a:lnTo>
                    <a:lnTo>
                      <a:pt x="14371" y="4032"/>
                    </a:lnTo>
                    <a:lnTo>
                      <a:pt x="14316" y="3621"/>
                    </a:lnTo>
                    <a:lnTo>
                      <a:pt x="14233" y="3209"/>
                    </a:lnTo>
                    <a:lnTo>
                      <a:pt x="14096" y="2798"/>
                    </a:lnTo>
                    <a:lnTo>
                      <a:pt x="13932" y="2414"/>
                    </a:lnTo>
                    <a:lnTo>
                      <a:pt x="13712" y="2030"/>
                    </a:lnTo>
                    <a:lnTo>
                      <a:pt x="13466" y="1674"/>
                    </a:lnTo>
                    <a:lnTo>
                      <a:pt x="13219" y="1345"/>
                    </a:lnTo>
                    <a:lnTo>
                      <a:pt x="12917" y="1043"/>
                    </a:lnTo>
                    <a:lnTo>
                      <a:pt x="12588" y="796"/>
                    </a:lnTo>
                    <a:lnTo>
                      <a:pt x="12231" y="549"/>
                    </a:lnTo>
                    <a:lnTo>
                      <a:pt x="11848" y="357"/>
                    </a:lnTo>
                    <a:lnTo>
                      <a:pt x="11464" y="193"/>
                    </a:lnTo>
                    <a:lnTo>
                      <a:pt x="11052" y="83"/>
                    </a:lnTo>
                    <a:lnTo>
                      <a:pt x="10613" y="28"/>
                    </a:lnTo>
                    <a:lnTo>
                      <a:pt x="10202"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32"/>
              <p:cNvSpPr/>
              <p:nvPr/>
            </p:nvSpPr>
            <p:spPr>
              <a:xfrm>
                <a:off x="9935700" y="2440375"/>
                <a:ext cx="216000" cy="41850"/>
              </a:xfrm>
              <a:custGeom>
                <a:avLst/>
                <a:gdLst/>
                <a:ahLst/>
                <a:cxnLst/>
                <a:rect l="l" t="t" r="r" b="b"/>
                <a:pathLst>
                  <a:path w="8640" h="1674" extrusionOk="0">
                    <a:moveTo>
                      <a:pt x="8063" y="0"/>
                    </a:moveTo>
                    <a:lnTo>
                      <a:pt x="467" y="659"/>
                    </a:lnTo>
                    <a:lnTo>
                      <a:pt x="384" y="686"/>
                    </a:lnTo>
                    <a:lnTo>
                      <a:pt x="275" y="713"/>
                    </a:lnTo>
                    <a:lnTo>
                      <a:pt x="192" y="768"/>
                    </a:lnTo>
                    <a:lnTo>
                      <a:pt x="138" y="850"/>
                    </a:lnTo>
                    <a:lnTo>
                      <a:pt x="83" y="905"/>
                    </a:lnTo>
                    <a:lnTo>
                      <a:pt x="28" y="1015"/>
                    </a:lnTo>
                    <a:lnTo>
                      <a:pt x="0" y="1097"/>
                    </a:lnTo>
                    <a:lnTo>
                      <a:pt x="0" y="1207"/>
                    </a:lnTo>
                    <a:lnTo>
                      <a:pt x="28" y="1317"/>
                    </a:lnTo>
                    <a:lnTo>
                      <a:pt x="55" y="1399"/>
                    </a:lnTo>
                    <a:lnTo>
                      <a:pt x="110" y="1481"/>
                    </a:lnTo>
                    <a:lnTo>
                      <a:pt x="192" y="1564"/>
                    </a:lnTo>
                    <a:lnTo>
                      <a:pt x="275" y="1618"/>
                    </a:lnTo>
                    <a:lnTo>
                      <a:pt x="357" y="1646"/>
                    </a:lnTo>
                    <a:lnTo>
                      <a:pt x="467" y="1673"/>
                    </a:lnTo>
                    <a:lnTo>
                      <a:pt x="549" y="1673"/>
                    </a:lnTo>
                    <a:lnTo>
                      <a:pt x="8173" y="1042"/>
                    </a:lnTo>
                    <a:lnTo>
                      <a:pt x="8255" y="1015"/>
                    </a:lnTo>
                    <a:lnTo>
                      <a:pt x="8365" y="988"/>
                    </a:lnTo>
                    <a:lnTo>
                      <a:pt x="8447" y="933"/>
                    </a:lnTo>
                    <a:lnTo>
                      <a:pt x="8502" y="850"/>
                    </a:lnTo>
                    <a:lnTo>
                      <a:pt x="8557" y="768"/>
                    </a:lnTo>
                    <a:lnTo>
                      <a:pt x="8612" y="686"/>
                    </a:lnTo>
                    <a:lnTo>
                      <a:pt x="8639" y="576"/>
                    </a:lnTo>
                    <a:lnTo>
                      <a:pt x="8639" y="467"/>
                    </a:lnTo>
                    <a:lnTo>
                      <a:pt x="8612" y="384"/>
                    </a:lnTo>
                    <a:lnTo>
                      <a:pt x="8584" y="275"/>
                    </a:lnTo>
                    <a:lnTo>
                      <a:pt x="8529" y="192"/>
                    </a:lnTo>
                    <a:lnTo>
                      <a:pt x="8447" y="137"/>
                    </a:lnTo>
                    <a:lnTo>
                      <a:pt x="8365" y="83"/>
                    </a:lnTo>
                    <a:lnTo>
                      <a:pt x="8283" y="28"/>
                    </a:lnTo>
                    <a:lnTo>
                      <a:pt x="817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32"/>
              <p:cNvSpPr/>
              <p:nvPr/>
            </p:nvSpPr>
            <p:spPr>
              <a:xfrm>
                <a:off x="9507875" y="2635775"/>
                <a:ext cx="264675" cy="144675"/>
              </a:xfrm>
              <a:custGeom>
                <a:avLst/>
                <a:gdLst/>
                <a:ahLst/>
                <a:cxnLst/>
                <a:rect l="l" t="t" r="r" b="b"/>
                <a:pathLst>
                  <a:path w="10587" h="5787" extrusionOk="0">
                    <a:moveTo>
                      <a:pt x="1" y="0"/>
                    </a:moveTo>
                    <a:lnTo>
                      <a:pt x="1" y="55"/>
                    </a:lnTo>
                    <a:lnTo>
                      <a:pt x="28" y="55"/>
                    </a:lnTo>
                    <a:lnTo>
                      <a:pt x="1070" y="631"/>
                    </a:lnTo>
                    <a:lnTo>
                      <a:pt x="3593" y="2002"/>
                    </a:lnTo>
                    <a:lnTo>
                      <a:pt x="6610" y="3648"/>
                    </a:lnTo>
                    <a:lnTo>
                      <a:pt x="9243" y="5074"/>
                    </a:lnTo>
                    <a:lnTo>
                      <a:pt x="10093" y="5540"/>
                    </a:lnTo>
                    <a:lnTo>
                      <a:pt x="10312" y="5650"/>
                    </a:lnTo>
                    <a:lnTo>
                      <a:pt x="10504" y="5759"/>
                    </a:lnTo>
                    <a:lnTo>
                      <a:pt x="10532" y="5787"/>
                    </a:lnTo>
                    <a:lnTo>
                      <a:pt x="10559" y="5787"/>
                    </a:lnTo>
                    <a:lnTo>
                      <a:pt x="10586" y="5759"/>
                    </a:lnTo>
                    <a:lnTo>
                      <a:pt x="10586" y="5732"/>
                    </a:lnTo>
                    <a:lnTo>
                      <a:pt x="10559" y="5705"/>
                    </a:lnTo>
                    <a:lnTo>
                      <a:pt x="9517" y="5129"/>
                    </a:lnTo>
                    <a:lnTo>
                      <a:pt x="7021" y="3757"/>
                    </a:lnTo>
                    <a:lnTo>
                      <a:pt x="3977" y="2112"/>
                    </a:lnTo>
                    <a:lnTo>
                      <a:pt x="1372" y="713"/>
                    </a:lnTo>
                    <a:lnTo>
                      <a:pt x="494" y="220"/>
                    </a:lnTo>
                    <a:lnTo>
                      <a:pt x="302" y="110"/>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32"/>
              <p:cNvSpPr/>
              <p:nvPr/>
            </p:nvSpPr>
            <p:spPr>
              <a:xfrm>
                <a:off x="9944600" y="2467800"/>
                <a:ext cx="196800" cy="18525"/>
              </a:xfrm>
              <a:custGeom>
                <a:avLst/>
                <a:gdLst/>
                <a:ahLst/>
                <a:cxnLst/>
                <a:rect l="l" t="t" r="r" b="b"/>
                <a:pathLst>
                  <a:path w="7872" h="741" extrusionOk="0">
                    <a:moveTo>
                      <a:pt x="7817" y="0"/>
                    </a:moveTo>
                    <a:lnTo>
                      <a:pt x="1756" y="521"/>
                    </a:lnTo>
                    <a:lnTo>
                      <a:pt x="28" y="658"/>
                    </a:lnTo>
                    <a:lnTo>
                      <a:pt x="1" y="686"/>
                    </a:lnTo>
                    <a:lnTo>
                      <a:pt x="1" y="713"/>
                    </a:lnTo>
                    <a:lnTo>
                      <a:pt x="1" y="741"/>
                    </a:lnTo>
                    <a:lnTo>
                      <a:pt x="28" y="741"/>
                    </a:lnTo>
                    <a:lnTo>
                      <a:pt x="6117" y="247"/>
                    </a:lnTo>
                    <a:lnTo>
                      <a:pt x="7817" y="83"/>
                    </a:lnTo>
                    <a:lnTo>
                      <a:pt x="7844" y="83"/>
                    </a:lnTo>
                    <a:lnTo>
                      <a:pt x="7872" y="55"/>
                    </a:lnTo>
                    <a:lnTo>
                      <a:pt x="7844" y="28"/>
                    </a:lnTo>
                    <a:lnTo>
                      <a:pt x="7817"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32"/>
              <p:cNvSpPr/>
              <p:nvPr/>
            </p:nvSpPr>
            <p:spPr>
              <a:xfrm>
                <a:off x="9703950" y="3535300"/>
                <a:ext cx="575950" cy="46625"/>
              </a:xfrm>
              <a:custGeom>
                <a:avLst/>
                <a:gdLst/>
                <a:ahLst/>
                <a:cxnLst/>
                <a:rect l="l" t="t" r="r" b="b"/>
                <a:pathLst>
                  <a:path w="23038" h="1865" extrusionOk="0">
                    <a:moveTo>
                      <a:pt x="933" y="0"/>
                    </a:moveTo>
                    <a:lnTo>
                      <a:pt x="741" y="28"/>
                    </a:lnTo>
                    <a:lnTo>
                      <a:pt x="577" y="82"/>
                    </a:lnTo>
                    <a:lnTo>
                      <a:pt x="412" y="165"/>
                    </a:lnTo>
                    <a:lnTo>
                      <a:pt x="275" y="274"/>
                    </a:lnTo>
                    <a:lnTo>
                      <a:pt x="166" y="412"/>
                    </a:lnTo>
                    <a:lnTo>
                      <a:pt x="83" y="576"/>
                    </a:lnTo>
                    <a:lnTo>
                      <a:pt x="28" y="741"/>
                    </a:lnTo>
                    <a:lnTo>
                      <a:pt x="1" y="933"/>
                    </a:lnTo>
                    <a:lnTo>
                      <a:pt x="28" y="1125"/>
                    </a:lnTo>
                    <a:lnTo>
                      <a:pt x="83" y="1317"/>
                    </a:lnTo>
                    <a:lnTo>
                      <a:pt x="166" y="1454"/>
                    </a:lnTo>
                    <a:lnTo>
                      <a:pt x="275" y="1591"/>
                    </a:lnTo>
                    <a:lnTo>
                      <a:pt x="412" y="1728"/>
                    </a:lnTo>
                    <a:lnTo>
                      <a:pt x="577" y="1810"/>
                    </a:lnTo>
                    <a:lnTo>
                      <a:pt x="741" y="1865"/>
                    </a:lnTo>
                    <a:lnTo>
                      <a:pt x="22297" y="1865"/>
                    </a:lnTo>
                    <a:lnTo>
                      <a:pt x="22462" y="1810"/>
                    </a:lnTo>
                    <a:lnTo>
                      <a:pt x="22626" y="1728"/>
                    </a:lnTo>
                    <a:lnTo>
                      <a:pt x="22763" y="1591"/>
                    </a:lnTo>
                    <a:lnTo>
                      <a:pt x="22873" y="1454"/>
                    </a:lnTo>
                    <a:lnTo>
                      <a:pt x="22955" y="1317"/>
                    </a:lnTo>
                    <a:lnTo>
                      <a:pt x="23010" y="1125"/>
                    </a:lnTo>
                    <a:lnTo>
                      <a:pt x="23038" y="933"/>
                    </a:lnTo>
                    <a:lnTo>
                      <a:pt x="23010" y="741"/>
                    </a:lnTo>
                    <a:lnTo>
                      <a:pt x="22955" y="576"/>
                    </a:lnTo>
                    <a:lnTo>
                      <a:pt x="22873" y="412"/>
                    </a:lnTo>
                    <a:lnTo>
                      <a:pt x="22763" y="274"/>
                    </a:lnTo>
                    <a:lnTo>
                      <a:pt x="22626" y="165"/>
                    </a:lnTo>
                    <a:lnTo>
                      <a:pt x="22462" y="82"/>
                    </a:lnTo>
                    <a:lnTo>
                      <a:pt x="22297" y="28"/>
                    </a:lnTo>
                    <a:lnTo>
                      <a:pt x="221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32"/>
              <p:cNvSpPr/>
              <p:nvPr/>
            </p:nvSpPr>
            <p:spPr>
              <a:xfrm>
                <a:off x="10240100" y="2730375"/>
                <a:ext cx="138525" cy="849500"/>
              </a:xfrm>
              <a:custGeom>
                <a:avLst/>
                <a:gdLst/>
                <a:ahLst/>
                <a:cxnLst/>
                <a:rect l="l" t="t" r="r" b="b"/>
                <a:pathLst>
                  <a:path w="5541" h="33980" extrusionOk="0">
                    <a:moveTo>
                      <a:pt x="4498" y="1"/>
                    </a:moveTo>
                    <a:lnTo>
                      <a:pt x="4307" y="28"/>
                    </a:lnTo>
                    <a:lnTo>
                      <a:pt x="4142" y="83"/>
                    </a:lnTo>
                    <a:lnTo>
                      <a:pt x="3977" y="193"/>
                    </a:lnTo>
                    <a:lnTo>
                      <a:pt x="3840" y="330"/>
                    </a:lnTo>
                    <a:lnTo>
                      <a:pt x="3731" y="467"/>
                    </a:lnTo>
                    <a:lnTo>
                      <a:pt x="3648" y="659"/>
                    </a:lnTo>
                    <a:lnTo>
                      <a:pt x="3621" y="851"/>
                    </a:lnTo>
                    <a:lnTo>
                      <a:pt x="1" y="32883"/>
                    </a:lnTo>
                    <a:lnTo>
                      <a:pt x="1" y="33075"/>
                    </a:lnTo>
                    <a:lnTo>
                      <a:pt x="28" y="33267"/>
                    </a:lnTo>
                    <a:lnTo>
                      <a:pt x="111" y="33459"/>
                    </a:lnTo>
                    <a:lnTo>
                      <a:pt x="220" y="33596"/>
                    </a:lnTo>
                    <a:lnTo>
                      <a:pt x="330" y="33733"/>
                    </a:lnTo>
                    <a:lnTo>
                      <a:pt x="495" y="33843"/>
                    </a:lnTo>
                    <a:lnTo>
                      <a:pt x="659" y="33925"/>
                    </a:lnTo>
                    <a:lnTo>
                      <a:pt x="851" y="33952"/>
                    </a:lnTo>
                    <a:lnTo>
                      <a:pt x="1043" y="33980"/>
                    </a:lnTo>
                    <a:lnTo>
                      <a:pt x="1235" y="33925"/>
                    </a:lnTo>
                    <a:lnTo>
                      <a:pt x="1427" y="33870"/>
                    </a:lnTo>
                    <a:lnTo>
                      <a:pt x="1564" y="33760"/>
                    </a:lnTo>
                    <a:lnTo>
                      <a:pt x="1701" y="33623"/>
                    </a:lnTo>
                    <a:lnTo>
                      <a:pt x="1811" y="33486"/>
                    </a:lnTo>
                    <a:lnTo>
                      <a:pt x="1893" y="33294"/>
                    </a:lnTo>
                    <a:lnTo>
                      <a:pt x="1948" y="33102"/>
                    </a:lnTo>
                    <a:lnTo>
                      <a:pt x="5541" y="1070"/>
                    </a:lnTo>
                    <a:lnTo>
                      <a:pt x="5541" y="878"/>
                    </a:lnTo>
                    <a:lnTo>
                      <a:pt x="5513" y="686"/>
                    </a:lnTo>
                    <a:lnTo>
                      <a:pt x="5458" y="495"/>
                    </a:lnTo>
                    <a:lnTo>
                      <a:pt x="5349" y="357"/>
                    </a:lnTo>
                    <a:lnTo>
                      <a:pt x="5212" y="220"/>
                    </a:lnTo>
                    <a:lnTo>
                      <a:pt x="5047" y="111"/>
                    </a:lnTo>
                    <a:lnTo>
                      <a:pt x="4882" y="28"/>
                    </a:lnTo>
                    <a:lnTo>
                      <a:pt x="46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32"/>
              <p:cNvSpPr/>
              <p:nvPr/>
            </p:nvSpPr>
            <p:spPr>
              <a:xfrm>
                <a:off x="10236000" y="3583975"/>
                <a:ext cx="148100" cy="697975"/>
              </a:xfrm>
              <a:custGeom>
                <a:avLst/>
                <a:gdLst/>
                <a:ahLst/>
                <a:cxnLst/>
                <a:rect l="l" t="t" r="r" b="b"/>
                <a:pathLst>
                  <a:path w="5924" h="27919" extrusionOk="0">
                    <a:moveTo>
                      <a:pt x="28" y="0"/>
                    </a:moveTo>
                    <a:lnTo>
                      <a:pt x="28" y="28"/>
                    </a:lnTo>
                    <a:lnTo>
                      <a:pt x="0" y="55"/>
                    </a:lnTo>
                    <a:lnTo>
                      <a:pt x="165" y="796"/>
                    </a:lnTo>
                    <a:lnTo>
                      <a:pt x="604" y="2825"/>
                    </a:lnTo>
                    <a:lnTo>
                      <a:pt x="1207" y="5814"/>
                    </a:lnTo>
                    <a:lnTo>
                      <a:pt x="2002" y="9489"/>
                    </a:lnTo>
                    <a:lnTo>
                      <a:pt x="2825" y="13466"/>
                    </a:lnTo>
                    <a:lnTo>
                      <a:pt x="3675" y="17524"/>
                    </a:lnTo>
                    <a:lnTo>
                      <a:pt x="4471" y="21282"/>
                    </a:lnTo>
                    <a:lnTo>
                      <a:pt x="5129" y="24463"/>
                    </a:lnTo>
                    <a:lnTo>
                      <a:pt x="5622" y="26767"/>
                    </a:lnTo>
                    <a:lnTo>
                      <a:pt x="5842" y="27836"/>
                    </a:lnTo>
                    <a:lnTo>
                      <a:pt x="5869" y="27891"/>
                    </a:lnTo>
                    <a:lnTo>
                      <a:pt x="5869" y="27918"/>
                    </a:lnTo>
                    <a:lnTo>
                      <a:pt x="5897" y="27918"/>
                    </a:lnTo>
                    <a:lnTo>
                      <a:pt x="5924" y="27891"/>
                    </a:lnTo>
                    <a:lnTo>
                      <a:pt x="5924" y="27863"/>
                    </a:lnTo>
                    <a:lnTo>
                      <a:pt x="5787" y="27123"/>
                    </a:lnTo>
                    <a:lnTo>
                      <a:pt x="5348" y="25094"/>
                    </a:lnTo>
                    <a:lnTo>
                      <a:pt x="4717" y="22104"/>
                    </a:lnTo>
                    <a:lnTo>
                      <a:pt x="3949" y="18429"/>
                    </a:lnTo>
                    <a:lnTo>
                      <a:pt x="3127" y="14426"/>
                    </a:lnTo>
                    <a:lnTo>
                      <a:pt x="2277" y="10394"/>
                    </a:lnTo>
                    <a:lnTo>
                      <a:pt x="1481" y="6637"/>
                    </a:lnTo>
                    <a:lnTo>
                      <a:pt x="796" y="3456"/>
                    </a:lnTo>
                    <a:lnTo>
                      <a:pt x="329" y="1152"/>
                    </a:lnTo>
                    <a:lnTo>
                      <a:pt x="110" y="83"/>
                    </a:lnTo>
                    <a:lnTo>
                      <a:pt x="83" y="28"/>
                    </a:lnTo>
                    <a:lnTo>
                      <a:pt x="8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32"/>
              <p:cNvSpPr/>
              <p:nvPr/>
            </p:nvSpPr>
            <p:spPr>
              <a:xfrm>
                <a:off x="9648425" y="3584650"/>
                <a:ext cx="130300" cy="698675"/>
              </a:xfrm>
              <a:custGeom>
                <a:avLst/>
                <a:gdLst/>
                <a:ahLst/>
                <a:cxnLst/>
                <a:rect l="l" t="t" r="r" b="b"/>
                <a:pathLst>
                  <a:path w="5212" h="27947" extrusionOk="0">
                    <a:moveTo>
                      <a:pt x="5156" y="1"/>
                    </a:moveTo>
                    <a:lnTo>
                      <a:pt x="5156" y="28"/>
                    </a:lnTo>
                    <a:lnTo>
                      <a:pt x="5019" y="769"/>
                    </a:lnTo>
                    <a:lnTo>
                      <a:pt x="4635" y="2798"/>
                    </a:lnTo>
                    <a:lnTo>
                      <a:pt x="4087" y="5787"/>
                    </a:lnTo>
                    <a:lnTo>
                      <a:pt x="3401" y="9462"/>
                    </a:lnTo>
                    <a:lnTo>
                      <a:pt x="2661" y="13466"/>
                    </a:lnTo>
                    <a:lnTo>
                      <a:pt x="1920" y="17525"/>
                    </a:lnTo>
                    <a:lnTo>
                      <a:pt x="1235" y="21282"/>
                    </a:lnTo>
                    <a:lnTo>
                      <a:pt x="631" y="24463"/>
                    </a:lnTo>
                    <a:lnTo>
                      <a:pt x="220" y="26767"/>
                    </a:lnTo>
                    <a:lnTo>
                      <a:pt x="28" y="27864"/>
                    </a:lnTo>
                    <a:lnTo>
                      <a:pt x="1" y="27891"/>
                    </a:lnTo>
                    <a:lnTo>
                      <a:pt x="28" y="27919"/>
                    </a:lnTo>
                    <a:lnTo>
                      <a:pt x="28" y="27946"/>
                    </a:lnTo>
                    <a:lnTo>
                      <a:pt x="83" y="27946"/>
                    </a:lnTo>
                    <a:lnTo>
                      <a:pt x="83" y="27919"/>
                    </a:lnTo>
                    <a:lnTo>
                      <a:pt x="220" y="27178"/>
                    </a:lnTo>
                    <a:lnTo>
                      <a:pt x="604" y="25149"/>
                    </a:lnTo>
                    <a:lnTo>
                      <a:pt x="1152" y="22132"/>
                    </a:lnTo>
                    <a:lnTo>
                      <a:pt x="1838" y="18485"/>
                    </a:lnTo>
                    <a:lnTo>
                      <a:pt x="2551" y="14481"/>
                    </a:lnTo>
                    <a:lnTo>
                      <a:pt x="3319" y="10422"/>
                    </a:lnTo>
                    <a:lnTo>
                      <a:pt x="4005" y="6665"/>
                    </a:lnTo>
                    <a:lnTo>
                      <a:pt x="4580" y="3456"/>
                    </a:lnTo>
                    <a:lnTo>
                      <a:pt x="5019" y="1180"/>
                    </a:lnTo>
                    <a:lnTo>
                      <a:pt x="5211" y="83"/>
                    </a:lnTo>
                    <a:lnTo>
                      <a:pt x="5211" y="56"/>
                    </a:lnTo>
                    <a:lnTo>
                      <a:pt x="5211"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8" name="Google Shape;1238;p32"/>
            <p:cNvGrpSpPr/>
            <p:nvPr/>
          </p:nvGrpSpPr>
          <p:grpSpPr>
            <a:xfrm>
              <a:off x="414805" y="3611095"/>
              <a:ext cx="3365889" cy="1454502"/>
              <a:chOff x="1616900" y="5075050"/>
              <a:chExt cx="2889175" cy="1248500"/>
            </a:xfrm>
          </p:grpSpPr>
          <p:grpSp>
            <p:nvGrpSpPr>
              <p:cNvPr id="1239" name="Google Shape;1239;p32"/>
              <p:cNvGrpSpPr/>
              <p:nvPr/>
            </p:nvGrpSpPr>
            <p:grpSpPr>
              <a:xfrm>
                <a:off x="1815725" y="5075050"/>
                <a:ext cx="2690350" cy="1248500"/>
                <a:chOff x="1815725" y="5075050"/>
                <a:chExt cx="2690350" cy="1248500"/>
              </a:xfrm>
            </p:grpSpPr>
            <p:sp>
              <p:nvSpPr>
                <p:cNvPr id="1240" name="Google Shape;1240;p32"/>
                <p:cNvSpPr/>
                <p:nvPr/>
              </p:nvSpPr>
              <p:spPr>
                <a:xfrm>
                  <a:off x="1815725" y="5075050"/>
                  <a:ext cx="2350975" cy="62400"/>
                </a:xfrm>
                <a:custGeom>
                  <a:avLst/>
                  <a:gdLst/>
                  <a:ahLst/>
                  <a:cxnLst/>
                  <a:rect l="l" t="t" r="r" b="b"/>
                  <a:pathLst>
                    <a:path w="94039" h="2496" extrusionOk="0">
                      <a:moveTo>
                        <a:pt x="1262" y="0"/>
                      </a:moveTo>
                      <a:lnTo>
                        <a:pt x="1015" y="28"/>
                      </a:lnTo>
                      <a:lnTo>
                        <a:pt x="768" y="82"/>
                      </a:lnTo>
                      <a:lnTo>
                        <a:pt x="549" y="220"/>
                      </a:lnTo>
                      <a:lnTo>
                        <a:pt x="357" y="357"/>
                      </a:lnTo>
                      <a:lnTo>
                        <a:pt x="219" y="549"/>
                      </a:lnTo>
                      <a:lnTo>
                        <a:pt x="110" y="768"/>
                      </a:lnTo>
                      <a:lnTo>
                        <a:pt x="28" y="987"/>
                      </a:lnTo>
                      <a:lnTo>
                        <a:pt x="0" y="1262"/>
                      </a:lnTo>
                      <a:lnTo>
                        <a:pt x="28" y="1508"/>
                      </a:lnTo>
                      <a:lnTo>
                        <a:pt x="110" y="1728"/>
                      </a:lnTo>
                      <a:lnTo>
                        <a:pt x="219" y="1947"/>
                      </a:lnTo>
                      <a:lnTo>
                        <a:pt x="357" y="2139"/>
                      </a:lnTo>
                      <a:lnTo>
                        <a:pt x="549" y="2304"/>
                      </a:lnTo>
                      <a:lnTo>
                        <a:pt x="768" y="2413"/>
                      </a:lnTo>
                      <a:lnTo>
                        <a:pt x="1015" y="2468"/>
                      </a:lnTo>
                      <a:lnTo>
                        <a:pt x="1262" y="2496"/>
                      </a:lnTo>
                      <a:lnTo>
                        <a:pt x="92777" y="2496"/>
                      </a:lnTo>
                      <a:lnTo>
                        <a:pt x="93024" y="2468"/>
                      </a:lnTo>
                      <a:lnTo>
                        <a:pt x="93271" y="2413"/>
                      </a:lnTo>
                      <a:lnTo>
                        <a:pt x="93490" y="2304"/>
                      </a:lnTo>
                      <a:lnTo>
                        <a:pt x="93682" y="2139"/>
                      </a:lnTo>
                      <a:lnTo>
                        <a:pt x="93819" y="1947"/>
                      </a:lnTo>
                      <a:lnTo>
                        <a:pt x="93929" y="1728"/>
                      </a:lnTo>
                      <a:lnTo>
                        <a:pt x="94011" y="1508"/>
                      </a:lnTo>
                      <a:lnTo>
                        <a:pt x="94038" y="1262"/>
                      </a:lnTo>
                      <a:lnTo>
                        <a:pt x="94011" y="987"/>
                      </a:lnTo>
                      <a:lnTo>
                        <a:pt x="93929" y="768"/>
                      </a:lnTo>
                      <a:lnTo>
                        <a:pt x="93819" y="549"/>
                      </a:lnTo>
                      <a:lnTo>
                        <a:pt x="93682" y="357"/>
                      </a:lnTo>
                      <a:lnTo>
                        <a:pt x="93490" y="220"/>
                      </a:lnTo>
                      <a:lnTo>
                        <a:pt x="93271" y="82"/>
                      </a:lnTo>
                      <a:lnTo>
                        <a:pt x="93024" y="28"/>
                      </a:lnTo>
                      <a:lnTo>
                        <a:pt x="927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32"/>
                <p:cNvSpPr/>
                <p:nvPr/>
              </p:nvSpPr>
              <p:spPr>
                <a:xfrm>
                  <a:off x="4057650" y="5142225"/>
                  <a:ext cx="448425" cy="1181325"/>
                </a:xfrm>
                <a:custGeom>
                  <a:avLst/>
                  <a:gdLst/>
                  <a:ahLst/>
                  <a:cxnLst/>
                  <a:rect l="l" t="t" r="r" b="b"/>
                  <a:pathLst>
                    <a:path w="17937" h="47253" extrusionOk="0">
                      <a:moveTo>
                        <a:pt x="1" y="1"/>
                      </a:moveTo>
                      <a:lnTo>
                        <a:pt x="1" y="56"/>
                      </a:lnTo>
                      <a:lnTo>
                        <a:pt x="3374" y="8996"/>
                      </a:lnTo>
                      <a:lnTo>
                        <a:pt x="6912" y="18293"/>
                      </a:lnTo>
                      <a:lnTo>
                        <a:pt x="10504" y="27809"/>
                      </a:lnTo>
                      <a:lnTo>
                        <a:pt x="14042" y="37133"/>
                      </a:lnTo>
                      <a:lnTo>
                        <a:pt x="17470" y="46156"/>
                      </a:lnTo>
                      <a:lnTo>
                        <a:pt x="17882" y="47226"/>
                      </a:lnTo>
                      <a:lnTo>
                        <a:pt x="17882" y="47253"/>
                      </a:lnTo>
                      <a:lnTo>
                        <a:pt x="17936" y="47253"/>
                      </a:lnTo>
                      <a:lnTo>
                        <a:pt x="17936" y="47226"/>
                      </a:lnTo>
                      <a:lnTo>
                        <a:pt x="17936" y="47198"/>
                      </a:lnTo>
                      <a:lnTo>
                        <a:pt x="14563" y="38258"/>
                      </a:lnTo>
                      <a:lnTo>
                        <a:pt x="11026" y="28933"/>
                      </a:lnTo>
                      <a:lnTo>
                        <a:pt x="7433" y="19445"/>
                      </a:lnTo>
                      <a:lnTo>
                        <a:pt x="3895" y="10093"/>
                      </a:lnTo>
                      <a:lnTo>
                        <a:pt x="495" y="1098"/>
                      </a:lnTo>
                      <a:lnTo>
                        <a:pt x="83" y="28"/>
                      </a:lnTo>
                      <a:lnTo>
                        <a:pt x="56"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42" name="Google Shape;1242;p32"/>
              <p:cNvSpPr/>
              <p:nvPr/>
            </p:nvSpPr>
            <p:spPr>
              <a:xfrm>
                <a:off x="1616900" y="5142225"/>
                <a:ext cx="405900" cy="1177225"/>
              </a:xfrm>
              <a:custGeom>
                <a:avLst/>
                <a:gdLst/>
                <a:ahLst/>
                <a:cxnLst/>
                <a:rect l="l" t="t" r="r" b="b"/>
                <a:pathLst>
                  <a:path w="16236" h="47089" extrusionOk="0">
                    <a:moveTo>
                      <a:pt x="16180" y="1"/>
                    </a:moveTo>
                    <a:lnTo>
                      <a:pt x="16153" y="28"/>
                    </a:lnTo>
                    <a:lnTo>
                      <a:pt x="13027" y="8749"/>
                    </a:lnTo>
                    <a:lnTo>
                      <a:pt x="9763" y="18101"/>
                    </a:lnTo>
                    <a:lnTo>
                      <a:pt x="8090" y="22873"/>
                    </a:lnTo>
                    <a:lnTo>
                      <a:pt x="6417" y="27672"/>
                    </a:lnTo>
                    <a:lnTo>
                      <a:pt x="4827" y="32389"/>
                    </a:lnTo>
                    <a:lnTo>
                      <a:pt x="3236" y="37106"/>
                    </a:lnTo>
                    <a:lnTo>
                      <a:pt x="1783" y="41549"/>
                    </a:lnTo>
                    <a:lnTo>
                      <a:pt x="329" y="45991"/>
                    </a:lnTo>
                    <a:lnTo>
                      <a:pt x="0" y="47061"/>
                    </a:lnTo>
                    <a:lnTo>
                      <a:pt x="0" y="47088"/>
                    </a:lnTo>
                    <a:lnTo>
                      <a:pt x="55" y="47088"/>
                    </a:lnTo>
                    <a:lnTo>
                      <a:pt x="82" y="47061"/>
                    </a:lnTo>
                    <a:lnTo>
                      <a:pt x="1481" y="42646"/>
                    </a:lnTo>
                    <a:lnTo>
                      <a:pt x="2934" y="38258"/>
                    </a:lnTo>
                    <a:lnTo>
                      <a:pt x="4525" y="33568"/>
                    </a:lnTo>
                    <a:lnTo>
                      <a:pt x="6116" y="28879"/>
                    </a:lnTo>
                    <a:lnTo>
                      <a:pt x="7761" y="24079"/>
                    </a:lnTo>
                    <a:lnTo>
                      <a:pt x="9407" y="19280"/>
                    </a:lnTo>
                    <a:lnTo>
                      <a:pt x="12725" y="9901"/>
                    </a:lnTo>
                    <a:lnTo>
                      <a:pt x="15879" y="1070"/>
                    </a:lnTo>
                    <a:lnTo>
                      <a:pt x="16235" y="56"/>
                    </a:lnTo>
                    <a:lnTo>
                      <a:pt x="1623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descr="Screenshot (218)"/>
          <p:cNvPicPr>
            <a:picLocks noChangeAspect="1"/>
          </p:cNvPicPr>
          <p:nvPr/>
        </p:nvPicPr>
        <p:blipFill>
          <a:blip r:embed="rId3"/>
          <a:srcRect l="12322" t="20201" r="39494" b="21770"/>
          <a:stretch>
            <a:fillRect/>
          </a:stretch>
        </p:blipFill>
        <p:spPr>
          <a:xfrm>
            <a:off x="3940175" y="-8890"/>
            <a:ext cx="4903470" cy="2418715"/>
          </a:xfrm>
          <a:prstGeom prst="rect">
            <a:avLst/>
          </a:prstGeom>
        </p:spPr>
      </p:pic>
      <p:pic>
        <p:nvPicPr>
          <p:cNvPr id="5" name="Picture 4" descr="Screenshot (219)"/>
          <p:cNvPicPr>
            <a:picLocks noChangeAspect="1"/>
          </p:cNvPicPr>
          <p:nvPr/>
        </p:nvPicPr>
        <p:blipFill>
          <a:blip r:embed="rId4"/>
          <a:srcRect l="12430" t="26551" r="45392" b="32003"/>
          <a:stretch>
            <a:fillRect/>
          </a:stretch>
        </p:blipFill>
        <p:spPr>
          <a:xfrm>
            <a:off x="3939540" y="2432685"/>
            <a:ext cx="4904105" cy="2710815"/>
          </a:xfrm>
          <a:prstGeom prst="rect">
            <a:avLst/>
          </a:prstGeom>
        </p:spPr>
      </p:pic>
      <p:sp>
        <p:nvSpPr>
          <p:cNvPr id="6" name="Text Box 5"/>
          <p:cNvSpPr txBox="1"/>
          <p:nvPr/>
        </p:nvSpPr>
        <p:spPr>
          <a:xfrm>
            <a:off x="312420" y="368935"/>
            <a:ext cx="3177540" cy="1198880"/>
          </a:xfrm>
          <a:prstGeom prst="rect">
            <a:avLst/>
          </a:prstGeom>
          <a:noFill/>
        </p:spPr>
        <p:txBody>
          <a:bodyPr wrap="square" rtlCol="0">
            <a:spAutoFit/>
          </a:bodyPr>
          <a:lstStyle/>
          <a:p>
            <a:r>
              <a:rPr lang="en-IN" altLang="en-US" sz="2400" b="1">
                <a:solidFill>
                  <a:schemeClr val="tx1"/>
                </a:solidFill>
                <a:effectLst>
                  <a:outerShdw blurRad="38100" dist="19050" dir="2700000" algn="tl" rotWithShape="0">
                    <a:schemeClr val="dk1">
                      <a:alpha val="40000"/>
                    </a:schemeClr>
                  </a:outerShdw>
                </a:effectLst>
              </a:rPr>
              <a:t>HOW  THE SOCIAL MEDIA USE INCREASING</a:t>
            </a:r>
          </a:p>
        </p:txBody>
      </p:sp>
      <p:pic>
        <p:nvPicPr>
          <p:cNvPr id="7" name="Picture 6" descr="—Pngtree—business increase chart_4135008"/>
          <p:cNvPicPr>
            <a:picLocks noChangeAspect="1"/>
          </p:cNvPicPr>
          <p:nvPr/>
        </p:nvPicPr>
        <p:blipFill>
          <a:blip r:embed="rId5"/>
          <a:srcRect l="14029" t="20530" r="14286" b="19076"/>
          <a:stretch>
            <a:fillRect/>
          </a:stretch>
        </p:blipFill>
        <p:spPr>
          <a:xfrm>
            <a:off x="2360295" y="779780"/>
            <a:ext cx="774700" cy="652780"/>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30"/>
          <p:cNvSpPr txBox="1">
            <a:spLocks noGrp="1"/>
          </p:cNvSpPr>
          <p:nvPr>
            <p:ph type="title" idx="3"/>
          </p:nvPr>
        </p:nvSpPr>
        <p:spPr>
          <a:xfrm>
            <a:off x="1263733" y="914343"/>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1</a:t>
            </a:r>
          </a:p>
        </p:txBody>
      </p:sp>
      <p:sp>
        <p:nvSpPr>
          <p:cNvPr id="1002" name="Google Shape;1002;p30"/>
          <p:cNvSpPr txBox="1">
            <a:spLocks noGrp="1"/>
          </p:cNvSpPr>
          <p:nvPr>
            <p:ph type="title" idx="8"/>
          </p:nvPr>
        </p:nvSpPr>
        <p:spPr>
          <a:xfrm>
            <a:off x="1263733" y="2711743"/>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5</a:t>
            </a:r>
          </a:p>
        </p:txBody>
      </p:sp>
      <p:sp>
        <p:nvSpPr>
          <p:cNvPr id="1003" name="Google Shape;1003;p30"/>
          <p:cNvSpPr txBox="1">
            <a:spLocks noGrp="1"/>
          </p:cNvSpPr>
          <p:nvPr>
            <p:ph type="title" idx="4"/>
          </p:nvPr>
        </p:nvSpPr>
        <p:spPr>
          <a:xfrm flipH="1">
            <a:off x="4713065" y="914343"/>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2</a:t>
            </a:r>
          </a:p>
        </p:txBody>
      </p:sp>
      <p:sp>
        <p:nvSpPr>
          <p:cNvPr id="1004" name="Google Shape;1004;p30"/>
          <p:cNvSpPr txBox="1">
            <a:spLocks noGrp="1"/>
          </p:cNvSpPr>
          <p:nvPr>
            <p:ph type="title" idx="9"/>
          </p:nvPr>
        </p:nvSpPr>
        <p:spPr>
          <a:xfrm flipH="1">
            <a:off x="4713065" y="2711743"/>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6</a:t>
            </a:r>
          </a:p>
        </p:txBody>
      </p:sp>
      <p:sp>
        <p:nvSpPr>
          <p:cNvPr id="1005" name="Google Shape;1005;p30"/>
          <p:cNvSpPr txBox="1">
            <a:spLocks noGrp="1"/>
          </p:cNvSpPr>
          <p:nvPr>
            <p:ph type="title" idx="15"/>
          </p:nvPr>
        </p:nvSpPr>
        <p:spPr>
          <a:xfrm>
            <a:off x="1263733" y="1813055"/>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3</a:t>
            </a:r>
          </a:p>
        </p:txBody>
      </p:sp>
      <p:sp>
        <p:nvSpPr>
          <p:cNvPr id="1006" name="Google Shape;1006;p30"/>
          <p:cNvSpPr txBox="1">
            <a:spLocks noGrp="1"/>
          </p:cNvSpPr>
          <p:nvPr>
            <p:ph type="title" idx="16"/>
          </p:nvPr>
        </p:nvSpPr>
        <p:spPr>
          <a:xfrm flipH="1">
            <a:off x="4713065" y="1813055"/>
            <a:ext cx="759000" cy="75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4</a:t>
            </a:r>
          </a:p>
        </p:txBody>
      </p:sp>
      <p:sp>
        <p:nvSpPr>
          <p:cNvPr id="1007" name="Google Shape;1007;p30"/>
          <p:cNvSpPr txBox="1">
            <a:spLocks noGrp="1"/>
          </p:cNvSpPr>
          <p:nvPr>
            <p:ph type="title" idx="5"/>
          </p:nvPr>
        </p:nvSpPr>
        <p:spPr>
          <a:xfrm>
            <a:off x="720000" y="365760"/>
            <a:ext cx="77040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TABLE OF CONTENTS</a:t>
            </a:r>
          </a:p>
        </p:txBody>
      </p:sp>
      <p:sp>
        <p:nvSpPr>
          <p:cNvPr id="1008" name="Google Shape;1008;p30"/>
          <p:cNvSpPr txBox="1">
            <a:spLocks noGrp="1"/>
          </p:cNvSpPr>
          <p:nvPr>
            <p:ph type="title"/>
          </p:nvPr>
        </p:nvSpPr>
        <p:spPr>
          <a:xfrm>
            <a:off x="2167742" y="914343"/>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INTRODUCTION</a:t>
            </a:r>
          </a:p>
        </p:txBody>
      </p:sp>
      <p:sp>
        <p:nvSpPr>
          <p:cNvPr id="1009" name="Google Shape;1009;p30"/>
          <p:cNvSpPr txBox="1">
            <a:spLocks noGrp="1"/>
          </p:cNvSpPr>
          <p:nvPr>
            <p:ph type="title" idx="2"/>
          </p:nvPr>
        </p:nvSpPr>
        <p:spPr>
          <a:xfrm flipH="1">
            <a:off x="5608667" y="914343"/>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sym typeface="+mn-ea"/>
              </a:rPr>
              <a:t>OBJECTIVE</a:t>
            </a:r>
            <a:endParaRPr lang="en-GB"/>
          </a:p>
        </p:txBody>
      </p:sp>
      <p:sp>
        <p:nvSpPr>
          <p:cNvPr id="1010" name="Google Shape;1010;p30"/>
          <p:cNvSpPr txBox="1">
            <a:spLocks noGrp="1"/>
          </p:cNvSpPr>
          <p:nvPr>
            <p:ph type="title" idx="6"/>
          </p:nvPr>
        </p:nvSpPr>
        <p:spPr>
          <a:xfrm>
            <a:off x="2167742" y="1813055"/>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LITERATURE SURVEY</a:t>
            </a:r>
          </a:p>
        </p:txBody>
      </p:sp>
      <p:sp>
        <p:nvSpPr>
          <p:cNvPr id="1011" name="Google Shape;1011;p30"/>
          <p:cNvSpPr txBox="1">
            <a:spLocks noGrp="1"/>
          </p:cNvSpPr>
          <p:nvPr>
            <p:ph type="title" idx="7"/>
          </p:nvPr>
        </p:nvSpPr>
        <p:spPr>
          <a:xfrm flipH="1">
            <a:off x="5608667" y="2711743"/>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FUTURE WORK</a:t>
            </a:r>
          </a:p>
        </p:txBody>
      </p:sp>
      <p:sp>
        <p:nvSpPr>
          <p:cNvPr id="1012" name="Google Shape;1012;p30"/>
          <p:cNvSpPr txBox="1">
            <a:spLocks noGrp="1"/>
          </p:cNvSpPr>
          <p:nvPr>
            <p:ph type="title" idx="13"/>
          </p:nvPr>
        </p:nvSpPr>
        <p:spPr>
          <a:xfrm>
            <a:off x="2167742" y="2711743"/>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TOOLS AND LANGUAGE</a:t>
            </a:r>
          </a:p>
        </p:txBody>
      </p:sp>
      <p:sp>
        <p:nvSpPr>
          <p:cNvPr id="1013" name="Google Shape;1013;p30"/>
          <p:cNvSpPr txBox="1">
            <a:spLocks noGrp="1"/>
          </p:cNvSpPr>
          <p:nvPr>
            <p:ph type="title" idx="14"/>
          </p:nvPr>
        </p:nvSpPr>
        <p:spPr>
          <a:xfrm flipH="1">
            <a:off x="5608667" y="1813055"/>
            <a:ext cx="2271600" cy="759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altLang="en-GB"/>
              <a:t>BLOCK DIAGRAM</a:t>
            </a:r>
          </a:p>
        </p:txBody>
      </p:sp>
      <p:sp>
        <p:nvSpPr>
          <p:cNvPr id="5" name="Google Shape;1002;p30"/>
          <p:cNvSpPr txBox="1"/>
          <p:nvPr/>
        </p:nvSpPr>
        <p:spPr>
          <a:xfrm>
            <a:off x="1263733" y="3600108"/>
            <a:ext cx="759000" cy="759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IN" altLang="en-GB"/>
              <a:t>7</a:t>
            </a:r>
          </a:p>
        </p:txBody>
      </p:sp>
      <p:sp>
        <p:nvSpPr>
          <p:cNvPr id="2" name="Google Shape;1002;p30"/>
          <p:cNvSpPr txBox="1"/>
          <p:nvPr/>
        </p:nvSpPr>
        <p:spPr>
          <a:xfrm>
            <a:off x="4713053" y="3597568"/>
            <a:ext cx="759000" cy="759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9pPr>
          </a:lstStyle>
          <a:p>
            <a:pPr marL="0" lvl="0" indent="0" algn="ctr" rtl="0">
              <a:spcBef>
                <a:spcPts val="0"/>
              </a:spcBef>
              <a:spcAft>
                <a:spcPts val="0"/>
              </a:spcAft>
              <a:buNone/>
            </a:pPr>
            <a:r>
              <a:rPr lang="en-IN" altLang="en-GB"/>
              <a:t>8</a:t>
            </a:r>
          </a:p>
        </p:txBody>
      </p:sp>
      <p:sp>
        <p:nvSpPr>
          <p:cNvPr id="3" name="Google Shape;1012;p30"/>
          <p:cNvSpPr txBox="1"/>
          <p:nvPr/>
        </p:nvSpPr>
        <p:spPr>
          <a:xfrm>
            <a:off x="2231877" y="3610903"/>
            <a:ext cx="2271600" cy="759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9pPr>
          </a:lstStyle>
          <a:p>
            <a:pPr marL="0" lvl="0" indent="0" algn="l" rtl="0">
              <a:spcBef>
                <a:spcPts val="0"/>
              </a:spcBef>
              <a:spcAft>
                <a:spcPts val="0"/>
              </a:spcAft>
              <a:buNone/>
            </a:pPr>
            <a:r>
              <a:rPr lang="en-IN" altLang="en-GB"/>
              <a:t>REFERENCES</a:t>
            </a:r>
          </a:p>
        </p:txBody>
      </p:sp>
      <p:sp>
        <p:nvSpPr>
          <p:cNvPr id="4" name="Google Shape;1012;p30"/>
          <p:cNvSpPr txBox="1"/>
          <p:nvPr/>
        </p:nvSpPr>
        <p:spPr>
          <a:xfrm>
            <a:off x="5601822" y="3593123"/>
            <a:ext cx="2271600" cy="7590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500"/>
              <a:buFont typeface="Albert Sans ExtraBold"/>
              <a:buNone/>
              <a:defRPr sz="1800" b="1" i="0" u="none" strike="noStrike" cap="none">
                <a:solidFill>
                  <a:schemeClr val="lt1"/>
                </a:solidFill>
                <a:latin typeface="Albert Sans ExtraBold"/>
                <a:ea typeface="Albert Sans ExtraBold"/>
                <a:cs typeface="Albert Sans ExtraBold"/>
                <a:sym typeface="Albert Sans ExtraBold"/>
              </a:defRPr>
            </a:lvl1pPr>
            <a:lvl2pPr marR="0" lvl="1"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2pPr>
            <a:lvl3pPr marR="0" lvl="2"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3pPr>
            <a:lvl4pPr marR="0" lvl="3"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4pPr>
            <a:lvl5pPr marR="0" lvl="4"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5pPr>
            <a:lvl6pPr marR="0" lvl="5"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6pPr>
            <a:lvl7pPr marR="0" lvl="6"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7pPr>
            <a:lvl8pPr marR="0" lvl="7"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8pPr>
            <a:lvl9pPr marR="0" lvl="8" algn="ctr" rtl="0">
              <a:lnSpc>
                <a:spcPct val="100000"/>
              </a:lnSpc>
              <a:spcBef>
                <a:spcPts val="0"/>
              </a:spcBef>
              <a:spcAft>
                <a:spcPts val="0"/>
              </a:spcAft>
              <a:buClr>
                <a:schemeClr val="dk1"/>
              </a:buClr>
              <a:buSzPts val="2500"/>
              <a:buFont typeface="Albert Sans"/>
              <a:buNone/>
              <a:defRPr sz="2500" b="1" i="0" u="none" strike="noStrike" cap="none">
                <a:solidFill>
                  <a:schemeClr val="dk1"/>
                </a:solidFill>
                <a:latin typeface="Albert Sans"/>
                <a:ea typeface="Albert Sans"/>
                <a:cs typeface="Albert Sans"/>
                <a:sym typeface="Albert Sans"/>
              </a:defRPr>
            </a:lvl9pPr>
          </a:lstStyle>
          <a:p>
            <a:pPr marL="0" lvl="0" indent="0" algn="l" rtl="0">
              <a:spcBef>
                <a:spcPts val="0"/>
              </a:spcBef>
              <a:spcAft>
                <a:spcPts val="0"/>
              </a:spcAft>
              <a:buNone/>
            </a:pPr>
            <a:r>
              <a:rPr lang="en-IN" altLang="en-GB"/>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7"/>
        <p:cNvGrpSpPr/>
        <p:nvPr/>
      </p:nvGrpSpPr>
      <p:grpSpPr>
        <a:xfrm>
          <a:off x="0" y="0"/>
          <a:ext cx="0" cy="0"/>
          <a:chOff x="0" y="0"/>
          <a:chExt cx="0" cy="0"/>
        </a:xfrm>
      </p:grpSpPr>
      <p:pic>
        <p:nvPicPr>
          <p:cNvPr id="1018" name="Google Shape;1018;p31"/>
          <p:cNvPicPr preferRelativeResize="0">
            <a:picLocks noGrp="1"/>
          </p:cNvPicPr>
          <p:nvPr>
            <p:ph type="pic" idx="2"/>
          </p:nvPr>
        </p:nvPicPr>
        <p:blipFill rotWithShape="1">
          <a:blip r:embed="rId3"/>
          <a:srcRect l="4827" r="45094"/>
          <a:stretch>
            <a:fillRect/>
          </a:stretch>
        </p:blipFill>
        <p:spPr>
          <a:xfrm>
            <a:off x="443985" y="568445"/>
            <a:ext cx="2843700" cy="3785700"/>
          </a:xfrm>
          <a:prstGeom prst="roundRect">
            <a:avLst>
              <a:gd name="adj" fmla="val 0"/>
            </a:avLst>
          </a:prstGeom>
        </p:spPr>
      </p:pic>
      <p:sp>
        <p:nvSpPr>
          <p:cNvPr id="1019" name="Google Shape;1019;p31"/>
          <p:cNvSpPr txBox="1">
            <a:spLocks noGrp="1"/>
          </p:cNvSpPr>
          <p:nvPr>
            <p:ph type="title"/>
          </p:nvPr>
        </p:nvSpPr>
        <p:spPr>
          <a:xfrm flipH="1">
            <a:off x="3834163" y="365750"/>
            <a:ext cx="4590300" cy="914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ltLang="en-GB"/>
              <a:t>Introduction</a:t>
            </a:r>
          </a:p>
        </p:txBody>
      </p:sp>
      <p:sp>
        <p:nvSpPr>
          <p:cNvPr id="1020" name="Google Shape;1020;p31"/>
          <p:cNvSpPr txBox="1">
            <a:spLocks noGrp="1"/>
          </p:cNvSpPr>
          <p:nvPr>
            <p:ph type="body" idx="1"/>
          </p:nvPr>
        </p:nvSpPr>
        <p:spPr>
          <a:xfrm flipH="1">
            <a:off x="3834130" y="773430"/>
            <a:ext cx="5229225" cy="21805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r>
              <a:rPr lang="en-GB"/>
              <a:t>Twitter, with its vast user base and real-time nature, has become a treasure trove of opinions, emotions, and trends. In today's digital age, understanding the sentiment expressed on Twitter is invaluable for various purposes, from gauging public opinion on political issues to assessing customer satisfaction for brands.</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r>
              <a:rPr lang="en-GB"/>
              <a:t>The Twitter Sentiment Analysis project aims to leverage advanced natural language processing (NLP) and machine learning (ML) techniques to analyze the sentiment embedded within tweets. By classifying tweets into categories such as positive, negative, or neutral sentiments, this project seeks to provide valuable insights into the collective mood of Twitter users.</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r>
              <a:rPr lang="en-GB"/>
              <a:t>In this project, we will explore various NLP and ML algorithms, preprocess text data, extract relevant features, and train models to classify tweet sentiments. By employing state-of-the-art techniques and methodologies, we aspire to build a reliable tool that contributes to a deeper understanding of the sentiments expressed on Twitter.</a:t>
            </a:r>
          </a:p>
          <a:p>
            <a:pPr marL="0" lvl="0" indent="0" algn="l" rtl="0">
              <a:spcBef>
                <a:spcPts val="0"/>
              </a:spcBef>
              <a:spcAft>
                <a:spcPts val="0"/>
              </a:spcAft>
              <a:buClr>
                <a:schemeClr val="dk1"/>
              </a:buClr>
              <a:buSzPts val="1100"/>
              <a:buFont typeface="Arial" panose="020B0604020202020204"/>
              <a:buNone/>
            </a:pPr>
            <a:endParaRPr lang="en-GB"/>
          </a:p>
          <a:p>
            <a:pPr marL="0" lvl="0" indent="0" algn="l" rtl="0">
              <a:spcBef>
                <a:spcPts val="0"/>
              </a:spcBef>
              <a:spcAft>
                <a:spcPts val="0"/>
              </a:spcAft>
              <a:buClr>
                <a:schemeClr val="dk1"/>
              </a:buClr>
              <a:buSzPts val="1100"/>
              <a:buFont typeface="Arial" panose="020B0604020202020204"/>
              <a:buNone/>
            </a:pPr>
            <a:endParaRPr lang="en-GB"/>
          </a:p>
        </p:txBody>
      </p:sp>
      <p:grpSp>
        <p:nvGrpSpPr>
          <p:cNvPr id="1021" name="Google Shape;1021;p31"/>
          <p:cNvGrpSpPr/>
          <p:nvPr/>
        </p:nvGrpSpPr>
        <p:grpSpPr>
          <a:xfrm flipH="1">
            <a:off x="8825" y="3416255"/>
            <a:ext cx="1406211" cy="1616772"/>
            <a:chOff x="9301025" y="-382050"/>
            <a:chExt cx="1603068" cy="1843105"/>
          </a:xfrm>
        </p:grpSpPr>
        <p:sp>
          <p:nvSpPr>
            <p:cNvPr id="1022" name="Google Shape;1022;p31"/>
            <p:cNvSpPr/>
            <p:nvPr/>
          </p:nvSpPr>
          <p:spPr>
            <a:xfrm>
              <a:off x="9433193" y="1259725"/>
              <a:ext cx="1470900" cy="1851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023" name="Google Shape;1023;p31"/>
            <p:cNvSpPr/>
            <p:nvPr/>
          </p:nvSpPr>
          <p:spPr>
            <a:xfrm>
              <a:off x="10571819" y="991382"/>
              <a:ext cx="238809" cy="469674"/>
            </a:xfrm>
            <a:custGeom>
              <a:avLst/>
              <a:gdLst/>
              <a:ahLst/>
              <a:cxnLst/>
              <a:rect l="l" t="t" r="r" b="b"/>
              <a:pathLst>
                <a:path w="7485" h="14721" extrusionOk="0">
                  <a:moveTo>
                    <a:pt x="7485" y="0"/>
                  </a:moveTo>
                  <a:lnTo>
                    <a:pt x="63" y="1794"/>
                  </a:lnTo>
                  <a:lnTo>
                    <a:pt x="1" y="11257"/>
                  </a:lnTo>
                  <a:lnTo>
                    <a:pt x="2970" y="10082"/>
                  </a:lnTo>
                  <a:lnTo>
                    <a:pt x="3093" y="10886"/>
                  </a:lnTo>
                  <a:lnTo>
                    <a:pt x="3279" y="11566"/>
                  </a:lnTo>
                  <a:lnTo>
                    <a:pt x="3526" y="12185"/>
                  </a:lnTo>
                  <a:lnTo>
                    <a:pt x="3774" y="12679"/>
                  </a:lnTo>
                  <a:lnTo>
                    <a:pt x="4145" y="13112"/>
                  </a:lnTo>
                  <a:lnTo>
                    <a:pt x="4454" y="13483"/>
                  </a:lnTo>
                  <a:lnTo>
                    <a:pt x="4825" y="13793"/>
                  </a:lnTo>
                  <a:lnTo>
                    <a:pt x="5134" y="14040"/>
                  </a:lnTo>
                  <a:lnTo>
                    <a:pt x="5876" y="14411"/>
                  </a:lnTo>
                  <a:lnTo>
                    <a:pt x="6433" y="14659"/>
                  </a:lnTo>
                  <a:lnTo>
                    <a:pt x="6866" y="14721"/>
                  </a:lnTo>
                  <a:lnTo>
                    <a:pt x="6990" y="14721"/>
                  </a:lnTo>
                  <a:lnTo>
                    <a:pt x="748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1"/>
            <p:cNvSpPr/>
            <p:nvPr/>
          </p:nvSpPr>
          <p:spPr>
            <a:xfrm>
              <a:off x="9741054" y="679577"/>
              <a:ext cx="901859" cy="682799"/>
            </a:xfrm>
            <a:custGeom>
              <a:avLst/>
              <a:gdLst/>
              <a:ahLst/>
              <a:cxnLst/>
              <a:rect l="l" t="t" r="r" b="b"/>
              <a:pathLst>
                <a:path w="28267" h="21401" extrusionOk="0">
                  <a:moveTo>
                    <a:pt x="17010" y="1"/>
                  </a:moveTo>
                  <a:lnTo>
                    <a:pt x="15896" y="805"/>
                  </a:lnTo>
                  <a:lnTo>
                    <a:pt x="14226" y="1918"/>
                  </a:lnTo>
                  <a:lnTo>
                    <a:pt x="9773" y="4825"/>
                  </a:lnTo>
                  <a:lnTo>
                    <a:pt x="7423" y="6433"/>
                  </a:lnTo>
                  <a:lnTo>
                    <a:pt x="5134" y="8103"/>
                  </a:lnTo>
                  <a:lnTo>
                    <a:pt x="3155" y="9649"/>
                  </a:lnTo>
                  <a:lnTo>
                    <a:pt x="2351" y="10392"/>
                  </a:lnTo>
                  <a:lnTo>
                    <a:pt x="1671" y="11072"/>
                  </a:lnTo>
                  <a:lnTo>
                    <a:pt x="1176" y="11629"/>
                  </a:lnTo>
                  <a:lnTo>
                    <a:pt x="805" y="12309"/>
                  </a:lnTo>
                  <a:lnTo>
                    <a:pt x="495" y="13051"/>
                  </a:lnTo>
                  <a:lnTo>
                    <a:pt x="248" y="13855"/>
                  </a:lnTo>
                  <a:lnTo>
                    <a:pt x="63" y="14721"/>
                  </a:lnTo>
                  <a:lnTo>
                    <a:pt x="1" y="15587"/>
                  </a:lnTo>
                  <a:lnTo>
                    <a:pt x="63" y="16453"/>
                  </a:lnTo>
                  <a:lnTo>
                    <a:pt x="186" y="17319"/>
                  </a:lnTo>
                  <a:lnTo>
                    <a:pt x="434" y="18123"/>
                  </a:lnTo>
                  <a:lnTo>
                    <a:pt x="805" y="18927"/>
                  </a:lnTo>
                  <a:lnTo>
                    <a:pt x="1238" y="19607"/>
                  </a:lnTo>
                  <a:lnTo>
                    <a:pt x="1547" y="19917"/>
                  </a:lnTo>
                  <a:lnTo>
                    <a:pt x="1856" y="20226"/>
                  </a:lnTo>
                  <a:lnTo>
                    <a:pt x="2227" y="20473"/>
                  </a:lnTo>
                  <a:lnTo>
                    <a:pt x="2598" y="20721"/>
                  </a:lnTo>
                  <a:lnTo>
                    <a:pt x="3031" y="20968"/>
                  </a:lnTo>
                  <a:lnTo>
                    <a:pt x="3464" y="21092"/>
                  </a:lnTo>
                  <a:lnTo>
                    <a:pt x="3959" y="21277"/>
                  </a:lnTo>
                  <a:lnTo>
                    <a:pt x="4454" y="21339"/>
                  </a:lnTo>
                  <a:lnTo>
                    <a:pt x="5011" y="21401"/>
                  </a:lnTo>
                  <a:lnTo>
                    <a:pt x="5629" y="21401"/>
                  </a:lnTo>
                  <a:lnTo>
                    <a:pt x="18803" y="21215"/>
                  </a:lnTo>
                  <a:lnTo>
                    <a:pt x="28266" y="21030"/>
                  </a:lnTo>
                  <a:lnTo>
                    <a:pt x="27524" y="11072"/>
                  </a:lnTo>
                  <a:lnTo>
                    <a:pt x="15587" y="12000"/>
                  </a:lnTo>
                  <a:lnTo>
                    <a:pt x="26225" y="5258"/>
                  </a:lnTo>
                  <a:lnTo>
                    <a:pt x="19236" y="372"/>
                  </a:lnTo>
                  <a:lnTo>
                    <a:pt x="18185" y="124"/>
                  </a:lnTo>
                  <a:lnTo>
                    <a:pt x="174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1"/>
            <p:cNvSpPr/>
            <p:nvPr/>
          </p:nvSpPr>
          <p:spPr>
            <a:xfrm>
              <a:off x="9595026" y="192170"/>
              <a:ext cx="382860" cy="361165"/>
            </a:xfrm>
            <a:custGeom>
              <a:avLst/>
              <a:gdLst/>
              <a:ahLst/>
              <a:cxnLst/>
              <a:rect l="l" t="t" r="r" b="b"/>
              <a:pathLst>
                <a:path w="12000" h="11320" extrusionOk="0">
                  <a:moveTo>
                    <a:pt x="3959" y="1"/>
                  </a:moveTo>
                  <a:lnTo>
                    <a:pt x="1" y="6000"/>
                  </a:lnTo>
                  <a:lnTo>
                    <a:pt x="9155" y="11319"/>
                  </a:lnTo>
                  <a:lnTo>
                    <a:pt x="12000" y="9093"/>
                  </a:lnTo>
                  <a:lnTo>
                    <a:pt x="10330" y="3340"/>
                  </a:lnTo>
                  <a:lnTo>
                    <a:pt x="3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1"/>
            <p:cNvSpPr/>
            <p:nvPr/>
          </p:nvSpPr>
          <p:spPr>
            <a:xfrm>
              <a:off x="9894962" y="-84092"/>
              <a:ext cx="197396" cy="236831"/>
            </a:xfrm>
            <a:custGeom>
              <a:avLst/>
              <a:gdLst/>
              <a:ahLst/>
              <a:cxnLst/>
              <a:rect l="l" t="t" r="r" b="b"/>
              <a:pathLst>
                <a:path w="6187" h="7423" extrusionOk="0">
                  <a:moveTo>
                    <a:pt x="4083" y="0"/>
                  </a:moveTo>
                  <a:lnTo>
                    <a:pt x="1" y="3526"/>
                  </a:lnTo>
                  <a:lnTo>
                    <a:pt x="1424" y="7423"/>
                  </a:lnTo>
                  <a:lnTo>
                    <a:pt x="6186" y="5691"/>
                  </a:lnTo>
                  <a:lnTo>
                    <a:pt x="408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1"/>
            <p:cNvSpPr/>
            <p:nvPr/>
          </p:nvSpPr>
          <p:spPr>
            <a:xfrm>
              <a:off x="9723283" y="-307074"/>
              <a:ext cx="305905" cy="380882"/>
            </a:xfrm>
            <a:custGeom>
              <a:avLst/>
              <a:gdLst/>
              <a:ahLst/>
              <a:cxnLst/>
              <a:rect l="l" t="t" r="r" b="b"/>
              <a:pathLst>
                <a:path w="9588" h="11938" extrusionOk="0">
                  <a:moveTo>
                    <a:pt x="5320" y="0"/>
                  </a:moveTo>
                  <a:lnTo>
                    <a:pt x="4454" y="62"/>
                  </a:lnTo>
                  <a:lnTo>
                    <a:pt x="3465" y="248"/>
                  </a:lnTo>
                  <a:lnTo>
                    <a:pt x="3279" y="310"/>
                  </a:lnTo>
                  <a:lnTo>
                    <a:pt x="2413" y="619"/>
                  </a:lnTo>
                  <a:lnTo>
                    <a:pt x="1671" y="1052"/>
                  </a:lnTo>
                  <a:lnTo>
                    <a:pt x="1052" y="1485"/>
                  </a:lnTo>
                  <a:lnTo>
                    <a:pt x="620" y="2041"/>
                  </a:lnTo>
                  <a:lnTo>
                    <a:pt x="434" y="2351"/>
                  </a:lnTo>
                  <a:lnTo>
                    <a:pt x="248" y="2660"/>
                  </a:lnTo>
                  <a:lnTo>
                    <a:pt x="125" y="2969"/>
                  </a:lnTo>
                  <a:lnTo>
                    <a:pt x="63" y="3340"/>
                  </a:lnTo>
                  <a:lnTo>
                    <a:pt x="1" y="3711"/>
                  </a:lnTo>
                  <a:lnTo>
                    <a:pt x="1" y="4082"/>
                  </a:lnTo>
                  <a:lnTo>
                    <a:pt x="63" y="4454"/>
                  </a:lnTo>
                  <a:lnTo>
                    <a:pt x="125" y="4887"/>
                  </a:lnTo>
                  <a:lnTo>
                    <a:pt x="496" y="6309"/>
                  </a:lnTo>
                  <a:lnTo>
                    <a:pt x="867" y="7484"/>
                  </a:lnTo>
                  <a:lnTo>
                    <a:pt x="1485" y="9278"/>
                  </a:lnTo>
                  <a:lnTo>
                    <a:pt x="1733" y="9835"/>
                  </a:lnTo>
                  <a:lnTo>
                    <a:pt x="1980" y="10329"/>
                  </a:lnTo>
                  <a:lnTo>
                    <a:pt x="2289" y="10700"/>
                  </a:lnTo>
                  <a:lnTo>
                    <a:pt x="2599" y="11010"/>
                  </a:lnTo>
                  <a:lnTo>
                    <a:pt x="2970" y="11319"/>
                  </a:lnTo>
                  <a:lnTo>
                    <a:pt x="3341" y="11505"/>
                  </a:lnTo>
                  <a:lnTo>
                    <a:pt x="3650" y="11690"/>
                  </a:lnTo>
                  <a:lnTo>
                    <a:pt x="4021" y="11752"/>
                  </a:lnTo>
                  <a:lnTo>
                    <a:pt x="4640" y="11876"/>
                  </a:lnTo>
                  <a:lnTo>
                    <a:pt x="5196" y="11938"/>
                  </a:lnTo>
                  <a:lnTo>
                    <a:pt x="5691" y="11876"/>
                  </a:lnTo>
                  <a:lnTo>
                    <a:pt x="6619" y="11505"/>
                  </a:lnTo>
                  <a:lnTo>
                    <a:pt x="7423" y="11072"/>
                  </a:lnTo>
                  <a:lnTo>
                    <a:pt x="8103" y="10577"/>
                  </a:lnTo>
                  <a:lnTo>
                    <a:pt x="8598" y="10020"/>
                  </a:lnTo>
                  <a:lnTo>
                    <a:pt x="8969" y="9463"/>
                  </a:lnTo>
                  <a:lnTo>
                    <a:pt x="9279" y="8907"/>
                  </a:lnTo>
                  <a:lnTo>
                    <a:pt x="9464" y="8350"/>
                  </a:lnTo>
                  <a:lnTo>
                    <a:pt x="9588" y="7794"/>
                  </a:lnTo>
                  <a:lnTo>
                    <a:pt x="9588" y="7237"/>
                  </a:lnTo>
                  <a:lnTo>
                    <a:pt x="9588" y="6742"/>
                  </a:lnTo>
                  <a:lnTo>
                    <a:pt x="9464" y="5938"/>
                  </a:lnTo>
                  <a:lnTo>
                    <a:pt x="9340" y="5319"/>
                  </a:lnTo>
                  <a:lnTo>
                    <a:pt x="9279" y="5134"/>
                  </a:lnTo>
                  <a:lnTo>
                    <a:pt x="8722" y="2722"/>
                  </a:lnTo>
                  <a:lnTo>
                    <a:pt x="8598" y="2289"/>
                  </a:lnTo>
                  <a:lnTo>
                    <a:pt x="8413" y="1918"/>
                  </a:lnTo>
                  <a:lnTo>
                    <a:pt x="8227" y="1547"/>
                  </a:lnTo>
                  <a:lnTo>
                    <a:pt x="8042" y="1237"/>
                  </a:lnTo>
                  <a:lnTo>
                    <a:pt x="7794" y="928"/>
                  </a:lnTo>
                  <a:lnTo>
                    <a:pt x="7485" y="681"/>
                  </a:lnTo>
                  <a:lnTo>
                    <a:pt x="7176" y="495"/>
                  </a:lnTo>
                  <a:lnTo>
                    <a:pt x="6866" y="310"/>
                  </a:lnTo>
                  <a:lnTo>
                    <a:pt x="6495" y="186"/>
                  </a:lnTo>
                  <a:lnTo>
                    <a:pt x="6124" y="62"/>
                  </a:lnTo>
                  <a:lnTo>
                    <a:pt x="575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1"/>
            <p:cNvSpPr/>
            <p:nvPr/>
          </p:nvSpPr>
          <p:spPr>
            <a:xfrm>
              <a:off x="9723283" y="-307074"/>
              <a:ext cx="305905" cy="380882"/>
            </a:xfrm>
            <a:custGeom>
              <a:avLst/>
              <a:gdLst/>
              <a:ahLst/>
              <a:cxnLst/>
              <a:rect l="l" t="t" r="r" b="b"/>
              <a:pathLst>
                <a:path w="9588" h="11938" fill="none" extrusionOk="0">
                  <a:moveTo>
                    <a:pt x="5691" y="11876"/>
                  </a:moveTo>
                  <a:lnTo>
                    <a:pt x="5691" y="11876"/>
                  </a:lnTo>
                  <a:lnTo>
                    <a:pt x="5196" y="11938"/>
                  </a:lnTo>
                  <a:lnTo>
                    <a:pt x="4640" y="11876"/>
                  </a:lnTo>
                  <a:lnTo>
                    <a:pt x="4021" y="11752"/>
                  </a:lnTo>
                  <a:lnTo>
                    <a:pt x="3650" y="11690"/>
                  </a:lnTo>
                  <a:lnTo>
                    <a:pt x="3341" y="11505"/>
                  </a:lnTo>
                  <a:lnTo>
                    <a:pt x="2970" y="11319"/>
                  </a:lnTo>
                  <a:lnTo>
                    <a:pt x="2599" y="11010"/>
                  </a:lnTo>
                  <a:lnTo>
                    <a:pt x="2289" y="10700"/>
                  </a:lnTo>
                  <a:lnTo>
                    <a:pt x="1980" y="10329"/>
                  </a:lnTo>
                  <a:lnTo>
                    <a:pt x="1733" y="9835"/>
                  </a:lnTo>
                  <a:lnTo>
                    <a:pt x="1485" y="9278"/>
                  </a:lnTo>
                  <a:lnTo>
                    <a:pt x="1485" y="9278"/>
                  </a:lnTo>
                  <a:lnTo>
                    <a:pt x="867" y="7484"/>
                  </a:lnTo>
                  <a:lnTo>
                    <a:pt x="496" y="6309"/>
                  </a:lnTo>
                  <a:lnTo>
                    <a:pt x="125" y="4887"/>
                  </a:lnTo>
                  <a:lnTo>
                    <a:pt x="125" y="4887"/>
                  </a:lnTo>
                  <a:lnTo>
                    <a:pt x="63" y="4454"/>
                  </a:lnTo>
                  <a:lnTo>
                    <a:pt x="1" y="4082"/>
                  </a:lnTo>
                  <a:lnTo>
                    <a:pt x="1" y="3711"/>
                  </a:lnTo>
                  <a:lnTo>
                    <a:pt x="63" y="3340"/>
                  </a:lnTo>
                  <a:lnTo>
                    <a:pt x="125" y="2969"/>
                  </a:lnTo>
                  <a:lnTo>
                    <a:pt x="248" y="2660"/>
                  </a:lnTo>
                  <a:lnTo>
                    <a:pt x="434" y="2351"/>
                  </a:lnTo>
                  <a:lnTo>
                    <a:pt x="620" y="2041"/>
                  </a:lnTo>
                  <a:lnTo>
                    <a:pt x="1052" y="1485"/>
                  </a:lnTo>
                  <a:lnTo>
                    <a:pt x="1671" y="1052"/>
                  </a:lnTo>
                  <a:lnTo>
                    <a:pt x="2413" y="619"/>
                  </a:lnTo>
                  <a:lnTo>
                    <a:pt x="3279" y="310"/>
                  </a:lnTo>
                  <a:lnTo>
                    <a:pt x="3465" y="248"/>
                  </a:lnTo>
                  <a:lnTo>
                    <a:pt x="3465" y="248"/>
                  </a:lnTo>
                  <a:lnTo>
                    <a:pt x="4454" y="62"/>
                  </a:lnTo>
                  <a:lnTo>
                    <a:pt x="5320" y="0"/>
                  </a:lnTo>
                  <a:lnTo>
                    <a:pt x="5753" y="0"/>
                  </a:lnTo>
                  <a:lnTo>
                    <a:pt x="6124" y="62"/>
                  </a:lnTo>
                  <a:lnTo>
                    <a:pt x="6495" y="186"/>
                  </a:lnTo>
                  <a:lnTo>
                    <a:pt x="6866" y="310"/>
                  </a:lnTo>
                  <a:lnTo>
                    <a:pt x="7176" y="495"/>
                  </a:lnTo>
                  <a:lnTo>
                    <a:pt x="7485" y="681"/>
                  </a:lnTo>
                  <a:lnTo>
                    <a:pt x="7794" y="928"/>
                  </a:lnTo>
                  <a:lnTo>
                    <a:pt x="8042" y="1237"/>
                  </a:lnTo>
                  <a:lnTo>
                    <a:pt x="8227" y="1547"/>
                  </a:lnTo>
                  <a:lnTo>
                    <a:pt x="8413" y="1918"/>
                  </a:lnTo>
                  <a:lnTo>
                    <a:pt x="8598" y="2289"/>
                  </a:lnTo>
                  <a:lnTo>
                    <a:pt x="8722" y="2722"/>
                  </a:lnTo>
                  <a:lnTo>
                    <a:pt x="9279" y="5134"/>
                  </a:lnTo>
                  <a:lnTo>
                    <a:pt x="9279" y="5134"/>
                  </a:lnTo>
                  <a:lnTo>
                    <a:pt x="9340" y="5319"/>
                  </a:lnTo>
                  <a:lnTo>
                    <a:pt x="9464" y="5938"/>
                  </a:lnTo>
                  <a:lnTo>
                    <a:pt x="9588" y="6742"/>
                  </a:lnTo>
                  <a:lnTo>
                    <a:pt x="9588" y="7237"/>
                  </a:lnTo>
                  <a:lnTo>
                    <a:pt x="9588" y="7794"/>
                  </a:lnTo>
                  <a:lnTo>
                    <a:pt x="9464" y="8350"/>
                  </a:lnTo>
                  <a:lnTo>
                    <a:pt x="9279" y="8907"/>
                  </a:lnTo>
                  <a:lnTo>
                    <a:pt x="8969" y="9463"/>
                  </a:lnTo>
                  <a:lnTo>
                    <a:pt x="8598" y="10020"/>
                  </a:lnTo>
                  <a:lnTo>
                    <a:pt x="8103" y="10577"/>
                  </a:lnTo>
                  <a:lnTo>
                    <a:pt x="7423" y="11072"/>
                  </a:lnTo>
                  <a:lnTo>
                    <a:pt x="6619" y="11505"/>
                  </a:lnTo>
                  <a:lnTo>
                    <a:pt x="5691" y="1187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1"/>
            <p:cNvSpPr/>
            <p:nvPr/>
          </p:nvSpPr>
          <p:spPr>
            <a:xfrm>
              <a:off x="9776564" y="-95929"/>
              <a:ext cx="21759" cy="21727"/>
            </a:xfrm>
            <a:custGeom>
              <a:avLst/>
              <a:gdLst/>
              <a:ahLst/>
              <a:cxnLst/>
              <a:rect l="l" t="t" r="r" b="b"/>
              <a:pathLst>
                <a:path w="682" h="681" extrusionOk="0">
                  <a:moveTo>
                    <a:pt x="248" y="0"/>
                  </a:moveTo>
                  <a:lnTo>
                    <a:pt x="125" y="62"/>
                  </a:lnTo>
                  <a:lnTo>
                    <a:pt x="1" y="186"/>
                  </a:lnTo>
                  <a:lnTo>
                    <a:pt x="1" y="310"/>
                  </a:lnTo>
                  <a:lnTo>
                    <a:pt x="1" y="433"/>
                  </a:lnTo>
                  <a:lnTo>
                    <a:pt x="63" y="557"/>
                  </a:lnTo>
                  <a:lnTo>
                    <a:pt x="187" y="681"/>
                  </a:lnTo>
                  <a:lnTo>
                    <a:pt x="434" y="681"/>
                  </a:lnTo>
                  <a:lnTo>
                    <a:pt x="558" y="619"/>
                  </a:lnTo>
                  <a:lnTo>
                    <a:pt x="681" y="495"/>
                  </a:lnTo>
                  <a:lnTo>
                    <a:pt x="681" y="371"/>
                  </a:lnTo>
                  <a:lnTo>
                    <a:pt x="681" y="248"/>
                  </a:lnTo>
                  <a:lnTo>
                    <a:pt x="619" y="124"/>
                  </a:lnTo>
                  <a:lnTo>
                    <a:pt x="496" y="62"/>
                  </a:lnTo>
                  <a:lnTo>
                    <a:pt x="37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1"/>
            <p:cNvSpPr/>
            <p:nvPr/>
          </p:nvSpPr>
          <p:spPr>
            <a:xfrm>
              <a:off x="9879201" y="-125537"/>
              <a:ext cx="23705" cy="21727"/>
            </a:xfrm>
            <a:custGeom>
              <a:avLst/>
              <a:gdLst/>
              <a:ahLst/>
              <a:cxnLst/>
              <a:rect l="l" t="t" r="r" b="b"/>
              <a:pathLst>
                <a:path w="743" h="681" extrusionOk="0">
                  <a:moveTo>
                    <a:pt x="309" y="1"/>
                  </a:moveTo>
                  <a:lnTo>
                    <a:pt x="124" y="62"/>
                  </a:lnTo>
                  <a:lnTo>
                    <a:pt x="62" y="186"/>
                  </a:lnTo>
                  <a:lnTo>
                    <a:pt x="0" y="310"/>
                  </a:lnTo>
                  <a:lnTo>
                    <a:pt x="0" y="434"/>
                  </a:lnTo>
                  <a:lnTo>
                    <a:pt x="124" y="557"/>
                  </a:lnTo>
                  <a:lnTo>
                    <a:pt x="186" y="681"/>
                  </a:lnTo>
                  <a:lnTo>
                    <a:pt x="495" y="681"/>
                  </a:lnTo>
                  <a:lnTo>
                    <a:pt x="619" y="619"/>
                  </a:lnTo>
                  <a:lnTo>
                    <a:pt x="681" y="495"/>
                  </a:lnTo>
                  <a:lnTo>
                    <a:pt x="742" y="372"/>
                  </a:lnTo>
                  <a:lnTo>
                    <a:pt x="742" y="248"/>
                  </a:lnTo>
                  <a:lnTo>
                    <a:pt x="681" y="124"/>
                  </a:lnTo>
                  <a:lnTo>
                    <a:pt x="557" y="62"/>
                  </a:lnTo>
                  <a:lnTo>
                    <a:pt x="43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1"/>
            <p:cNvSpPr/>
            <p:nvPr/>
          </p:nvSpPr>
          <p:spPr>
            <a:xfrm>
              <a:off x="9879201" y="-161046"/>
              <a:ext cx="35542" cy="11869"/>
            </a:xfrm>
            <a:custGeom>
              <a:avLst/>
              <a:gdLst/>
              <a:ahLst/>
              <a:cxnLst/>
              <a:rect l="l" t="t" r="r" b="b"/>
              <a:pathLst>
                <a:path w="1114" h="372" fill="none" extrusionOk="0">
                  <a:moveTo>
                    <a:pt x="1113" y="0"/>
                  </a:moveTo>
                  <a:lnTo>
                    <a:pt x="1113" y="0"/>
                  </a:lnTo>
                  <a:lnTo>
                    <a:pt x="804" y="0"/>
                  </a:lnTo>
                  <a:lnTo>
                    <a:pt x="495" y="62"/>
                  </a:lnTo>
                  <a:lnTo>
                    <a:pt x="186" y="186"/>
                  </a:lnTo>
                  <a:lnTo>
                    <a:pt x="0" y="371"/>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1"/>
            <p:cNvSpPr/>
            <p:nvPr/>
          </p:nvSpPr>
          <p:spPr>
            <a:xfrm>
              <a:off x="9762781" y="-123558"/>
              <a:ext cx="35542" cy="11869"/>
            </a:xfrm>
            <a:custGeom>
              <a:avLst/>
              <a:gdLst/>
              <a:ahLst/>
              <a:cxnLst/>
              <a:rect l="l" t="t" r="r" b="b"/>
              <a:pathLst>
                <a:path w="1114" h="372" fill="none" extrusionOk="0">
                  <a:moveTo>
                    <a:pt x="1113" y="0"/>
                  </a:moveTo>
                  <a:lnTo>
                    <a:pt x="1113" y="0"/>
                  </a:lnTo>
                  <a:lnTo>
                    <a:pt x="804" y="0"/>
                  </a:lnTo>
                  <a:lnTo>
                    <a:pt x="557" y="0"/>
                  </a:lnTo>
                  <a:lnTo>
                    <a:pt x="247" y="186"/>
                  </a:lnTo>
                  <a:lnTo>
                    <a:pt x="0" y="372"/>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1"/>
            <p:cNvSpPr/>
            <p:nvPr/>
          </p:nvSpPr>
          <p:spPr>
            <a:xfrm>
              <a:off x="9758825" y="-165003"/>
              <a:ext cx="27662" cy="9891"/>
            </a:xfrm>
            <a:custGeom>
              <a:avLst/>
              <a:gdLst/>
              <a:ahLst/>
              <a:cxnLst/>
              <a:rect l="l" t="t" r="r" b="b"/>
              <a:pathLst>
                <a:path w="867" h="310" fill="none" extrusionOk="0">
                  <a:moveTo>
                    <a:pt x="866" y="1"/>
                  </a:moveTo>
                  <a:lnTo>
                    <a:pt x="866" y="1"/>
                  </a:lnTo>
                  <a:lnTo>
                    <a:pt x="433" y="124"/>
                  </a:lnTo>
                  <a:lnTo>
                    <a:pt x="0" y="310"/>
                  </a:lnTo>
                </a:path>
              </a:pathLst>
            </a:custGeom>
            <a:solidFill>
              <a:srgbClr val="000000"/>
            </a:solidFill>
            <a:ln w="18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1"/>
            <p:cNvSpPr/>
            <p:nvPr/>
          </p:nvSpPr>
          <p:spPr>
            <a:xfrm>
              <a:off x="9873267" y="-194610"/>
              <a:ext cx="27662" cy="11869"/>
            </a:xfrm>
            <a:custGeom>
              <a:avLst/>
              <a:gdLst/>
              <a:ahLst/>
              <a:cxnLst/>
              <a:rect l="l" t="t" r="r" b="b"/>
              <a:pathLst>
                <a:path w="867" h="372" fill="none" extrusionOk="0">
                  <a:moveTo>
                    <a:pt x="867" y="1"/>
                  </a:moveTo>
                  <a:lnTo>
                    <a:pt x="867" y="1"/>
                  </a:lnTo>
                  <a:lnTo>
                    <a:pt x="434" y="125"/>
                  </a:lnTo>
                  <a:lnTo>
                    <a:pt x="1" y="372"/>
                  </a:lnTo>
                </a:path>
              </a:pathLst>
            </a:custGeom>
            <a:solidFill>
              <a:srgbClr val="000000"/>
            </a:solidFill>
            <a:ln w="18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1"/>
            <p:cNvSpPr/>
            <p:nvPr/>
          </p:nvSpPr>
          <p:spPr>
            <a:xfrm>
              <a:off x="9995621" y="-163025"/>
              <a:ext cx="71052" cy="84867"/>
            </a:xfrm>
            <a:custGeom>
              <a:avLst/>
              <a:gdLst/>
              <a:ahLst/>
              <a:cxnLst/>
              <a:rect l="l" t="t" r="r" b="b"/>
              <a:pathLst>
                <a:path w="2227" h="2660" extrusionOk="0">
                  <a:moveTo>
                    <a:pt x="866" y="0"/>
                  </a:moveTo>
                  <a:lnTo>
                    <a:pt x="557" y="124"/>
                  </a:lnTo>
                  <a:lnTo>
                    <a:pt x="248" y="310"/>
                  </a:lnTo>
                  <a:lnTo>
                    <a:pt x="0" y="557"/>
                  </a:lnTo>
                  <a:lnTo>
                    <a:pt x="557" y="2660"/>
                  </a:lnTo>
                  <a:lnTo>
                    <a:pt x="928" y="2660"/>
                  </a:lnTo>
                  <a:lnTo>
                    <a:pt x="1237" y="2598"/>
                  </a:lnTo>
                  <a:lnTo>
                    <a:pt x="1608" y="2413"/>
                  </a:lnTo>
                  <a:lnTo>
                    <a:pt x="1856" y="2227"/>
                  </a:lnTo>
                  <a:lnTo>
                    <a:pt x="2041" y="1918"/>
                  </a:lnTo>
                  <a:lnTo>
                    <a:pt x="2165" y="1609"/>
                  </a:lnTo>
                  <a:lnTo>
                    <a:pt x="2227" y="1237"/>
                  </a:lnTo>
                  <a:lnTo>
                    <a:pt x="2165" y="866"/>
                  </a:lnTo>
                  <a:lnTo>
                    <a:pt x="2041" y="557"/>
                  </a:lnTo>
                  <a:lnTo>
                    <a:pt x="1794" y="310"/>
                  </a:lnTo>
                  <a:lnTo>
                    <a:pt x="1485" y="62"/>
                  </a:lnTo>
                  <a:lnTo>
                    <a:pt x="1176"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1"/>
            <p:cNvSpPr/>
            <p:nvPr/>
          </p:nvSpPr>
          <p:spPr>
            <a:xfrm>
              <a:off x="9995621" y="-163025"/>
              <a:ext cx="71052" cy="84867"/>
            </a:xfrm>
            <a:custGeom>
              <a:avLst/>
              <a:gdLst/>
              <a:ahLst/>
              <a:cxnLst/>
              <a:rect l="l" t="t" r="r" b="b"/>
              <a:pathLst>
                <a:path w="2227" h="2660" fill="none" extrusionOk="0">
                  <a:moveTo>
                    <a:pt x="0" y="557"/>
                  </a:moveTo>
                  <a:lnTo>
                    <a:pt x="0" y="557"/>
                  </a:lnTo>
                  <a:lnTo>
                    <a:pt x="248" y="310"/>
                  </a:lnTo>
                  <a:lnTo>
                    <a:pt x="557" y="124"/>
                  </a:lnTo>
                  <a:lnTo>
                    <a:pt x="866" y="0"/>
                  </a:lnTo>
                  <a:lnTo>
                    <a:pt x="1176" y="0"/>
                  </a:lnTo>
                  <a:lnTo>
                    <a:pt x="1176" y="0"/>
                  </a:lnTo>
                  <a:lnTo>
                    <a:pt x="1485" y="62"/>
                  </a:lnTo>
                  <a:lnTo>
                    <a:pt x="1794" y="310"/>
                  </a:lnTo>
                  <a:lnTo>
                    <a:pt x="2041" y="557"/>
                  </a:lnTo>
                  <a:lnTo>
                    <a:pt x="2165" y="866"/>
                  </a:lnTo>
                  <a:lnTo>
                    <a:pt x="2165" y="866"/>
                  </a:lnTo>
                  <a:lnTo>
                    <a:pt x="2227" y="1237"/>
                  </a:lnTo>
                  <a:lnTo>
                    <a:pt x="2165" y="1609"/>
                  </a:lnTo>
                  <a:lnTo>
                    <a:pt x="2041" y="1918"/>
                  </a:lnTo>
                  <a:lnTo>
                    <a:pt x="1856" y="2227"/>
                  </a:lnTo>
                  <a:lnTo>
                    <a:pt x="1856" y="2227"/>
                  </a:lnTo>
                  <a:lnTo>
                    <a:pt x="1608" y="2413"/>
                  </a:lnTo>
                  <a:lnTo>
                    <a:pt x="1237" y="2598"/>
                  </a:lnTo>
                  <a:lnTo>
                    <a:pt x="928" y="2660"/>
                  </a:lnTo>
                  <a:lnTo>
                    <a:pt x="557" y="266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1"/>
            <p:cNvSpPr/>
            <p:nvPr/>
          </p:nvSpPr>
          <p:spPr>
            <a:xfrm>
              <a:off x="10019294" y="-139351"/>
              <a:ext cx="23705" cy="23705"/>
            </a:xfrm>
            <a:custGeom>
              <a:avLst/>
              <a:gdLst/>
              <a:ahLst/>
              <a:cxnLst/>
              <a:rect l="l" t="t" r="r" b="b"/>
              <a:pathLst>
                <a:path w="743" h="743" fill="none" extrusionOk="0">
                  <a:moveTo>
                    <a:pt x="1" y="743"/>
                  </a:moveTo>
                  <a:lnTo>
                    <a:pt x="1" y="743"/>
                  </a:lnTo>
                  <a:lnTo>
                    <a:pt x="1" y="495"/>
                  </a:lnTo>
                  <a:lnTo>
                    <a:pt x="186" y="248"/>
                  </a:lnTo>
                  <a:lnTo>
                    <a:pt x="248" y="124"/>
                  </a:lnTo>
                  <a:lnTo>
                    <a:pt x="434" y="1"/>
                  </a:lnTo>
                  <a:lnTo>
                    <a:pt x="557" y="1"/>
                  </a:lnTo>
                  <a:lnTo>
                    <a:pt x="743" y="1"/>
                  </a:lnTo>
                </a:path>
              </a:pathLst>
            </a:custGeom>
            <a:solidFill>
              <a:srgbClr val="000000"/>
            </a:solidFill>
            <a:ln w="617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1"/>
            <p:cNvSpPr/>
            <p:nvPr/>
          </p:nvSpPr>
          <p:spPr>
            <a:xfrm>
              <a:off x="9910755" y="16535"/>
              <a:ext cx="67128" cy="53313"/>
            </a:xfrm>
            <a:custGeom>
              <a:avLst/>
              <a:gdLst/>
              <a:ahLst/>
              <a:cxnLst/>
              <a:rect l="l" t="t" r="r" b="b"/>
              <a:pathLst>
                <a:path w="2104" h="1671" fill="none" extrusionOk="0">
                  <a:moveTo>
                    <a:pt x="1" y="1671"/>
                  </a:moveTo>
                  <a:lnTo>
                    <a:pt x="1" y="1671"/>
                  </a:lnTo>
                  <a:lnTo>
                    <a:pt x="310" y="1547"/>
                  </a:lnTo>
                  <a:lnTo>
                    <a:pt x="619" y="1423"/>
                  </a:lnTo>
                  <a:lnTo>
                    <a:pt x="1238" y="1052"/>
                  </a:lnTo>
                  <a:lnTo>
                    <a:pt x="1733" y="557"/>
                  </a:lnTo>
                  <a:lnTo>
                    <a:pt x="1918" y="310"/>
                  </a:lnTo>
                  <a:lnTo>
                    <a:pt x="2104" y="1"/>
                  </a:lnTo>
                </a:path>
              </a:pathLst>
            </a:custGeom>
            <a:solidFill>
              <a:srgbClr val="000000"/>
            </a:solidFill>
            <a:ln w="9525"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1"/>
            <p:cNvSpPr/>
            <p:nvPr/>
          </p:nvSpPr>
          <p:spPr>
            <a:xfrm>
              <a:off x="9829844" y="-111722"/>
              <a:ext cx="23737" cy="71084"/>
            </a:xfrm>
            <a:custGeom>
              <a:avLst/>
              <a:gdLst/>
              <a:ahLst/>
              <a:cxnLst/>
              <a:rect l="l" t="t" r="r" b="b"/>
              <a:pathLst>
                <a:path w="744" h="2228" extrusionOk="0">
                  <a:moveTo>
                    <a:pt x="248" y="1"/>
                  </a:moveTo>
                  <a:lnTo>
                    <a:pt x="186" y="62"/>
                  </a:lnTo>
                  <a:lnTo>
                    <a:pt x="186" y="124"/>
                  </a:lnTo>
                  <a:lnTo>
                    <a:pt x="310" y="928"/>
                  </a:lnTo>
                  <a:lnTo>
                    <a:pt x="372" y="1114"/>
                  </a:lnTo>
                  <a:lnTo>
                    <a:pt x="372" y="1176"/>
                  </a:lnTo>
                  <a:lnTo>
                    <a:pt x="372" y="1299"/>
                  </a:lnTo>
                  <a:lnTo>
                    <a:pt x="248" y="1361"/>
                  </a:lnTo>
                  <a:lnTo>
                    <a:pt x="125" y="1423"/>
                  </a:lnTo>
                  <a:lnTo>
                    <a:pt x="63" y="1485"/>
                  </a:lnTo>
                  <a:lnTo>
                    <a:pt x="1" y="1547"/>
                  </a:lnTo>
                  <a:lnTo>
                    <a:pt x="1" y="1671"/>
                  </a:lnTo>
                  <a:lnTo>
                    <a:pt x="63" y="1794"/>
                  </a:lnTo>
                  <a:lnTo>
                    <a:pt x="310" y="1980"/>
                  </a:lnTo>
                  <a:lnTo>
                    <a:pt x="619" y="2227"/>
                  </a:lnTo>
                  <a:lnTo>
                    <a:pt x="681" y="2227"/>
                  </a:lnTo>
                  <a:lnTo>
                    <a:pt x="743" y="2165"/>
                  </a:lnTo>
                  <a:lnTo>
                    <a:pt x="743" y="2103"/>
                  </a:lnTo>
                  <a:lnTo>
                    <a:pt x="743" y="2042"/>
                  </a:lnTo>
                  <a:lnTo>
                    <a:pt x="434" y="1856"/>
                  </a:lnTo>
                  <a:lnTo>
                    <a:pt x="310" y="1794"/>
                  </a:lnTo>
                  <a:lnTo>
                    <a:pt x="186" y="1671"/>
                  </a:lnTo>
                  <a:lnTo>
                    <a:pt x="186" y="1609"/>
                  </a:lnTo>
                  <a:lnTo>
                    <a:pt x="310" y="1547"/>
                  </a:lnTo>
                  <a:lnTo>
                    <a:pt x="434" y="1485"/>
                  </a:lnTo>
                  <a:lnTo>
                    <a:pt x="496" y="1423"/>
                  </a:lnTo>
                  <a:lnTo>
                    <a:pt x="558" y="1299"/>
                  </a:lnTo>
                  <a:lnTo>
                    <a:pt x="558" y="1176"/>
                  </a:lnTo>
                  <a:lnTo>
                    <a:pt x="496" y="805"/>
                  </a:lnTo>
                  <a:lnTo>
                    <a:pt x="372" y="62"/>
                  </a:lnTo>
                  <a:lnTo>
                    <a:pt x="310"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1"/>
            <p:cNvSpPr/>
            <p:nvPr/>
          </p:nvSpPr>
          <p:spPr>
            <a:xfrm>
              <a:off x="9618700" y="-382050"/>
              <a:ext cx="430239" cy="280222"/>
            </a:xfrm>
            <a:custGeom>
              <a:avLst/>
              <a:gdLst/>
              <a:ahLst/>
              <a:cxnLst/>
              <a:rect l="l" t="t" r="r" b="b"/>
              <a:pathLst>
                <a:path w="13485" h="8783" extrusionOk="0">
                  <a:moveTo>
                    <a:pt x="5939" y="0"/>
                  </a:moveTo>
                  <a:lnTo>
                    <a:pt x="5320" y="62"/>
                  </a:lnTo>
                  <a:lnTo>
                    <a:pt x="4702" y="247"/>
                  </a:lnTo>
                  <a:lnTo>
                    <a:pt x="4145" y="619"/>
                  </a:lnTo>
                  <a:lnTo>
                    <a:pt x="3898" y="804"/>
                  </a:lnTo>
                  <a:lnTo>
                    <a:pt x="3712" y="990"/>
                  </a:lnTo>
                  <a:lnTo>
                    <a:pt x="3465" y="1299"/>
                  </a:lnTo>
                  <a:lnTo>
                    <a:pt x="3341" y="1546"/>
                  </a:lnTo>
                  <a:lnTo>
                    <a:pt x="3217" y="1856"/>
                  </a:lnTo>
                  <a:lnTo>
                    <a:pt x="3032" y="2165"/>
                  </a:lnTo>
                  <a:lnTo>
                    <a:pt x="2846" y="2350"/>
                  </a:lnTo>
                  <a:lnTo>
                    <a:pt x="2537" y="2474"/>
                  </a:lnTo>
                  <a:lnTo>
                    <a:pt x="1980" y="2660"/>
                  </a:lnTo>
                  <a:lnTo>
                    <a:pt x="1362" y="2907"/>
                  </a:lnTo>
                  <a:lnTo>
                    <a:pt x="867" y="3278"/>
                  </a:lnTo>
                  <a:lnTo>
                    <a:pt x="619" y="3464"/>
                  </a:lnTo>
                  <a:lnTo>
                    <a:pt x="434" y="3711"/>
                  </a:lnTo>
                  <a:lnTo>
                    <a:pt x="248" y="3958"/>
                  </a:lnTo>
                  <a:lnTo>
                    <a:pt x="125" y="4268"/>
                  </a:lnTo>
                  <a:lnTo>
                    <a:pt x="63" y="4577"/>
                  </a:lnTo>
                  <a:lnTo>
                    <a:pt x="1" y="4886"/>
                  </a:lnTo>
                  <a:lnTo>
                    <a:pt x="63" y="5257"/>
                  </a:lnTo>
                  <a:lnTo>
                    <a:pt x="125" y="5567"/>
                  </a:lnTo>
                  <a:lnTo>
                    <a:pt x="310" y="5814"/>
                  </a:lnTo>
                  <a:lnTo>
                    <a:pt x="496" y="6061"/>
                  </a:lnTo>
                  <a:lnTo>
                    <a:pt x="681" y="6309"/>
                  </a:lnTo>
                  <a:lnTo>
                    <a:pt x="991" y="6432"/>
                  </a:lnTo>
                  <a:lnTo>
                    <a:pt x="1485" y="6556"/>
                  </a:lnTo>
                  <a:lnTo>
                    <a:pt x="1733" y="6680"/>
                  </a:lnTo>
                  <a:lnTo>
                    <a:pt x="1918" y="6865"/>
                  </a:lnTo>
                  <a:lnTo>
                    <a:pt x="1980" y="7051"/>
                  </a:lnTo>
                  <a:lnTo>
                    <a:pt x="1980" y="7237"/>
                  </a:lnTo>
                  <a:lnTo>
                    <a:pt x="1980" y="7546"/>
                  </a:lnTo>
                  <a:lnTo>
                    <a:pt x="2042" y="7917"/>
                  </a:lnTo>
                  <a:lnTo>
                    <a:pt x="2166" y="8164"/>
                  </a:lnTo>
                  <a:lnTo>
                    <a:pt x="2351" y="8412"/>
                  </a:lnTo>
                  <a:lnTo>
                    <a:pt x="2599" y="8659"/>
                  </a:lnTo>
                  <a:lnTo>
                    <a:pt x="2846" y="8783"/>
                  </a:lnTo>
                  <a:lnTo>
                    <a:pt x="3465" y="8783"/>
                  </a:lnTo>
                  <a:lnTo>
                    <a:pt x="3774" y="8659"/>
                  </a:lnTo>
                  <a:lnTo>
                    <a:pt x="3588" y="8164"/>
                  </a:lnTo>
                  <a:lnTo>
                    <a:pt x="3526" y="7793"/>
                  </a:lnTo>
                  <a:lnTo>
                    <a:pt x="3403" y="7113"/>
                  </a:lnTo>
                  <a:lnTo>
                    <a:pt x="3341" y="6742"/>
                  </a:lnTo>
                  <a:lnTo>
                    <a:pt x="3341" y="6432"/>
                  </a:lnTo>
                  <a:lnTo>
                    <a:pt x="3465" y="6185"/>
                  </a:lnTo>
                  <a:lnTo>
                    <a:pt x="4207" y="6185"/>
                  </a:lnTo>
                  <a:lnTo>
                    <a:pt x="4640" y="6123"/>
                  </a:lnTo>
                  <a:lnTo>
                    <a:pt x="5073" y="6000"/>
                  </a:lnTo>
                  <a:lnTo>
                    <a:pt x="5444" y="5814"/>
                  </a:lnTo>
                  <a:lnTo>
                    <a:pt x="5753" y="5567"/>
                  </a:lnTo>
                  <a:lnTo>
                    <a:pt x="6000" y="5319"/>
                  </a:lnTo>
                  <a:lnTo>
                    <a:pt x="6433" y="4824"/>
                  </a:lnTo>
                  <a:lnTo>
                    <a:pt x="6619" y="4577"/>
                  </a:lnTo>
                  <a:lnTo>
                    <a:pt x="6866" y="4391"/>
                  </a:lnTo>
                  <a:lnTo>
                    <a:pt x="7485" y="4082"/>
                  </a:lnTo>
                  <a:lnTo>
                    <a:pt x="7856" y="4020"/>
                  </a:lnTo>
                  <a:lnTo>
                    <a:pt x="8227" y="3958"/>
                  </a:lnTo>
                  <a:lnTo>
                    <a:pt x="8598" y="4020"/>
                  </a:lnTo>
                  <a:lnTo>
                    <a:pt x="8907" y="4082"/>
                  </a:lnTo>
                  <a:lnTo>
                    <a:pt x="9217" y="4268"/>
                  </a:lnTo>
                  <a:lnTo>
                    <a:pt x="9464" y="4515"/>
                  </a:lnTo>
                  <a:lnTo>
                    <a:pt x="9711" y="4824"/>
                  </a:lnTo>
                  <a:lnTo>
                    <a:pt x="9897" y="5134"/>
                  </a:lnTo>
                  <a:lnTo>
                    <a:pt x="10268" y="5938"/>
                  </a:lnTo>
                  <a:lnTo>
                    <a:pt x="10516" y="6804"/>
                  </a:lnTo>
                  <a:lnTo>
                    <a:pt x="10763" y="7608"/>
                  </a:lnTo>
                  <a:lnTo>
                    <a:pt x="11010" y="8164"/>
                  </a:lnTo>
                  <a:lnTo>
                    <a:pt x="11072" y="8288"/>
                  </a:lnTo>
                  <a:lnTo>
                    <a:pt x="11196" y="8474"/>
                  </a:lnTo>
                  <a:lnTo>
                    <a:pt x="11320" y="8535"/>
                  </a:lnTo>
                  <a:lnTo>
                    <a:pt x="11443" y="8597"/>
                  </a:lnTo>
                  <a:lnTo>
                    <a:pt x="11567" y="8597"/>
                  </a:lnTo>
                  <a:lnTo>
                    <a:pt x="11753" y="8535"/>
                  </a:lnTo>
                  <a:lnTo>
                    <a:pt x="11876" y="8535"/>
                  </a:lnTo>
                  <a:lnTo>
                    <a:pt x="11938" y="8350"/>
                  </a:lnTo>
                  <a:lnTo>
                    <a:pt x="12000" y="8102"/>
                  </a:lnTo>
                  <a:lnTo>
                    <a:pt x="12000" y="7669"/>
                  </a:lnTo>
                  <a:lnTo>
                    <a:pt x="12062" y="7484"/>
                  </a:lnTo>
                  <a:lnTo>
                    <a:pt x="12124" y="7298"/>
                  </a:lnTo>
                  <a:lnTo>
                    <a:pt x="12309" y="7175"/>
                  </a:lnTo>
                  <a:lnTo>
                    <a:pt x="12495" y="7051"/>
                  </a:lnTo>
                  <a:lnTo>
                    <a:pt x="12804" y="6927"/>
                  </a:lnTo>
                  <a:lnTo>
                    <a:pt x="13175" y="6865"/>
                  </a:lnTo>
                  <a:lnTo>
                    <a:pt x="13299" y="5876"/>
                  </a:lnTo>
                  <a:lnTo>
                    <a:pt x="13299" y="5628"/>
                  </a:lnTo>
                  <a:lnTo>
                    <a:pt x="13422" y="5257"/>
                  </a:lnTo>
                  <a:lnTo>
                    <a:pt x="13484" y="4639"/>
                  </a:lnTo>
                  <a:lnTo>
                    <a:pt x="13484" y="4020"/>
                  </a:lnTo>
                  <a:lnTo>
                    <a:pt x="13422" y="3402"/>
                  </a:lnTo>
                  <a:lnTo>
                    <a:pt x="13237" y="2783"/>
                  </a:lnTo>
                  <a:lnTo>
                    <a:pt x="12990" y="2288"/>
                  </a:lnTo>
                  <a:lnTo>
                    <a:pt x="12618" y="1856"/>
                  </a:lnTo>
                  <a:lnTo>
                    <a:pt x="12185" y="1484"/>
                  </a:lnTo>
                  <a:lnTo>
                    <a:pt x="11691" y="1237"/>
                  </a:lnTo>
                  <a:lnTo>
                    <a:pt x="11134" y="1237"/>
                  </a:lnTo>
                  <a:lnTo>
                    <a:pt x="10577" y="1361"/>
                  </a:lnTo>
                  <a:lnTo>
                    <a:pt x="9835" y="1608"/>
                  </a:lnTo>
                  <a:lnTo>
                    <a:pt x="9155" y="1051"/>
                  </a:lnTo>
                  <a:lnTo>
                    <a:pt x="8474" y="619"/>
                  </a:lnTo>
                  <a:lnTo>
                    <a:pt x="8165" y="433"/>
                  </a:lnTo>
                  <a:lnTo>
                    <a:pt x="7856" y="309"/>
                  </a:lnTo>
                  <a:lnTo>
                    <a:pt x="7237" y="124"/>
                  </a:lnTo>
                  <a:lnTo>
                    <a:pt x="661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1"/>
            <p:cNvSpPr/>
            <p:nvPr/>
          </p:nvSpPr>
          <p:spPr>
            <a:xfrm>
              <a:off x="9873267" y="-60419"/>
              <a:ext cx="31618" cy="43455"/>
            </a:xfrm>
            <a:custGeom>
              <a:avLst/>
              <a:gdLst/>
              <a:ahLst/>
              <a:cxnLst/>
              <a:rect l="l" t="t" r="r" b="b"/>
              <a:pathLst>
                <a:path w="991" h="1362" extrusionOk="0">
                  <a:moveTo>
                    <a:pt x="867" y="1"/>
                  </a:moveTo>
                  <a:lnTo>
                    <a:pt x="805" y="63"/>
                  </a:lnTo>
                  <a:lnTo>
                    <a:pt x="805" y="124"/>
                  </a:lnTo>
                  <a:lnTo>
                    <a:pt x="805" y="310"/>
                  </a:lnTo>
                  <a:lnTo>
                    <a:pt x="805" y="495"/>
                  </a:lnTo>
                  <a:lnTo>
                    <a:pt x="619" y="805"/>
                  </a:lnTo>
                  <a:lnTo>
                    <a:pt x="372" y="1052"/>
                  </a:lnTo>
                  <a:lnTo>
                    <a:pt x="62" y="1176"/>
                  </a:lnTo>
                  <a:lnTo>
                    <a:pt x="1" y="1238"/>
                  </a:lnTo>
                  <a:lnTo>
                    <a:pt x="1" y="1300"/>
                  </a:lnTo>
                  <a:lnTo>
                    <a:pt x="62" y="1361"/>
                  </a:lnTo>
                  <a:lnTo>
                    <a:pt x="124" y="1361"/>
                  </a:lnTo>
                  <a:lnTo>
                    <a:pt x="310" y="1300"/>
                  </a:lnTo>
                  <a:lnTo>
                    <a:pt x="495" y="1176"/>
                  </a:lnTo>
                  <a:lnTo>
                    <a:pt x="681" y="1052"/>
                  </a:lnTo>
                  <a:lnTo>
                    <a:pt x="805" y="928"/>
                  </a:lnTo>
                  <a:lnTo>
                    <a:pt x="928" y="743"/>
                  </a:lnTo>
                  <a:lnTo>
                    <a:pt x="990" y="495"/>
                  </a:lnTo>
                  <a:lnTo>
                    <a:pt x="990" y="310"/>
                  </a:lnTo>
                  <a:lnTo>
                    <a:pt x="990" y="63"/>
                  </a:lnTo>
                  <a:lnTo>
                    <a:pt x="92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1"/>
            <p:cNvSpPr/>
            <p:nvPr/>
          </p:nvSpPr>
          <p:spPr>
            <a:xfrm>
              <a:off x="9433206" y="67838"/>
              <a:ext cx="268417" cy="252624"/>
            </a:xfrm>
            <a:custGeom>
              <a:avLst/>
              <a:gdLst/>
              <a:ahLst/>
              <a:cxnLst/>
              <a:rect l="l" t="t" r="r" b="b"/>
              <a:pathLst>
                <a:path w="8413" h="7918" extrusionOk="0">
                  <a:moveTo>
                    <a:pt x="3217" y="1"/>
                  </a:moveTo>
                  <a:lnTo>
                    <a:pt x="2908" y="63"/>
                  </a:lnTo>
                  <a:lnTo>
                    <a:pt x="2228" y="248"/>
                  </a:lnTo>
                  <a:lnTo>
                    <a:pt x="1609" y="496"/>
                  </a:lnTo>
                  <a:lnTo>
                    <a:pt x="929" y="867"/>
                  </a:lnTo>
                  <a:lnTo>
                    <a:pt x="558" y="1114"/>
                  </a:lnTo>
                  <a:lnTo>
                    <a:pt x="310" y="1362"/>
                  </a:lnTo>
                  <a:lnTo>
                    <a:pt x="125" y="1609"/>
                  </a:lnTo>
                  <a:lnTo>
                    <a:pt x="1" y="1918"/>
                  </a:lnTo>
                  <a:lnTo>
                    <a:pt x="1" y="2166"/>
                  </a:lnTo>
                  <a:lnTo>
                    <a:pt x="63" y="2475"/>
                  </a:lnTo>
                  <a:lnTo>
                    <a:pt x="2351" y="2228"/>
                  </a:lnTo>
                  <a:lnTo>
                    <a:pt x="3217" y="2661"/>
                  </a:lnTo>
                  <a:lnTo>
                    <a:pt x="3959" y="4392"/>
                  </a:lnTo>
                  <a:lnTo>
                    <a:pt x="6372" y="7918"/>
                  </a:lnTo>
                  <a:lnTo>
                    <a:pt x="8413" y="4825"/>
                  </a:lnTo>
                  <a:lnTo>
                    <a:pt x="7918" y="3959"/>
                  </a:lnTo>
                  <a:lnTo>
                    <a:pt x="7423" y="3217"/>
                  </a:lnTo>
                  <a:lnTo>
                    <a:pt x="6866" y="2599"/>
                  </a:lnTo>
                  <a:lnTo>
                    <a:pt x="6310" y="1980"/>
                  </a:lnTo>
                  <a:lnTo>
                    <a:pt x="5258" y="1114"/>
                  </a:lnTo>
                  <a:lnTo>
                    <a:pt x="4949" y="681"/>
                  </a:lnTo>
                  <a:lnTo>
                    <a:pt x="4702" y="496"/>
                  </a:lnTo>
                  <a:lnTo>
                    <a:pt x="4454" y="372"/>
                  </a:lnTo>
                  <a:lnTo>
                    <a:pt x="4207" y="248"/>
                  </a:lnTo>
                  <a:lnTo>
                    <a:pt x="3898" y="125"/>
                  </a:lnTo>
                  <a:lnTo>
                    <a:pt x="3526"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1"/>
            <p:cNvSpPr/>
            <p:nvPr/>
          </p:nvSpPr>
          <p:spPr>
            <a:xfrm>
              <a:off x="9433206" y="67838"/>
              <a:ext cx="268417" cy="252624"/>
            </a:xfrm>
            <a:custGeom>
              <a:avLst/>
              <a:gdLst/>
              <a:ahLst/>
              <a:cxnLst/>
              <a:rect l="l" t="t" r="r" b="b"/>
              <a:pathLst>
                <a:path w="8413" h="7918" fill="none" extrusionOk="0">
                  <a:moveTo>
                    <a:pt x="63" y="2475"/>
                  </a:moveTo>
                  <a:lnTo>
                    <a:pt x="63" y="2475"/>
                  </a:lnTo>
                  <a:lnTo>
                    <a:pt x="1" y="2166"/>
                  </a:lnTo>
                  <a:lnTo>
                    <a:pt x="1" y="1918"/>
                  </a:lnTo>
                  <a:lnTo>
                    <a:pt x="125" y="1609"/>
                  </a:lnTo>
                  <a:lnTo>
                    <a:pt x="310" y="1362"/>
                  </a:lnTo>
                  <a:lnTo>
                    <a:pt x="310" y="1362"/>
                  </a:lnTo>
                  <a:lnTo>
                    <a:pt x="558" y="1114"/>
                  </a:lnTo>
                  <a:lnTo>
                    <a:pt x="929" y="867"/>
                  </a:lnTo>
                  <a:lnTo>
                    <a:pt x="1609" y="496"/>
                  </a:lnTo>
                  <a:lnTo>
                    <a:pt x="1609" y="496"/>
                  </a:lnTo>
                  <a:lnTo>
                    <a:pt x="2228" y="248"/>
                  </a:lnTo>
                  <a:lnTo>
                    <a:pt x="2908" y="63"/>
                  </a:lnTo>
                  <a:lnTo>
                    <a:pt x="2908" y="63"/>
                  </a:lnTo>
                  <a:lnTo>
                    <a:pt x="3217" y="1"/>
                  </a:lnTo>
                  <a:lnTo>
                    <a:pt x="3526" y="1"/>
                  </a:lnTo>
                  <a:lnTo>
                    <a:pt x="3898" y="125"/>
                  </a:lnTo>
                  <a:lnTo>
                    <a:pt x="4207" y="248"/>
                  </a:lnTo>
                  <a:lnTo>
                    <a:pt x="4207" y="248"/>
                  </a:lnTo>
                  <a:lnTo>
                    <a:pt x="4454" y="372"/>
                  </a:lnTo>
                  <a:lnTo>
                    <a:pt x="4702" y="496"/>
                  </a:lnTo>
                  <a:lnTo>
                    <a:pt x="4949" y="681"/>
                  </a:lnTo>
                  <a:lnTo>
                    <a:pt x="5258" y="1114"/>
                  </a:lnTo>
                  <a:lnTo>
                    <a:pt x="6310" y="1980"/>
                  </a:lnTo>
                  <a:lnTo>
                    <a:pt x="6310" y="1980"/>
                  </a:lnTo>
                  <a:lnTo>
                    <a:pt x="6866" y="2599"/>
                  </a:lnTo>
                  <a:lnTo>
                    <a:pt x="7423" y="3217"/>
                  </a:lnTo>
                  <a:lnTo>
                    <a:pt x="7918" y="3959"/>
                  </a:lnTo>
                  <a:lnTo>
                    <a:pt x="8413" y="4825"/>
                  </a:lnTo>
                  <a:lnTo>
                    <a:pt x="6372" y="7918"/>
                  </a:lnTo>
                  <a:lnTo>
                    <a:pt x="3959" y="4392"/>
                  </a:lnTo>
                  <a:lnTo>
                    <a:pt x="3217" y="2661"/>
                  </a:lnTo>
                  <a:lnTo>
                    <a:pt x="2351" y="22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1"/>
            <p:cNvSpPr/>
            <p:nvPr/>
          </p:nvSpPr>
          <p:spPr>
            <a:xfrm>
              <a:off x="9301025" y="-60419"/>
              <a:ext cx="426251" cy="412468"/>
            </a:xfrm>
            <a:custGeom>
              <a:avLst/>
              <a:gdLst/>
              <a:ahLst/>
              <a:cxnLst/>
              <a:rect l="l" t="t" r="r" b="b"/>
              <a:pathLst>
                <a:path w="13360" h="12928" extrusionOk="0">
                  <a:moveTo>
                    <a:pt x="10453" y="1"/>
                  </a:moveTo>
                  <a:lnTo>
                    <a:pt x="742" y="9773"/>
                  </a:lnTo>
                  <a:lnTo>
                    <a:pt x="0" y="12927"/>
                  </a:lnTo>
                  <a:lnTo>
                    <a:pt x="3340" y="12494"/>
                  </a:lnTo>
                  <a:lnTo>
                    <a:pt x="13360" y="2722"/>
                  </a:lnTo>
                  <a:lnTo>
                    <a:pt x="104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1"/>
            <p:cNvSpPr/>
            <p:nvPr/>
          </p:nvSpPr>
          <p:spPr>
            <a:xfrm>
              <a:off x="9352328" y="-30812"/>
              <a:ext cx="343394" cy="339437"/>
            </a:xfrm>
            <a:custGeom>
              <a:avLst/>
              <a:gdLst/>
              <a:ahLst/>
              <a:cxnLst/>
              <a:rect l="l" t="t" r="r" b="b"/>
              <a:pathLst>
                <a:path w="10763" h="10639" extrusionOk="0">
                  <a:moveTo>
                    <a:pt x="9896" y="0"/>
                  </a:moveTo>
                  <a:lnTo>
                    <a:pt x="0" y="9773"/>
                  </a:lnTo>
                  <a:lnTo>
                    <a:pt x="804" y="10639"/>
                  </a:lnTo>
                  <a:lnTo>
                    <a:pt x="10762" y="804"/>
                  </a:lnTo>
                  <a:lnTo>
                    <a:pt x="98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1"/>
            <p:cNvSpPr/>
            <p:nvPr/>
          </p:nvSpPr>
          <p:spPr>
            <a:xfrm>
              <a:off x="9352328" y="-30812"/>
              <a:ext cx="343394" cy="339437"/>
            </a:xfrm>
            <a:custGeom>
              <a:avLst/>
              <a:gdLst/>
              <a:ahLst/>
              <a:cxnLst/>
              <a:rect l="l" t="t" r="r" b="b"/>
              <a:pathLst>
                <a:path w="10763" h="10639" fill="none" extrusionOk="0">
                  <a:moveTo>
                    <a:pt x="10762" y="804"/>
                  </a:moveTo>
                  <a:lnTo>
                    <a:pt x="804" y="10639"/>
                  </a:lnTo>
                  <a:lnTo>
                    <a:pt x="0" y="9773"/>
                  </a:lnTo>
                  <a:lnTo>
                    <a:pt x="9896" y="0"/>
                  </a:lnTo>
                  <a:lnTo>
                    <a:pt x="10762" y="804"/>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1"/>
            <p:cNvSpPr/>
            <p:nvPr/>
          </p:nvSpPr>
          <p:spPr>
            <a:xfrm>
              <a:off x="9308905" y="251385"/>
              <a:ext cx="98682" cy="96704"/>
            </a:xfrm>
            <a:custGeom>
              <a:avLst/>
              <a:gdLst/>
              <a:ahLst/>
              <a:cxnLst/>
              <a:rect l="l" t="t" r="r" b="b"/>
              <a:pathLst>
                <a:path w="3093" h="3031" extrusionOk="0">
                  <a:moveTo>
                    <a:pt x="495" y="0"/>
                  </a:moveTo>
                  <a:lnTo>
                    <a:pt x="0" y="2041"/>
                  </a:lnTo>
                  <a:lnTo>
                    <a:pt x="928" y="3031"/>
                  </a:lnTo>
                  <a:lnTo>
                    <a:pt x="3093" y="2721"/>
                  </a:lnTo>
                  <a:lnTo>
                    <a:pt x="49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1"/>
            <p:cNvSpPr/>
            <p:nvPr/>
          </p:nvSpPr>
          <p:spPr>
            <a:xfrm>
              <a:off x="9301025" y="316502"/>
              <a:ext cx="37520" cy="35542"/>
            </a:xfrm>
            <a:custGeom>
              <a:avLst/>
              <a:gdLst/>
              <a:ahLst/>
              <a:cxnLst/>
              <a:rect l="l" t="t" r="r" b="b"/>
              <a:pathLst>
                <a:path w="1176" h="1114" extrusionOk="0">
                  <a:moveTo>
                    <a:pt x="247" y="0"/>
                  </a:moveTo>
                  <a:lnTo>
                    <a:pt x="0" y="1113"/>
                  </a:lnTo>
                  <a:lnTo>
                    <a:pt x="0" y="1113"/>
                  </a:lnTo>
                  <a:lnTo>
                    <a:pt x="1175" y="990"/>
                  </a:lnTo>
                  <a:lnTo>
                    <a:pt x="2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1"/>
            <p:cNvSpPr/>
            <p:nvPr/>
          </p:nvSpPr>
          <p:spPr>
            <a:xfrm>
              <a:off x="9632514" y="-68300"/>
              <a:ext cx="100692" cy="96704"/>
            </a:xfrm>
            <a:custGeom>
              <a:avLst/>
              <a:gdLst/>
              <a:ahLst/>
              <a:cxnLst/>
              <a:rect l="l" t="t" r="r" b="b"/>
              <a:pathLst>
                <a:path w="3156" h="3031" extrusionOk="0">
                  <a:moveTo>
                    <a:pt x="867" y="0"/>
                  </a:moveTo>
                  <a:lnTo>
                    <a:pt x="558" y="62"/>
                  </a:lnTo>
                  <a:lnTo>
                    <a:pt x="310" y="186"/>
                  </a:lnTo>
                  <a:lnTo>
                    <a:pt x="1" y="310"/>
                  </a:lnTo>
                  <a:lnTo>
                    <a:pt x="2908" y="3031"/>
                  </a:lnTo>
                  <a:lnTo>
                    <a:pt x="3093" y="2722"/>
                  </a:lnTo>
                  <a:lnTo>
                    <a:pt x="3155" y="2474"/>
                  </a:lnTo>
                  <a:lnTo>
                    <a:pt x="3155" y="2165"/>
                  </a:lnTo>
                  <a:lnTo>
                    <a:pt x="3093" y="1794"/>
                  </a:lnTo>
                  <a:lnTo>
                    <a:pt x="3032" y="1485"/>
                  </a:lnTo>
                  <a:lnTo>
                    <a:pt x="2908" y="1237"/>
                  </a:lnTo>
                  <a:lnTo>
                    <a:pt x="2722" y="928"/>
                  </a:lnTo>
                  <a:lnTo>
                    <a:pt x="2475" y="742"/>
                  </a:lnTo>
                  <a:lnTo>
                    <a:pt x="2166" y="433"/>
                  </a:lnTo>
                  <a:lnTo>
                    <a:pt x="1856" y="248"/>
                  </a:lnTo>
                  <a:lnTo>
                    <a:pt x="1547" y="124"/>
                  </a:lnTo>
                  <a:lnTo>
                    <a:pt x="1238" y="62"/>
                  </a:lnTo>
                  <a:lnTo>
                    <a:pt x="8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1"/>
            <p:cNvSpPr/>
            <p:nvPr/>
          </p:nvSpPr>
          <p:spPr>
            <a:xfrm>
              <a:off x="9488465" y="109282"/>
              <a:ext cx="146061" cy="207255"/>
            </a:xfrm>
            <a:custGeom>
              <a:avLst/>
              <a:gdLst/>
              <a:ahLst/>
              <a:cxnLst/>
              <a:rect l="l" t="t" r="r" b="b"/>
              <a:pathLst>
                <a:path w="4578" h="6496" extrusionOk="0">
                  <a:moveTo>
                    <a:pt x="557" y="1"/>
                  </a:moveTo>
                  <a:lnTo>
                    <a:pt x="310" y="63"/>
                  </a:lnTo>
                  <a:lnTo>
                    <a:pt x="124" y="248"/>
                  </a:lnTo>
                  <a:lnTo>
                    <a:pt x="1" y="496"/>
                  </a:lnTo>
                  <a:lnTo>
                    <a:pt x="1" y="805"/>
                  </a:lnTo>
                  <a:lnTo>
                    <a:pt x="63" y="1052"/>
                  </a:lnTo>
                  <a:lnTo>
                    <a:pt x="124" y="1300"/>
                  </a:lnTo>
                  <a:lnTo>
                    <a:pt x="496" y="1794"/>
                  </a:lnTo>
                  <a:lnTo>
                    <a:pt x="867" y="2227"/>
                  </a:lnTo>
                  <a:lnTo>
                    <a:pt x="1052" y="2413"/>
                  </a:lnTo>
                  <a:lnTo>
                    <a:pt x="1176" y="2660"/>
                  </a:lnTo>
                  <a:lnTo>
                    <a:pt x="1300" y="2970"/>
                  </a:lnTo>
                  <a:lnTo>
                    <a:pt x="1362" y="3341"/>
                  </a:lnTo>
                  <a:lnTo>
                    <a:pt x="1485" y="4083"/>
                  </a:lnTo>
                  <a:lnTo>
                    <a:pt x="1671" y="4516"/>
                  </a:lnTo>
                  <a:lnTo>
                    <a:pt x="1980" y="4949"/>
                  </a:lnTo>
                  <a:lnTo>
                    <a:pt x="2351" y="5320"/>
                  </a:lnTo>
                  <a:lnTo>
                    <a:pt x="2722" y="5629"/>
                  </a:lnTo>
                  <a:lnTo>
                    <a:pt x="3155" y="5877"/>
                  </a:lnTo>
                  <a:lnTo>
                    <a:pt x="3650" y="6124"/>
                  </a:lnTo>
                  <a:lnTo>
                    <a:pt x="4578" y="6495"/>
                  </a:lnTo>
                  <a:lnTo>
                    <a:pt x="4578" y="6495"/>
                  </a:lnTo>
                  <a:lnTo>
                    <a:pt x="3897" y="2722"/>
                  </a:lnTo>
                  <a:lnTo>
                    <a:pt x="3341" y="1918"/>
                  </a:lnTo>
                  <a:lnTo>
                    <a:pt x="2660" y="1238"/>
                  </a:lnTo>
                  <a:lnTo>
                    <a:pt x="1918" y="619"/>
                  </a:lnTo>
                  <a:lnTo>
                    <a:pt x="1114" y="125"/>
                  </a:lnTo>
                  <a:lnTo>
                    <a:pt x="867" y="1"/>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1"/>
            <p:cNvSpPr/>
            <p:nvPr/>
          </p:nvSpPr>
          <p:spPr>
            <a:xfrm>
              <a:off x="9488465" y="109282"/>
              <a:ext cx="146061" cy="207255"/>
            </a:xfrm>
            <a:custGeom>
              <a:avLst/>
              <a:gdLst/>
              <a:ahLst/>
              <a:cxnLst/>
              <a:rect l="l" t="t" r="r" b="b"/>
              <a:pathLst>
                <a:path w="4578" h="6496" fill="none" extrusionOk="0">
                  <a:moveTo>
                    <a:pt x="3897" y="2722"/>
                  </a:moveTo>
                  <a:lnTo>
                    <a:pt x="3897" y="2722"/>
                  </a:lnTo>
                  <a:lnTo>
                    <a:pt x="3341" y="1918"/>
                  </a:lnTo>
                  <a:lnTo>
                    <a:pt x="2660" y="1238"/>
                  </a:lnTo>
                  <a:lnTo>
                    <a:pt x="1918" y="619"/>
                  </a:lnTo>
                  <a:lnTo>
                    <a:pt x="1114" y="125"/>
                  </a:lnTo>
                  <a:lnTo>
                    <a:pt x="1114" y="125"/>
                  </a:lnTo>
                  <a:lnTo>
                    <a:pt x="867" y="1"/>
                  </a:lnTo>
                  <a:lnTo>
                    <a:pt x="557" y="1"/>
                  </a:lnTo>
                  <a:lnTo>
                    <a:pt x="557" y="1"/>
                  </a:lnTo>
                  <a:lnTo>
                    <a:pt x="310" y="63"/>
                  </a:lnTo>
                  <a:lnTo>
                    <a:pt x="124" y="248"/>
                  </a:lnTo>
                  <a:lnTo>
                    <a:pt x="1" y="496"/>
                  </a:lnTo>
                  <a:lnTo>
                    <a:pt x="1" y="805"/>
                  </a:lnTo>
                  <a:lnTo>
                    <a:pt x="1" y="805"/>
                  </a:lnTo>
                  <a:lnTo>
                    <a:pt x="63" y="1052"/>
                  </a:lnTo>
                  <a:lnTo>
                    <a:pt x="124" y="1300"/>
                  </a:lnTo>
                  <a:lnTo>
                    <a:pt x="496" y="1794"/>
                  </a:lnTo>
                  <a:lnTo>
                    <a:pt x="496" y="1794"/>
                  </a:lnTo>
                  <a:lnTo>
                    <a:pt x="867" y="2227"/>
                  </a:lnTo>
                  <a:lnTo>
                    <a:pt x="1052" y="2413"/>
                  </a:lnTo>
                  <a:lnTo>
                    <a:pt x="1176" y="2660"/>
                  </a:lnTo>
                  <a:lnTo>
                    <a:pt x="1176" y="2660"/>
                  </a:lnTo>
                  <a:lnTo>
                    <a:pt x="1300" y="2970"/>
                  </a:lnTo>
                  <a:lnTo>
                    <a:pt x="1362" y="3341"/>
                  </a:lnTo>
                  <a:lnTo>
                    <a:pt x="1485" y="4083"/>
                  </a:lnTo>
                  <a:lnTo>
                    <a:pt x="1485" y="4083"/>
                  </a:lnTo>
                  <a:lnTo>
                    <a:pt x="1671" y="4516"/>
                  </a:lnTo>
                  <a:lnTo>
                    <a:pt x="1980" y="4949"/>
                  </a:lnTo>
                  <a:lnTo>
                    <a:pt x="2351" y="5320"/>
                  </a:lnTo>
                  <a:lnTo>
                    <a:pt x="2722" y="5629"/>
                  </a:lnTo>
                  <a:lnTo>
                    <a:pt x="2722" y="5629"/>
                  </a:lnTo>
                  <a:lnTo>
                    <a:pt x="3155" y="5877"/>
                  </a:lnTo>
                  <a:lnTo>
                    <a:pt x="3650" y="6124"/>
                  </a:lnTo>
                  <a:lnTo>
                    <a:pt x="4578" y="64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1"/>
            <p:cNvSpPr/>
            <p:nvPr/>
          </p:nvSpPr>
          <p:spPr>
            <a:xfrm>
              <a:off x="9741054" y="679577"/>
              <a:ext cx="901859" cy="682799"/>
            </a:xfrm>
            <a:custGeom>
              <a:avLst/>
              <a:gdLst/>
              <a:ahLst/>
              <a:cxnLst/>
              <a:rect l="l" t="t" r="r" b="b"/>
              <a:pathLst>
                <a:path w="28267" h="21401" extrusionOk="0">
                  <a:moveTo>
                    <a:pt x="17010" y="1"/>
                  </a:moveTo>
                  <a:lnTo>
                    <a:pt x="15896" y="805"/>
                  </a:lnTo>
                  <a:lnTo>
                    <a:pt x="14226" y="1918"/>
                  </a:lnTo>
                  <a:lnTo>
                    <a:pt x="9773" y="4825"/>
                  </a:lnTo>
                  <a:lnTo>
                    <a:pt x="7423" y="6433"/>
                  </a:lnTo>
                  <a:lnTo>
                    <a:pt x="5134" y="8103"/>
                  </a:lnTo>
                  <a:lnTo>
                    <a:pt x="3155" y="9649"/>
                  </a:lnTo>
                  <a:lnTo>
                    <a:pt x="2351" y="10392"/>
                  </a:lnTo>
                  <a:lnTo>
                    <a:pt x="1671" y="11072"/>
                  </a:lnTo>
                  <a:lnTo>
                    <a:pt x="1176" y="11629"/>
                  </a:lnTo>
                  <a:lnTo>
                    <a:pt x="805" y="12309"/>
                  </a:lnTo>
                  <a:lnTo>
                    <a:pt x="495" y="13051"/>
                  </a:lnTo>
                  <a:lnTo>
                    <a:pt x="248" y="13855"/>
                  </a:lnTo>
                  <a:lnTo>
                    <a:pt x="63" y="14721"/>
                  </a:lnTo>
                  <a:lnTo>
                    <a:pt x="1" y="15587"/>
                  </a:lnTo>
                  <a:lnTo>
                    <a:pt x="63" y="16453"/>
                  </a:lnTo>
                  <a:lnTo>
                    <a:pt x="186" y="17319"/>
                  </a:lnTo>
                  <a:lnTo>
                    <a:pt x="434" y="18123"/>
                  </a:lnTo>
                  <a:lnTo>
                    <a:pt x="805" y="18927"/>
                  </a:lnTo>
                  <a:lnTo>
                    <a:pt x="1238" y="19607"/>
                  </a:lnTo>
                  <a:lnTo>
                    <a:pt x="1547" y="19917"/>
                  </a:lnTo>
                  <a:lnTo>
                    <a:pt x="1856" y="20226"/>
                  </a:lnTo>
                  <a:lnTo>
                    <a:pt x="2227" y="20473"/>
                  </a:lnTo>
                  <a:lnTo>
                    <a:pt x="2598" y="20721"/>
                  </a:lnTo>
                  <a:lnTo>
                    <a:pt x="3031" y="20968"/>
                  </a:lnTo>
                  <a:lnTo>
                    <a:pt x="3464" y="21092"/>
                  </a:lnTo>
                  <a:lnTo>
                    <a:pt x="3959" y="21277"/>
                  </a:lnTo>
                  <a:lnTo>
                    <a:pt x="4454" y="21339"/>
                  </a:lnTo>
                  <a:lnTo>
                    <a:pt x="5011" y="21401"/>
                  </a:lnTo>
                  <a:lnTo>
                    <a:pt x="5629" y="21401"/>
                  </a:lnTo>
                  <a:lnTo>
                    <a:pt x="18803" y="21215"/>
                  </a:lnTo>
                  <a:lnTo>
                    <a:pt x="28266" y="21030"/>
                  </a:lnTo>
                  <a:lnTo>
                    <a:pt x="27524" y="11072"/>
                  </a:lnTo>
                  <a:lnTo>
                    <a:pt x="15587" y="12000"/>
                  </a:lnTo>
                  <a:lnTo>
                    <a:pt x="26225" y="5258"/>
                  </a:lnTo>
                  <a:lnTo>
                    <a:pt x="19236" y="372"/>
                  </a:lnTo>
                  <a:lnTo>
                    <a:pt x="18185" y="124"/>
                  </a:lnTo>
                  <a:lnTo>
                    <a:pt x="17442" y="1"/>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1"/>
            <p:cNvSpPr/>
            <p:nvPr/>
          </p:nvSpPr>
          <p:spPr>
            <a:xfrm>
              <a:off x="9604885" y="1129497"/>
              <a:ext cx="471684" cy="242765"/>
            </a:xfrm>
            <a:custGeom>
              <a:avLst/>
              <a:gdLst/>
              <a:ahLst/>
              <a:cxnLst/>
              <a:rect l="l" t="t" r="r" b="b"/>
              <a:pathLst>
                <a:path w="14784" h="7609" extrusionOk="0">
                  <a:moveTo>
                    <a:pt x="12557" y="1"/>
                  </a:moveTo>
                  <a:lnTo>
                    <a:pt x="3155" y="434"/>
                  </a:lnTo>
                  <a:lnTo>
                    <a:pt x="4454" y="3341"/>
                  </a:lnTo>
                  <a:lnTo>
                    <a:pt x="3712" y="3526"/>
                  </a:lnTo>
                  <a:lnTo>
                    <a:pt x="3032" y="3712"/>
                  </a:lnTo>
                  <a:lnTo>
                    <a:pt x="2413" y="3959"/>
                  </a:lnTo>
                  <a:lnTo>
                    <a:pt x="1918" y="4268"/>
                  </a:lnTo>
                  <a:lnTo>
                    <a:pt x="1485" y="4639"/>
                  </a:lnTo>
                  <a:lnTo>
                    <a:pt x="1114" y="5011"/>
                  </a:lnTo>
                  <a:lnTo>
                    <a:pt x="867" y="5382"/>
                  </a:lnTo>
                  <a:lnTo>
                    <a:pt x="619" y="5753"/>
                  </a:lnTo>
                  <a:lnTo>
                    <a:pt x="248" y="6433"/>
                  </a:lnTo>
                  <a:lnTo>
                    <a:pt x="125" y="7052"/>
                  </a:lnTo>
                  <a:lnTo>
                    <a:pt x="1" y="7423"/>
                  </a:lnTo>
                  <a:lnTo>
                    <a:pt x="1" y="7608"/>
                  </a:lnTo>
                  <a:lnTo>
                    <a:pt x="14783" y="7361"/>
                  </a:lnTo>
                  <a:lnTo>
                    <a:pt x="1255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1"/>
            <p:cNvSpPr/>
            <p:nvPr/>
          </p:nvSpPr>
          <p:spPr>
            <a:xfrm>
              <a:off x="9399674" y="432922"/>
              <a:ext cx="1221515" cy="745939"/>
            </a:xfrm>
            <a:custGeom>
              <a:avLst/>
              <a:gdLst/>
              <a:ahLst/>
              <a:cxnLst/>
              <a:rect l="l" t="t" r="r" b="b"/>
              <a:pathLst>
                <a:path w="38286" h="23380" extrusionOk="0">
                  <a:moveTo>
                    <a:pt x="6000" y="0"/>
                  </a:moveTo>
                  <a:lnTo>
                    <a:pt x="5072" y="124"/>
                  </a:lnTo>
                  <a:lnTo>
                    <a:pt x="4206" y="371"/>
                  </a:lnTo>
                  <a:lnTo>
                    <a:pt x="3402" y="743"/>
                  </a:lnTo>
                  <a:lnTo>
                    <a:pt x="2660" y="1175"/>
                  </a:lnTo>
                  <a:lnTo>
                    <a:pt x="1980" y="1794"/>
                  </a:lnTo>
                  <a:lnTo>
                    <a:pt x="1423" y="2412"/>
                  </a:lnTo>
                  <a:lnTo>
                    <a:pt x="866" y="3093"/>
                  </a:lnTo>
                  <a:lnTo>
                    <a:pt x="495" y="3897"/>
                  </a:lnTo>
                  <a:lnTo>
                    <a:pt x="186" y="4701"/>
                  </a:lnTo>
                  <a:lnTo>
                    <a:pt x="1" y="5567"/>
                  </a:lnTo>
                  <a:lnTo>
                    <a:pt x="1" y="6433"/>
                  </a:lnTo>
                  <a:lnTo>
                    <a:pt x="62" y="7299"/>
                  </a:lnTo>
                  <a:lnTo>
                    <a:pt x="186" y="7732"/>
                  </a:lnTo>
                  <a:lnTo>
                    <a:pt x="310" y="8165"/>
                  </a:lnTo>
                  <a:lnTo>
                    <a:pt x="619" y="8783"/>
                  </a:lnTo>
                  <a:lnTo>
                    <a:pt x="990" y="9587"/>
                  </a:lnTo>
                  <a:lnTo>
                    <a:pt x="2103" y="11752"/>
                  </a:lnTo>
                  <a:lnTo>
                    <a:pt x="3464" y="14226"/>
                  </a:lnTo>
                  <a:lnTo>
                    <a:pt x="4949" y="16824"/>
                  </a:lnTo>
                  <a:lnTo>
                    <a:pt x="7546" y="21401"/>
                  </a:lnTo>
                  <a:lnTo>
                    <a:pt x="8721" y="23380"/>
                  </a:lnTo>
                  <a:lnTo>
                    <a:pt x="21401" y="23256"/>
                  </a:lnTo>
                  <a:lnTo>
                    <a:pt x="16762" y="14226"/>
                  </a:lnTo>
                  <a:lnTo>
                    <a:pt x="21339" y="15958"/>
                  </a:lnTo>
                  <a:lnTo>
                    <a:pt x="27957" y="18679"/>
                  </a:lnTo>
                  <a:lnTo>
                    <a:pt x="28452" y="18865"/>
                  </a:lnTo>
                  <a:lnTo>
                    <a:pt x="29008" y="19050"/>
                  </a:lnTo>
                  <a:lnTo>
                    <a:pt x="30060" y="19236"/>
                  </a:lnTo>
                  <a:lnTo>
                    <a:pt x="31173" y="19298"/>
                  </a:lnTo>
                  <a:lnTo>
                    <a:pt x="32225" y="19236"/>
                  </a:lnTo>
                  <a:lnTo>
                    <a:pt x="33276" y="18988"/>
                  </a:lnTo>
                  <a:lnTo>
                    <a:pt x="33771" y="18803"/>
                  </a:lnTo>
                  <a:lnTo>
                    <a:pt x="34266" y="18617"/>
                  </a:lnTo>
                  <a:lnTo>
                    <a:pt x="34760" y="18370"/>
                  </a:lnTo>
                  <a:lnTo>
                    <a:pt x="35255" y="18123"/>
                  </a:lnTo>
                  <a:lnTo>
                    <a:pt x="35688" y="17813"/>
                  </a:lnTo>
                  <a:lnTo>
                    <a:pt x="36121" y="17442"/>
                  </a:lnTo>
                  <a:lnTo>
                    <a:pt x="36740" y="16824"/>
                  </a:lnTo>
                  <a:lnTo>
                    <a:pt x="36987" y="16576"/>
                  </a:lnTo>
                  <a:lnTo>
                    <a:pt x="37173" y="16267"/>
                  </a:lnTo>
                  <a:lnTo>
                    <a:pt x="37482" y="15710"/>
                  </a:lnTo>
                  <a:lnTo>
                    <a:pt x="37729" y="15154"/>
                  </a:lnTo>
                  <a:lnTo>
                    <a:pt x="37915" y="14659"/>
                  </a:lnTo>
                  <a:lnTo>
                    <a:pt x="38039" y="14102"/>
                  </a:lnTo>
                  <a:lnTo>
                    <a:pt x="38162" y="13546"/>
                  </a:lnTo>
                  <a:lnTo>
                    <a:pt x="38224" y="13051"/>
                  </a:lnTo>
                  <a:lnTo>
                    <a:pt x="38286" y="11999"/>
                  </a:lnTo>
                  <a:lnTo>
                    <a:pt x="38162" y="11010"/>
                  </a:lnTo>
                  <a:lnTo>
                    <a:pt x="37977" y="10082"/>
                  </a:lnTo>
                  <a:lnTo>
                    <a:pt x="37667" y="9154"/>
                  </a:lnTo>
                  <a:lnTo>
                    <a:pt x="37358" y="8350"/>
                  </a:lnTo>
                  <a:lnTo>
                    <a:pt x="36925" y="7608"/>
                  </a:lnTo>
                  <a:lnTo>
                    <a:pt x="36554" y="6866"/>
                  </a:lnTo>
                  <a:lnTo>
                    <a:pt x="35750" y="5752"/>
                  </a:lnTo>
                  <a:lnTo>
                    <a:pt x="35132" y="5072"/>
                  </a:lnTo>
                  <a:lnTo>
                    <a:pt x="34884" y="4825"/>
                  </a:lnTo>
                  <a:lnTo>
                    <a:pt x="25297" y="7237"/>
                  </a:lnTo>
                  <a:lnTo>
                    <a:pt x="18741" y="4639"/>
                  </a:lnTo>
                  <a:lnTo>
                    <a:pt x="13298" y="2412"/>
                  </a:lnTo>
                  <a:lnTo>
                    <a:pt x="10824" y="1423"/>
                  </a:lnTo>
                  <a:lnTo>
                    <a:pt x="8845" y="557"/>
                  </a:lnTo>
                  <a:lnTo>
                    <a:pt x="8412" y="371"/>
                  </a:lnTo>
                  <a:lnTo>
                    <a:pt x="7917" y="248"/>
                  </a:lnTo>
                  <a:lnTo>
                    <a:pt x="7423" y="124"/>
                  </a:lnTo>
                  <a:lnTo>
                    <a:pt x="6928" y="62"/>
                  </a:lnTo>
                  <a:lnTo>
                    <a:pt x="643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1"/>
            <p:cNvSpPr/>
            <p:nvPr/>
          </p:nvSpPr>
          <p:spPr>
            <a:xfrm>
              <a:off x="9677915" y="687490"/>
              <a:ext cx="406534" cy="495325"/>
            </a:xfrm>
            <a:custGeom>
              <a:avLst/>
              <a:gdLst/>
              <a:ahLst/>
              <a:cxnLst/>
              <a:rect l="l" t="t" r="r" b="b"/>
              <a:pathLst>
                <a:path w="12742" h="15525" extrusionOk="0">
                  <a:moveTo>
                    <a:pt x="433" y="0"/>
                  </a:moveTo>
                  <a:lnTo>
                    <a:pt x="372" y="62"/>
                  </a:lnTo>
                  <a:lnTo>
                    <a:pt x="372" y="124"/>
                  </a:lnTo>
                  <a:lnTo>
                    <a:pt x="372" y="186"/>
                  </a:lnTo>
                  <a:lnTo>
                    <a:pt x="7175" y="5690"/>
                  </a:lnTo>
                  <a:lnTo>
                    <a:pt x="7546" y="6000"/>
                  </a:lnTo>
                  <a:lnTo>
                    <a:pt x="7979" y="6309"/>
                  </a:lnTo>
                  <a:lnTo>
                    <a:pt x="7979" y="6371"/>
                  </a:lnTo>
                  <a:lnTo>
                    <a:pt x="8041" y="6494"/>
                  </a:lnTo>
                  <a:lnTo>
                    <a:pt x="8412" y="7175"/>
                  </a:lnTo>
                  <a:lnTo>
                    <a:pt x="10762" y="11752"/>
                  </a:lnTo>
                  <a:lnTo>
                    <a:pt x="12524" y="15157"/>
                  </a:lnTo>
                  <a:lnTo>
                    <a:pt x="12524" y="15157"/>
                  </a:lnTo>
                  <a:lnTo>
                    <a:pt x="9525" y="15215"/>
                  </a:lnTo>
                  <a:lnTo>
                    <a:pt x="6371" y="15277"/>
                  </a:lnTo>
                  <a:lnTo>
                    <a:pt x="3217" y="15339"/>
                  </a:lnTo>
                  <a:lnTo>
                    <a:pt x="62" y="15339"/>
                  </a:lnTo>
                  <a:lnTo>
                    <a:pt x="0" y="15401"/>
                  </a:lnTo>
                  <a:lnTo>
                    <a:pt x="0" y="15463"/>
                  </a:lnTo>
                  <a:lnTo>
                    <a:pt x="0" y="15525"/>
                  </a:lnTo>
                  <a:lnTo>
                    <a:pt x="3217" y="15525"/>
                  </a:lnTo>
                  <a:lnTo>
                    <a:pt x="6371" y="15463"/>
                  </a:lnTo>
                  <a:lnTo>
                    <a:pt x="9525" y="15401"/>
                  </a:lnTo>
                  <a:lnTo>
                    <a:pt x="12680" y="15339"/>
                  </a:lnTo>
                  <a:lnTo>
                    <a:pt x="12742" y="15339"/>
                  </a:lnTo>
                  <a:lnTo>
                    <a:pt x="12742" y="15215"/>
                  </a:lnTo>
                  <a:lnTo>
                    <a:pt x="8721" y="7422"/>
                  </a:lnTo>
                  <a:lnTo>
                    <a:pt x="8474" y="6804"/>
                  </a:lnTo>
                  <a:lnTo>
                    <a:pt x="8103" y="6247"/>
                  </a:lnTo>
                  <a:lnTo>
                    <a:pt x="7917" y="6000"/>
                  </a:lnTo>
                  <a:lnTo>
                    <a:pt x="7608" y="5814"/>
                  </a:lnTo>
                  <a:lnTo>
                    <a:pt x="3711" y="2598"/>
                  </a:lnTo>
                  <a:lnTo>
                    <a:pt x="495" y="62"/>
                  </a:lnTo>
                  <a:lnTo>
                    <a:pt x="433" y="0"/>
                  </a:lnTo>
                  <a:close/>
                </a:path>
              </a:pathLst>
            </a:custGeom>
            <a:solidFill>
              <a:srgbClr val="23232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1"/>
            <p:cNvSpPr/>
            <p:nvPr/>
          </p:nvSpPr>
          <p:spPr>
            <a:xfrm>
              <a:off x="9928525" y="880864"/>
              <a:ext cx="562421" cy="165778"/>
            </a:xfrm>
            <a:custGeom>
              <a:avLst/>
              <a:gdLst/>
              <a:ahLst/>
              <a:cxnLst/>
              <a:rect l="l" t="t" r="r" b="b"/>
              <a:pathLst>
                <a:path w="17628" h="5196" extrusionOk="0">
                  <a:moveTo>
                    <a:pt x="62" y="0"/>
                  </a:moveTo>
                  <a:lnTo>
                    <a:pt x="0" y="62"/>
                  </a:lnTo>
                  <a:lnTo>
                    <a:pt x="0" y="124"/>
                  </a:lnTo>
                  <a:lnTo>
                    <a:pt x="62" y="186"/>
                  </a:lnTo>
                  <a:lnTo>
                    <a:pt x="1732" y="1052"/>
                  </a:lnTo>
                  <a:lnTo>
                    <a:pt x="3526" y="1794"/>
                  </a:lnTo>
                  <a:lnTo>
                    <a:pt x="5320" y="2474"/>
                  </a:lnTo>
                  <a:lnTo>
                    <a:pt x="7113" y="3155"/>
                  </a:lnTo>
                  <a:lnTo>
                    <a:pt x="10762" y="4392"/>
                  </a:lnTo>
                  <a:lnTo>
                    <a:pt x="11628" y="4701"/>
                  </a:lnTo>
                  <a:lnTo>
                    <a:pt x="12494" y="4948"/>
                  </a:lnTo>
                  <a:lnTo>
                    <a:pt x="13422" y="5134"/>
                  </a:lnTo>
                  <a:lnTo>
                    <a:pt x="14350" y="5196"/>
                  </a:lnTo>
                  <a:lnTo>
                    <a:pt x="15154" y="5196"/>
                  </a:lnTo>
                  <a:lnTo>
                    <a:pt x="15958" y="5134"/>
                  </a:lnTo>
                  <a:lnTo>
                    <a:pt x="16762" y="4948"/>
                  </a:lnTo>
                  <a:lnTo>
                    <a:pt x="17566" y="4763"/>
                  </a:lnTo>
                  <a:lnTo>
                    <a:pt x="17628" y="4701"/>
                  </a:lnTo>
                  <a:lnTo>
                    <a:pt x="17628" y="4639"/>
                  </a:lnTo>
                  <a:lnTo>
                    <a:pt x="17566" y="4577"/>
                  </a:lnTo>
                  <a:lnTo>
                    <a:pt x="17504" y="4577"/>
                  </a:lnTo>
                  <a:lnTo>
                    <a:pt x="16762" y="4763"/>
                  </a:lnTo>
                  <a:lnTo>
                    <a:pt x="16082" y="4887"/>
                  </a:lnTo>
                  <a:lnTo>
                    <a:pt x="15339" y="5010"/>
                  </a:lnTo>
                  <a:lnTo>
                    <a:pt x="14597" y="5010"/>
                  </a:lnTo>
                  <a:lnTo>
                    <a:pt x="13731" y="4948"/>
                  </a:lnTo>
                  <a:lnTo>
                    <a:pt x="12803" y="4825"/>
                  </a:lnTo>
                  <a:lnTo>
                    <a:pt x="11938" y="4577"/>
                  </a:lnTo>
                  <a:lnTo>
                    <a:pt x="11072" y="4330"/>
                  </a:lnTo>
                  <a:lnTo>
                    <a:pt x="7546" y="3155"/>
                  </a:lnTo>
                  <a:lnTo>
                    <a:pt x="5814" y="2474"/>
                  </a:lnTo>
                  <a:lnTo>
                    <a:pt x="4083" y="1794"/>
                  </a:lnTo>
                  <a:lnTo>
                    <a:pt x="2042" y="990"/>
                  </a:lnTo>
                  <a:lnTo>
                    <a:pt x="1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1"/>
            <p:cNvSpPr/>
            <p:nvPr/>
          </p:nvSpPr>
          <p:spPr>
            <a:xfrm>
              <a:off x="9910755" y="44164"/>
              <a:ext cx="619659" cy="625593"/>
            </a:xfrm>
            <a:custGeom>
              <a:avLst/>
              <a:gdLst/>
              <a:ahLst/>
              <a:cxnLst/>
              <a:rect l="l" t="t" r="r" b="b"/>
              <a:pathLst>
                <a:path w="19422" h="19608" extrusionOk="0">
                  <a:moveTo>
                    <a:pt x="5073" y="1"/>
                  </a:moveTo>
                  <a:lnTo>
                    <a:pt x="372" y="3093"/>
                  </a:lnTo>
                  <a:lnTo>
                    <a:pt x="248" y="3403"/>
                  </a:lnTo>
                  <a:lnTo>
                    <a:pt x="124" y="3774"/>
                  </a:lnTo>
                  <a:lnTo>
                    <a:pt x="1" y="4392"/>
                  </a:lnTo>
                  <a:lnTo>
                    <a:pt x="1" y="5134"/>
                  </a:lnTo>
                  <a:lnTo>
                    <a:pt x="1" y="6124"/>
                  </a:lnTo>
                  <a:lnTo>
                    <a:pt x="186" y="7299"/>
                  </a:lnTo>
                  <a:lnTo>
                    <a:pt x="434" y="8722"/>
                  </a:lnTo>
                  <a:lnTo>
                    <a:pt x="867" y="10206"/>
                  </a:lnTo>
                  <a:lnTo>
                    <a:pt x="1423" y="11938"/>
                  </a:lnTo>
                  <a:lnTo>
                    <a:pt x="2599" y="15525"/>
                  </a:lnTo>
                  <a:lnTo>
                    <a:pt x="4021" y="19607"/>
                  </a:lnTo>
                  <a:lnTo>
                    <a:pt x="18618" y="17319"/>
                  </a:lnTo>
                  <a:lnTo>
                    <a:pt x="18741" y="17257"/>
                  </a:lnTo>
                  <a:lnTo>
                    <a:pt x="18865" y="17195"/>
                  </a:lnTo>
                  <a:lnTo>
                    <a:pt x="19051" y="17010"/>
                  </a:lnTo>
                  <a:lnTo>
                    <a:pt x="19236" y="16824"/>
                  </a:lnTo>
                  <a:lnTo>
                    <a:pt x="19360" y="16453"/>
                  </a:lnTo>
                  <a:lnTo>
                    <a:pt x="19422" y="16082"/>
                  </a:lnTo>
                  <a:lnTo>
                    <a:pt x="19422" y="15525"/>
                  </a:lnTo>
                  <a:lnTo>
                    <a:pt x="19298" y="15092"/>
                  </a:lnTo>
                  <a:lnTo>
                    <a:pt x="18989" y="14474"/>
                  </a:lnTo>
                  <a:lnTo>
                    <a:pt x="18494" y="13732"/>
                  </a:lnTo>
                  <a:lnTo>
                    <a:pt x="17937" y="12804"/>
                  </a:lnTo>
                  <a:lnTo>
                    <a:pt x="16391" y="10639"/>
                  </a:lnTo>
                  <a:lnTo>
                    <a:pt x="14597" y="8289"/>
                  </a:lnTo>
                  <a:lnTo>
                    <a:pt x="12742" y="5938"/>
                  </a:lnTo>
                  <a:lnTo>
                    <a:pt x="11010" y="3897"/>
                  </a:lnTo>
                  <a:lnTo>
                    <a:pt x="9649" y="2289"/>
                  </a:lnTo>
                  <a:lnTo>
                    <a:pt x="9155" y="1794"/>
                  </a:lnTo>
                  <a:lnTo>
                    <a:pt x="8784" y="1485"/>
                  </a:lnTo>
                  <a:lnTo>
                    <a:pt x="8227" y="1176"/>
                  </a:lnTo>
                  <a:lnTo>
                    <a:pt x="7608" y="867"/>
                  </a:lnTo>
                  <a:lnTo>
                    <a:pt x="6371" y="372"/>
                  </a:lnTo>
                  <a:lnTo>
                    <a:pt x="5444" y="63"/>
                  </a:lnTo>
                  <a:lnTo>
                    <a:pt x="507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1"/>
            <p:cNvSpPr/>
            <p:nvPr/>
          </p:nvSpPr>
          <p:spPr>
            <a:xfrm>
              <a:off x="9837757" y="162562"/>
              <a:ext cx="570334" cy="663082"/>
            </a:xfrm>
            <a:custGeom>
              <a:avLst/>
              <a:gdLst/>
              <a:ahLst/>
              <a:cxnLst/>
              <a:rect l="l" t="t" r="r" b="b"/>
              <a:pathLst>
                <a:path w="17876" h="20783" extrusionOk="0">
                  <a:moveTo>
                    <a:pt x="10700" y="1"/>
                  </a:moveTo>
                  <a:lnTo>
                    <a:pt x="4577" y="4021"/>
                  </a:lnTo>
                  <a:lnTo>
                    <a:pt x="8288" y="12185"/>
                  </a:lnTo>
                  <a:lnTo>
                    <a:pt x="2227" y="9835"/>
                  </a:lnTo>
                  <a:lnTo>
                    <a:pt x="0" y="15896"/>
                  </a:lnTo>
                  <a:lnTo>
                    <a:pt x="1175" y="16577"/>
                  </a:lnTo>
                  <a:lnTo>
                    <a:pt x="2474" y="17257"/>
                  </a:lnTo>
                  <a:lnTo>
                    <a:pt x="4021" y="18061"/>
                  </a:lnTo>
                  <a:lnTo>
                    <a:pt x="5814" y="18927"/>
                  </a:lnTo>
                  <a:lnTo>
                    <a:pt x="7670" y="19669"/>
                  </a:lnTo>
                  <a:lnTo>
                    <a:pt x="8598" y="20040"/>
                  </a:lnTo>
                  <a:lnTo>
                    <a:pt x="9463" y="20288"/>
                  </a:lnTo>
                  <a:lnTo>
                    <a:pt x="10268" y="20535"/>
                  </a:lnTo>
                  <a:lnTo>
                    <a:pt x="11072" y="20659"/>
                  </a:lnTo>
                  <a:lnTo>
                    <a:pt x="11814" y="20721"/>
                  </a:lnTo>
                  <a:lnTo>
                    <a:pt x="12494" y="20783"/>
                  </a:lnTo>
                  <a:lnTo>
                    <a:pt x="13236" y="20721"/>
                  </a:lnTo>
                  <a:lnTo>
                    <a:pt x="13917" y="20597"/>
                  </a:lnTo>
                  <a:lnTo>
                    <a:pt x="14597" y="20473"/>
                  </a:lnTo>
                  <a:lnTo>
                    <a:pt x="15216" y="20226"/>
                  </a:lnTo>
                  <a:lnTo>
                    <a:pt x="15772" y="19917"/>
                  </a:lnTo>
                  <a:lnTo>
                    <a:pt x="16329" y="19546"/>
                  </a:lnTo>
                  <a:lnTo>
                    <a:pt x="16762" y="19113"/>
                  </a:lnTo>
                  <a:lnTo>
                    <a:pt x="17195" y="18618"/>
                  </a:lnTo>
                  <a:lnTo>
                    <a:pt x="17504" y="17999"/>
                  </a:lnTo>
                  <a:lnTo>
                    <a:pt x="17690" y="17319"/>
                  </a:lnTo>
                  <a:lnTo>
                    <a:pt x="17813" y="16515"/>
                  </a:lnTo>
                  <a:lnTo>
                    <a:pt x="17875" y="15649"/>
                  </a:lnTo>
                  <a:lnTo>
                    <a:pt x="17813" y="14659"/>
                  </a:lnTo>
                  <a:lnTo>
                    <a:pt x="17628" y="13546"/>
                  </a:lnTo>
                  <a:lnTo>
                    <a:pt x="17318" y="12433"/>
                  </a:lnTo>
                  <a:lnTo>
                    <a:pt x="16947" y="11319"/>
                  </a:lnTo>
                  <a:lnTo>
                    <a:pt x="16576" y="10206"/>
                  </a:lnTo>
                  <a:lnTo>
                    <a:pt x="16081" y="9093"/>
                  </a:lnTo>
                  <a:lnTo>
                    <a:pt x="15648" y="8041"/>
                  </a:lnTo>
                  <a:lnTo>
                    <a:pt x="15092" y="6990"/>
                  </a:lnTo>
                  <a:lnTo>
                    <a:pt x="14102" y="5011"/>
                  </a:lnTo>
                  <a:lnTo>
                    <a:pt x="13051" y="3279"/>
                  </a:lnTo>
                  <a:lnTo>
                    <a:pt x="12061" y="1856"/>
                  </a:lnTo>
                  <a:lnTo>
                    <a:pt x="11257" y="681"/>
                  </a:lnTo>
                  <a:lnTo>
                    <a:pt x="107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1"/>
            <p:cNvSpPr/>
            <p:nvPr/>
          </p:nvSpPr>
          <p:spPr>
            <a:xfrm>
              <a:off x="9837757" y="162562"/>
              <a:ext cx="570334" cy="663082"/>
            </a:xfrm>
            <a:custGeom>
              <a:avLst/>
              <a:gdLst/>
              <a:ahLst/>
              <a:cxnLst/>
              <a:rect l="l" t="t" r="r" b="b"/>
              <a:pathLst>
                <a:path w="17876" h="20783" fill="none" extrusionOk="0">
                  <a:moveTo>
                    <a:pt x="10700" y="1"/>
                  </a:moveTo>
                  <a:lnTo>
                    <a:pt x="10700" y="1"/>
                  </a:lnTo>
                  <a:lnTo>
                    <a:pt x="11257" y="681"/>
                  </a:lnTo>
                  <a:lnTo>
                    <a:pt x="12061" y="1856"/>
                  </a:lnTo>
                  <a:lnTo>
                    <a:pt x="13051" y="3279"/>
                  </a:lnTo>
                  <a:lnTo>
                    <a:pt x="14102" y="5011"/>
                  </a:lnTo>
                  <a:lnTo>
                    <a:pt x="15092" y="6990"/>
                  </a:lnTo>
                  <a:lnTo>
                    <a:pt x="15648" y="8041"/>
                  </a:lnTo>
                  <a:lnTo>
                    <a:pt x="16081" y="9093"/>
                  </a:lnTo>
                  <a:lnTo>
                    <a:pt x="16576" y="10206"/>
                  </a:lnTo>
                  <a:lnTo>
                    <a:pt x="16947" y="11319"/>
                  </a:lnTo>
                  <a:lnTo>
                    <a:pt x="17318" y="12433"/>
                  </a:lnTo>
                  <a:lnTo>
                    <a:pt x="17628" y="13546"/>
                  </a:lnTo>
                  <a:lnTo>
                    <a:pt x="17628" y="13546"/>
                  </a:lnTo>
                  <a:lnTo>
                    <a:pt x="17813" y="14659"/>
                  </a:lnTo>
                  <a:lnTo>
                    <a:pt x="17875" y="15649"/>
                  </a:lnTo>
                  <a:lnTo>
                    <a:pt x="17813" y="16515"/>
                  </a:lnTo>
                  <a:lnTo>
                    <a:pt x="17690" y="17319"/>
                  </a:lnTo>
                  <a:lnTo>
                    <a:pt x="17504" y="17999"/>
                  </a:lnTo>
                  <a:lnTo>
                    <a:pt x="17195" y="18618"/>
                  </a:lnTo>
                  <a:lnTo>
                    <a:pt x="16762" y="19113"/>
                  </a:lnTo>
                  <a:lnTo>
                    <a:pt x="16329" y="19546"/>
                  </a:lnTo>
                  <a:lnTo>
                    <a:pt x="15772" y="19917"/>
                  </a:lnTo>
                  <a:lnTo>
                    <a:pt x="15216" y="20226"/>
                  </a:lnTo>
                  <a:lnTo>
                    <a:pt x="14597" y="20473"/>
                  </a:lnTo>
                  <a:lnTo>
                    <a:pt x="13917" y="20597"/>
                  </a:lnTo>
                  <a:lnTo>
                    <a:pt x="13236" y="20721"/>
                  </a:lnTo>
                  <a:lnTo>
                    <a:pt x="12494" y="20783"/>
                  </a:lnTo>
                  <a:lnTo>
                    <a:pt x="11814" y="20721"/>
                  </a:lnTo>
                  <a:lnTo>
                    <a:pt x="11072" y="20659"/>
                  </a:lnTo>
                  <a:lnTo>
                    <a:pt x="11072" y="20659"/>
                  </a:lnTo>
                  <a:lnTo>
                    <a:pt x="10268" y="20535"/>
                  </a:lnTo>
                  <a:lnTo>
                    <a:pt x="9463" y="20288"/>
                  </a:lnTo>
                  <a:lnTo>
                    <a:pt x="8598" y="20040"/>
                  </a:lnTo>
                  <a:lnTo>
                    <a:pt x="7670" y="19669"/>
                  </a:lnTo>
                  <a:lnTo>
                    <a:pt x="5814" y="18927"/>
                  </a:lnTo>
                  <a:lnTo>
                    <a:pt x="4021" y="18061"/>
                  </a:lnTo>
                  <a:lnTo>
                    <a:pt x="2474" y="17257"/>
                  </a:lnTo>
                  <a:lnTo>
                    <a:pt x="1175" y="16577"/>
                  </a:lnTo>
                  <a:lnTo>
                    <a:pt x="0" y="15896"/>
                  </a:lnTo>
                  <a:lnTo>
                    <a:pt x="2227" y="9835"/>
                  </a:lnTo>
                  <a:lnTo>
                    <a:pt x="8288" y="12185"/>
                  </a:lnTo>
                  <a:lnTo>
                    <a:pt x="4577" y="402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1"/>
            <p:cNvSpPr/>
            <p:nvPr/>
          </p:nvSpPr>
          <p:spPr>
            <a:xfrm>
              <a:off x="9833801" y="158638"/>
              <a:ext cx="578214" cy="668984"/>
            </a:xfrm>
            <a:custGeom>
              <a:avLst/>
              <a:gdLst/>
              <a:ahLst/>
              <a:cxnLst/>
              <a:rect l="l" t="t" r="r" b="b"/>
              <a:pathLst>
                <a:path w="18123" h="20968" extrusionOk="0">
                  <a:moveTo>
                    <a:pt x="10763" y="0"/>
                  </a:moveTo>
                  <a:lnTo>
                    <a:pt x="10763" y="62"/>
                  </a:lnTo>
                  <a:lnTo>
                    <a:pt x="10763" y="186"/>
                  </a:lnTo>
                  <a:lnTo>
                    <a:pt x="11629" y="1299"/>
                  </a:lnTo>
                  <a:lnTo>
                    <a:pt x="12494" y="2536"/>
                  </a:lnTo>
                  <a:lnTo>
                    <a:pt x="13731" y="4577"/>
                  </a:lnTo>
                  <a:lnTo>
                    <a:pt x="14907" y="6618"/>
                  </a:lnTo>
                  <a:lnTo>
                    <a:pt x="15525" y="7855"/>
                  </a:lnTo>
                  <a:lnTo>
                    <a:pt x="16082" y="9154"/>
                  </a:lnTo>
                  <a:lnTo>
                    <a:pt x="16638" y="10453"/>
                  </a:lnTo>
                  <a:lnTo>
                    <a:pt x="17071" y="11752"/>
                  </a:lnTo>
                  <a:lnTo>
                    <a:pt x="17442" y="12927"/>
                  </a:lnTo>
                  <a:lnTo>
                    <a:pt x="17752" y="14226"/>
                  </a:lnTo>
                  <a:lnTo>
                    <a:pt x="17814" y="14844"/>
                  </a:lnTo>
                  <a:lnTo>
                    <a:pt x="17875" y="15463"/>
                  </a:lnTo>
                  <a:lnTo>
                    <a:pt x="17937" y="16081"/>
                  </a:lnTo>
                  <a:lnTo>
                    <a:pt x="17875" y="16762"/>
                  </a:lnTo>
                  <a:lnTo>
                    <a:pt x="17814" y="17195"/>
                  </a:lnTo>
                  <a:lnTo>
                    <a:pt x="17690" y="17628"/>
                  </a:lnTo>
                  <a:lnTo>
                    <a:pt x="17504" y="18060"/>
                  </a:lnTo>
                  <a:lnTo>
                    <a:pt x="17319" y="18432"/>
                  </a:lnTo>
                  <a:lnTo>
                    <a:pt x="17133" y="18803"/>
                  </a:lnTo>
                  <a:lnTo>
                    <a:pt x="16824" y="19174"/>
                  </a:lnTo>
                  <a:lnTo>
                    <a:pt x="16515" y="19483"/>
                  </a:lnTo>
                  <a:lnTo>
                    <a:pt x="16205" y="19792"/>
                  </a:lnTo>
                  <a:lnTo>
                    <a:pt x="15834" y="20040"/>
                  </a:lnTo>
                  <a:lnTo>
                    <a:pt x="15463" y="20225"/>
                  </a:lnTo>
                  <a:lnTo>
                    <a:pt x="14659" y="20534"/>
                  </a:lnTo>
                  <a:lnTo>
                    <a:pt x="13855" y="20658"/>
                  </a:lnTo>
                  <a:lnTo>
                    <a:pt x="13051" y="20782"/>
                  </a:lnTo>
                  <a:lnTo>
                    <a:pt x="12061" y="20782"/>
                  </a:lnTo>
                  <a:lnTo>
                    <a:pt x="11072" y="20658"/>
                  </a:lnTo>
                  <a:lnTo>
                    <a:pt x="10144" y="20473"/>
                  </a:lnTo>
                  <a:lnTo>
                    <a:pt x="9216" y="20225"/>
                  </a:lnTo>
                  <a:lnTo>
                    <a:pt x="8289" y="19916"/>
                  </a:lnTo>
                  <a:lnTo>
                    <a:pt x="7361" y="19545"/>
                  </a:lnTo>
                  <a:lnTo>
                    <a:pt x="5567" y="18741"/>
                  </a:lnTo>
                  <a:lnTo>
                    <a:pt x="3835" y="17937"/>
                  </a:lnTo>
                  <a:lnTo>
                    <a:pt x="2104" y="17071"/>
                  </a:lnTo>
                  <a:lnTo>
                    <a:pt x="928" y="16391"/>
                  </a:lnTo>
                  <a:lnTo>
                    <a:pt x="248" y="16019"/>
                  </a:lnTo>
                  <a:lnTo>
                    <a:pt x="196" y="15993"/>
                  </a:lnTo>
                  <a:lnTo>
                    <a:pt x="196" y="15993"/>
                  </a:lnTo>
                  <a:lnTo>
                    <a:pt x="2165" y="10700"/>
                  </a:lnTo>
                  <a:lnTo>
                    <a:pt x="2435" y="10053"/>
                  </a:lnTo>
                  <a:lnTo>
                    <a:pt x="2435" y="10053"/>
                  </a:lnTo>
                  <a:lnTo>
                    <a:pt x="7608" y="12061"/>
                  </a:lnTo>
                  <a:lnTo>
                    <a:pt x="8276" y="12339"/>
                  </a:lnTo>
                  <a:lnTo>
                    <a:pt x="8276" y="12339"/>
                  </a:lnTo>
                  <a:lnTo>
                    <a:pt x="8289" y="12370"/>
                  </a:lnTo>
                  <a:lnTo>
                    <a:pt x="8302" y="12350"/>
                  </a:lnTo>
                  <a:lnTo>
                    <a:pt x="8350" y="12370"/>
                  </a:lnTo>
                  <a:lnTo>
                    <a:pt x="8474" y="12370"/>
                  </a:lnTo>
                  <a:lnTo>
                    <a:pt x="8474" y="12247"/>
                  </a:lnTo>
                  <a:lnTo>
                    <a:pt x="5258" y="5072"/>
                  </a:lnTo>
                  <a:lnTo>
                    <a:pt x="4763" y="4082"/>
                  </a:lnTo>
                  <a:lnTo>
                    <a:pt x="4763" y="4020"/>
                  </a:lnTo>
                  <a:lnTo>
                    <a:pt x="4701" y="4020"/>
                  </a:lnTo>
                  <a:lnTo>
                    <a:pt x="4639" y="4082"/>
                  </a:lnTo>
                  <a:lnTo>
                    <a:pt x="4639" y="4144"/>
                  </a:lnTo>
                  <a:lnTo>
                    <a:pt x="7856" y="11319"/>
                  </a:lnTo>
                  <a:lnTo>
                    <a:pt x="8174" y="12092"/>
                  </a:lnTo>
                  <a:lnTo>
                    <a:pt x="3155" y="10144"/>
                  </a:lnTo>
                  <a:lnTo>
                    <a:pt x="2413" y="9834"/>
                  </a:lnTo>
                  <a:lnTo>
                    <a:pt x="2289" y="9834"/>
                  </a:lnTo>
                  <a:lnTo>
                    <a:pt x="2289" y="9896"/>
                  </a:lnTo>
                  <a:lnTo>
                    <a:pt x="310" y="15215"/>
                  </a:lnTo>
                  <a:lnTo>
                    <a:pt x="1" y="16019"/>
                  </a:lnTo>
                  <a:lnTo>
                    <a:pt x="1" y="16081"/>
                  </a:lnTo>
                  <a:lnTo>
                    <a:pt x="62" y="16081"/>
                  </a:lnTo>
                  <a:lnTo>
                    <a:pt x="2413" y="17442"/>
                  </a:lnTo>
                  <a:lnTo>
                    <a:pt x="4825" y="18617"/>
                  </a:lnTo>
                  <a:lnTo>
                    <a:pt x="6680" y="19483"/>
                  </a:lnTo>
                  <a:lnTo>
                    <a:pt x="7608" y="19854"/>
                  </a:lnTo>
                  <a:lnTo>
                    <a:pt x="8536" y="20225"/>
                  </a:lnTo>
                  <a:lnTo>
                    <a:pt x="9464" y="20534"/>
                  </a:lnTo>
                  <a:lnTo>
                    <a:pt x="10453" y="20782"/>
                  </a:lnTo>
                  <a:lnTo>
                    <a:pt x="11443" y="20906"/>
                  </a:lnTo>
                  <a:lnTo>
                    <a:pt x="12433" y="20967"/>
                  </a:lnTo>
                  <a:lnTo>
                    <a:pt x="13298" y="20967"/>
                  </a:lnTo>
                  <a:lnTo>
                    <a:pt x="14103" y="20844"/>
                  </a:lnTo>
                  <a:lnTo>
                    <a:pt x="14907" y="20596"/>
                  </a:lnTo>
                  <a:lnTo>
                    <a:pt x="15711" y="20287"/>
                  </a:lnTo>
                  <a:lnTo>
                    <a:pt x="16391" y="19854"/>
                  </a:lnTo>
                  <a:lnTo>
                    <a:pt x="16700" y="19607"/>
                  </a:lnTo>
                  <a:lnTo>
                    <a:pt x="16948" y="19297"/>
                  </a:lnTo>
                  <a:lnTo>
                    <a:pt x="17195" y="18988"/>
                  </a:lnTo>
                  <a:lnTo>
                    <a:pt x="17442" y="18617"/>
                  </a:lnTo>
                  <a:lnTo>
                    <a:pt x="17628" y="18246"/>
                  </a:lnTo>
                  <a:lnTo>
                    <a:pt x="17814" y="17813"/>
                  </a:lnTo>
                  <a:lnTo>
                    <a:pt x="17937" y="17256"/>
                  </a:lnTo>
                  <a:lnTo>
                    <a:pt x="18061" y="16700"/>
                  </a:lnTo>
                  <a:lnTo>
                    <a:pt x="18123" y="16143"/>
                  </a:lnTo>
                  <a:lnTo>
                    <a:pt x="18061" y="15586"/>
                  </a:lnTo>
                  <a:lnTo>
                    <a:pt x="17937" y="14411"/>
                  </a:lnTo>
                  <a:lnTo>
                    <a:pt x="17752" y="13298"/>
                  </a:lnTo>
                  <a:lnTo>
                    <a:pt x="17319" y="11937"/>
                  </a:lnTo>
                  <a:lnTo>
                    <a:pt x="16886" y="10577"/>
                  </a:lnTo>
                  <a:lnTo>
                    <a:pt x="16329" y="9278"/>
                  </a:lnTo>
                  <a:lnTo>
                    <a:pt x="15772" y="7979"/>
                  </a:lnTo>
                  <a:lnTo>
                    <a:pt x="14783" y="6000"/>
                  </a:lnTo>
                  <a:lnTo>
                    <a:pt x="13670" y="4082"/>
                  </a:lnTo>
                  <a:lnTo>
                    <a:pt x="12494" y="2227"/>
                  </a:lnTo>
                  <a:lnTo>
                    <a:pt x="11196" y="433"/>
                  </a:lnTo>
                  <a:lnTo>
                    <a:pt x="1088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1"/>
            <p:cNvSpPr/>
            <p:nvPr/>
          </p:nvSpPr>
          <p:spPr>
            <a:xfrm>
              <a:off x="10125856" y="63913"/>
              <a:ext cx="309861" cy="319720"/>
            </a:xfrm>
            <a:custGeom>
              <a:avLst/>
              <a:gdLst/>
              <a:ahLst/>
              <a:cxnLst/>
              <a:rect l="l" t="t" r="r" b="b"/>
              <a:pathLst>
                <a:path w="9712" h="10021" extrusionOk="0">
                  <a:moveTo>
                    <a:pt x="0" y="0"/>
                  </a:moveTo>
                  <a:lnTo>
                    <a:pt x="0" y="62"/>
                  </a:lnTo>
                  <a:lnTo>
                    <a:pt x="0" y="124"/>
                  </a:lnTo>
                  <a:lnTo>
                    <a:pt x="62" y="124"/>
                  </a:lnTo>
                  <a:lnTo>
                    <a:pt x="557" y="310"/>
                  </a:lnTo>
                  <a:lnTo>
                    <a:pt x="1052" y="495"/>
                  </a:lnTo>
                  <a:lnTo>
                    <a:pt x="1485" y="804"/>
                  </a:lnTo>
                  <a:lnTo>
                    <a:pt x="1918" y="1114"/>
                  </a:lnTo>
                  <a:lnTo>
                    <a:pt x="2475" y="1547"/>
                  </a:lnTo>
                  <a:lnTo>
                    <a:pt x="3031" y="2041"/>
                  </a:lnTo>
                  <a:lnTo>
                    <a:pt x="4021" y="3031"/>
                  </a:lnTo>
                  <a:lnTo>
                    <a:pt x="5072" y="4206"/>
                  </a:lnTo>
                  <a:lnTo>
                    <a:pt x="6062" y="5381"/>
                  </a:lnTo>
                  <a:lnTo>
                    <a:pt x="7979" y="7855"/>
                  </a:lnTo>
                  <a:lnTo>
                    <a:pt x="9587" y="9958"/>
                  </a:lnTo>
                  <a:lnTo>
                    <a:pt x="9649" y="10020"/>
                  </a:lnTo>
                  <a:lnTo>
                    <a:pt x="9711" y="10020"/>
                  </a:lnTo>
                  <a:lnTo>
                    <a:pt x="9711" y="9958"/>
                  </a:lnTo>
                  <a:lnTo>
                    <a:pt x="9711" y="9896"/>
                  </a:lnTo>
                  <a:lnTo>
                    <a:pt x="8103" y="7732"/>
                  </a:lnTo>
                  <a:lnTo>
                    <a:pt x="6495" y="5567"/>
                  </a:lnTo>
                  <a:lnTo>
                    <a:pt x="5505" y="4392"/>
                  </a:lnTo>
                  <a:lnTo>
                    <a:pt x="4454" y="3216"/>
                  </a:lnTo>
                  <a:lnTo>
                    <a:pt x="3402" y="2103"/>
                  </a:lnTo>
                  <a:lnTo>
                    <a:pt x="2784" y="1608"/>
                  </a:lnTo>
                  <a:lnTo>
                    <a:pt x="2227" y="1114"/>
                  </a:lnTo>
                  <a:lnTo>
                    <a:pt x="1732" y="742"/>
                  </a:lnTo>
                  <a:lnTo>
                    <a:pt x="1238" y="433"/>
                  </a:lnTo>
                  <a:lnTo>
                    <a:pt x="681" y="124"/>
                  </a:lnTo>
                  <a:lnTo>
                    <a:pt x="62"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1"/>
            <p:cNvSpPr/>
            <p:nvPr/>
          </p:nvSpPr>
          <p:spPr>
            <a:xfrm>
              <a:off x="9908777" y="138889"/>
              <a:ext cx="78965" cy="367067"/>
            </a:xfrm>
            <a:custGeom>
              <a:avLst/>
              <a:gdLst/>
              <a:ahLst/>
              <a:cxnLst/>
              <a:rect l="l" t="t" r="r" b="b"/>
              <a:pathLst>
                <a:path w="2475" h="11505" extrusionOk="0">
                  <a:moveTo>
                    <a:pt x="434" y="1"/>
                  </a:moveTo>
                  <a:lnTo>
                    <a:pt x="372" y="62"/>
                  </a:lnTo>
                  <a:lnTo>
                    <a:pt x="310" y="62"/>
                  </a:lnTo>
                  <a:lnTo>
                    <a:pt x="186" y="805"/>
                  </a:lnTo>
                  <a:lnTo>
                    <a:pt x="63" y="1547"/>
                  </a:lnTo>
                  <a:lnTo>
                    <a:pt x="1" y="2289"/>
                  </a:lnTo>
                  <a:lnTo>
                    <a:pt x="1" y="2969"/>
                  </a:lnTo>
                  <a:lnTo>
                    <a:pt x="63" y="3712"/>
                  </a:lnTo>
                  <a:lnTo>
                    <a:pt x="186" y="4454"/>
                  </a:lnTo>
                  <a:lnTo>
                    <a:pt x="434" y="5876"/>
                  </a:lnTo>
                  <a:lnTo>
                    <a:pt x="805" y="7299"/>
                  </a:lnTo>
                  <a:lnTo>
                    <a:pt x="1238" y="8660"/>
                  </a:lnTo>
                  <a:lnTo>
                    <a:pt x="2289" y="11443"/>
                  </a:lnTo>
                  <a:lnTo>
                    <a:pt x="2351" y="11505"/>
                  </a:lnTo>
                  <a:lnTo>
                    <a:pt x="2413" y="11505"/>
                  </a:lnTo>
                  <a:lnTo>
                    <a:pt x="2475" y="11443"/>
                  </a:lnTo>
                  <a:lnTo>
                    <a:pt x="2475" y="11381"/>
                  </a:lnTo>
                  <a:lnTo>
                    <a:pt x="1424" y="8660"/>
                  </a:lnTo>
                  <a:lnTo>
                    <a:pt x="991" y="7299"/>
                  </a:lnTo>
                  <a:lnTo>
                    <a:pt x="619" y="5876"/>
                  </a:lnTo>
                  <a:lnTo>
                    <a:pt x="372" y="4454"/>
                  </a:lnTo>
                  <a:lnTo>
                    <a:pt x="248" y="3712"/>
                  </a:lnTo>
                  <a:lnTo>
                    <a:pt x="186" y="3031"/>
                  </a:lnTo>
                  <a:lnTo>
                    <a:pt x="186" y="2289"/>
                  </a:lnTo>
                  <a:lnTo>
                    <a:pt x="248" y="1609"/>
                  </a:lnTo>
                  <a:lnTo>
                    <a:pt x="372" y="866"/>
                  </a:lnTo>
                  <a:lnTo>
                    <a:pt x="496" y="124"/>
                  </a:lnTo>
                  <a:lnTo>
                    <a:pt x="496" y="62"/>
                  </a:lnTo>
                  <a:lnTo>
                    <a:pt x="43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1"/>
            <p:cNvSpPr/>
            <p:nvPr/>
          </p:nvSpPr>
          <p:spPr>
            <a:xfrm>
              <a:off x="10094270" y="545386"/>
              <a:ext cx="132246" cy="76987"/>
            </a:xfrm>
            <a:custGeom>
              <a:avLst/>
              <a:gdLst/>
              <a:ahLst/>
              <a:cxnLst/>
              <a:rect l="l" t="t" r="r" b="b"/>
              <a:pathLst>
                <a:path w="4145" h="2413" extrusionOk="0">
                  <a:moveTo>
                    <a:pt x="63" y="1"/>
                  </a:moveTo>
                  <a:lnTo>
                    <a:pt x="1" y="63"/>
                  </a:lnTo>
                  <a:lnTo>
                    <a:pt x="1" y="125"/>
                  </a:lnTo>
                  <a:lnTo>
                    <a:pt x="63" y="186"/>
                  </a:lnTo>
                  <a:lnTo>
                    <a:pt x="4021" y="2413"/>
                  </a:lnTo>
                  <a:lnTo>
                    <a:pt x="4145" y="2413"/>
                  </a:lnTo>
                  <a:lnTo>
                    <a:pt x="4145" y="2351"/>
                  </a:lnTo>
                  <a:lnTo>
                    <a:pt x="4145" y="2289"/>
                  </a:lnTo>
                  <a:lnTo>
                    <a:pt x="125" y="63"/>
                  </a:lnTo>
                  <a:lnTo>
                    <a:pt x="6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1"/>
            <p:cNvSpPr/>
            <p:nvPr/>
          </p:nvSpPr>
          <p:spPr>
            <a:xfrm>
              <a:off x="9973926" y="119172"/>
              <a:ext cx="138149" cy="149985"/>
            </a:xfrm>
            <a:custGeom>
              <a:avLst/>
              <a:gdLst/>
              <a:ahLst/>
              <a:cxnLst/>
              <a:rect l="l" t="t" r="r" b="b"/>
              <a:pathLst>
                <a:path w="4330" h="4701" extrusionOk="0">
                  <a:moveTo>
                    <a:pt x="3402" y="0"/>
                  </a:moveTo>
                  <a:lnTo>
                    <a:pt x="2907" y="124"/>
                  </a:lnTo>
                  <a:lnTo>
                    <a:pt x="2474" y="247"/>
                  </a:lnTo>
                  <a:lnTo>
                    <a:pt x="2103" y="371"/>
                  </a:lnTo>
                  <a:lnTo>
                    <a:pt x="1670" y="619"/>
                  </a:lnTo>
                  <a:lnTo>
                    <a:pt x="1299" y="866"/>
                  </a:lnTo>
                  <a:lnTo>
                    <a:pt x="990" y="1175"/>
                  </a:lnTo>
                  <a:lnTo>
                    <a:pt x="680" y="1546"/>
                  </a:lnTo>
                  <a:lnTo>
                    <a:pt x="433" y="1979"/>
                  </a:lnTo>
                  <a:lnTo>
                    <a:pt x="247" y="2350"/>
                  </a:lnTo>
                  <a:lnTo>
                    <a:pt x="124" y="2845"/>
                  </a:lnTo>
                  <a:lnTo>
                    <a:pt x="0" y="3278"/>
                  </a:lnTo>
                  <a:lnTo>
                    <a:pt x="0" y="3711"/>
                  </a:lnTo>
                  <a:lnTo>
                    <a:pt x="0" y="4206"/>
                  </a:lnTo>
                  <a:lnTo>
                    <a:pt x="62" y="4639"/>
                  </a:lnTo>
                  <a:lnTo>
                    <a:pt x="124" y="4701"/>
                  </a:lnTo>
                  <a:lnTo>
                    <a:pt x="247" y="4701"/>
                  </a:lnTo>
                  <a:lnTo>
                    <a:pt x="247" y="4639"/>
                  </a:lnTo>
                  <a:lnTo>
                    <a:pt x="186" y="4206"/>
                  </a:lnTo>
                  <a:lnTo>
                    <a:pt x="186" y="3711"/>
                  </a:lnTo>
                  <a:lnTo>
                    <a:pt x="186" y="3278"/>
                  </a:lnTo>
                  <a:lnTo>
                    <a:pt x="309" y="2845"/>
                  </a:lnTo>
                  <a:lnTo>
                    <a:pt x="433" y="2474"/>
                  </a:lnTo>
                  <a:lnTo>
                    <a:pt x="619" y="2041"/>
                  </a:lnTo>
                  <a:lnTo>
                    <a:pt x="804" y="1670"/>
                  </a:lnTo>
                  <a:lnTo>
                    <a:pt x="1113" y="1361"/>
                  </a:lnTo>
                  <a:lnTo>
                    <a:pt x="1423" y="1052"/>
                  </a:lnTo>
                  <a:lnTo>
                    <a:pt x="1794" y="804"/>
                  </a:lnTo>
                  <a:lnTo>
                    <a:pt x="2165" y="557"/>
                  </a:lnTo>
                  <a:lnTo>
                    <a:pt x="2536" y="371"/>
                  </a:lnTo>
                  <a:lnTo>
                    <a:pt x="2969" y="309"/>
                  </a:lnTo>
                  <a:lnTo>
                    <a:pt x="3402" y="186"/>
                  </a:lnTo>
                  <a:lnTo>
                    <a:pt x="3835" y="186"/>
                  </a:lnTo>
                  <a:lnTo>
                    <a:pt x="4268" y="247"/>
                  </a:lnTo>
                  <a:lnTo>
                    <a:pt x="4330" y="186"/>
                  </a:lnTo>
                  <a:lnTo>
                    <a:pt x="4330" y="124"/>
                  </a:lnTo>
                  <a:lnTo>
                    <a:pt x="4330" y="62"/>
                  </a:lnTo>
                  <a:lnTo>
                    <a:pt x="4268" y="62"/>
                  </a:lnTo>
                  <a:lnTo>
                    <a:pt x="383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1"/>
            <p:cNvSpPr/>
            <p:nvPr/>
          </p:nvSpPr>
          <p:spPr>
            <a:xfrm>
              <a:off x="9670034" y="419108"/>
              <a:ext cx="234853" cy="232875"/>
            </a:xfrm>
            <a:custGeom>
              <a:avLst/>
              <a:gdLst/>
              <a:ahLst/>
              <a:cxnLst/>
              <a:rect l="l" t="t" r="r" b="b"/>
              <a:pathLst>
                <a:path w="7361" h="7299" extrusionOk="0">
                  <a:moveTo>
                    <a:pt x="2907" y="0"/>
                  </a:moveTo>
                  <a:lnTo>
                    <a:pt x="2660" y="124"/>
                  </a:lnTo>
                  <a:lnTo>
                    <a:pt x="2474" y="248"/>
                  </a:lnTo>
                  <a:lnTo>
                    <a:pt x="2350" y="310"/>
                  </a:lnTo>
                  <a:lnTo>
                    <a:pt x="2289" y="433"/>
                  </a:lnTo>
                  <a:lnTo>
                    <a:pt x="1979" y="371"/>
                  </a:lnTo>
                  <a:lnTo>
                    <a:pt x="1299" y="186"/>
                  </a:lnTo>
                  <a:lnTo>
                    <a:pt x="928" y="124"/>
                  </a:lnTo>
                  <a:lnTo>
                    <a:pt x="557" y="124"/>
                  </a:lnTo>
                  <a:lnTo>
                    <a:pt x="309" y="248"/>
                  </a:lnTo>
                  <a:lnTo>
                    <a:pt x="186" y="310"/>
                  </a:lnTo>
                  <a:lnTo>
                    <a:pt x="124" y="433"/>
                  </a:lnTo>
                  <a:lnTo>
                    <a:pt x="0" y="804"/>
                  </a:lnTo>
                  <a:lnTo>
                    <a:pt x="62" y="1052"/>
                  </a:lnTo>
                  <a:lnTo>
                    <a:pt x="186" y="1299"/>
                  </a:lnTo>
                  <a:lnTo>
                    <a:pt x="309" y="1547"/>
                  </a:lnTo>
                  <a:lnTo>
                    <a:pt x="680" y="1794"/>
                  </a:lnTo>
                  <a:lnTo>
                    <a:pt x="866" y="1918"/>
                  </a:lnTo>
                  <a:lnTo>
                    <a:pt x="804" y="1980"/>
                  </a:lnTo>
                  <a:lnTo>
                    <a:pt x="680" y="2165"/>
                  </a:lnTo>
                  <a:lnTo>
                    <a:pt x="619" y="2413"/>
                  </a:lnTo>
                  <a:lnTo>
                    <a:pt x="680" y="2536"/>
                  </a:lnTo>
                  <a:lnTo>
                    <a:pt x="742" y="2722"/>
                  </a:lnTo>
                  <a:lnTo>
                    <a:pt x="680" y="2784"/>
                  </a:lnTo>
                  <a:lnTo>
                    <a:pt x="557" y="2969"/>
                  </a:lnTo>
                  <a:lnTo>
                    <a:pt x="557" y="3217"/>
                  </a:lnTo>
                  <a:lnTo>
                    <a:pt x="557" y="3402"/>
                  </a:lnTo>
                  <a:lnTo>
                    <a:pt x="619" y="3588"/>
                  </a:lnTo>
                  <a:lnTo>
                    <a:pt x="619" y="3711"/>
                  </a:lnTo>
                  <a:lnTo>
                    <a:pt x="557" y="3959"/>
                  </a:lnTo>
                  <a:lnTo>
                    <a:pt x="557" y="4144"/>
                  </a:lnTo>
                  <a:lnTo>
                    <a:pt x="557" y="4330"/>
                  </a:lnTo>
                  <a:lnTo>
                    <a:pt x="680" y="4515"/>
                  </a:lnTo>
                  <a:lnTo>
                    <a:pt x="804" y="4701"/>
                  </a:lnTo>
                  <a:lnTo>
                    <a:pt x="1175" y="5010"/>
                  </a:lnTo>
                  <a:lnTo>
                    <a:pt x="1856" y="5381"/>
                  </a:lnTo>
                  <a:lnTo>
                    <a:pt x="3587" y="6185"/>
                  </a:lnTo>
                  <a:lnTo>
                    <a:pt x="5876" y="7299"/>
                  </a:lnTo>
                  <a:lnTo>
                    <a:pt x="7360" y="3278"/>
                  </a:lnTo>
                  <a:lnTo>
                    <a:pt x="6556" y="2969"/>
                  </a:lnTo>
                  <a:lnTo>
                    <a:pt x="6494" y="2598"/>
                  </a:lnTo>
                  <a:lnTo>
                    <a:pt x="6309" y="2227"/>
                  </a:lnTo>
                  <a:lnTo>
                    <a:pt x="6123" y="1794"/>
                  </a:lnTo>
                  <a:lnTo>
                    <a:pt x="5814" y="1299"/>
                  </a:lnTo>
                  <a:lnTo>
                    <a:pt x="5443" y="866"/>
                  </a:lnTo>
                  <a:lnTo>
                    <a:pt x="4948" y="433"/>
                  </a:lnTo>
                  <a:lnTo>
                    <a:pt x="4639" y="310"/>
                  </a:lnTo>
                  <a:lnTo>
                    <a:pt x="4330" y="186"/>
                  </a:lnTo>
                  <a:lnTo>
                    <a:pt x="3773" y="0"/>
                  </a:lnTo>
                  <a:close/>
                </a:path>
              </a:pathLst>
            </a:custGeom>
            <a:solidFill>
              <a:srgbClr val="9048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1"/>
            <p:cNvSpPr/>
            <p:nvPr/>
          </p:nvSpPr>
          <p:spPr>
            <a:xfrm>
              <a:off x="9673958" y="421086"/>
              <a:ext cx="122388" cy="69074"/>
            </a:xfrm>
            <a:custGeom>
              <a:avLst/>
              <a:gdLst/>
              <a:ahLst/>
              <a:cxnLst/>
              <a:rect l="l" t="t" r="r" b="b"/>
              <a:pathLst>
                <a:path w="3836" h="2165" fill="none" extrusionOk="0">
                  <a:moveTo>
                    <a:pt x="1423" y="2165"/>
                  </a:moveTo>
                  <a:lnTo>
                    <a:pt x="1423" y="2165"/>
                  </a:lnTo>
                  <a:lnTo>
                    <a:pt x="681" y="1794"/>
                  </a:lnTo>
                  <a:lnTo>
                    <a:pt x="681" y="1794"/>
                  </a:lnTo>
                  <a:lnTo>
                    <a:pt x="496" y="1670"/>
                  </a:lnTo>
                  <a:lnTo>
                    <a:pt x="186" y="1361"/>
                  </a:lnTo>
                  <a:lnTo>
                    <a:pt x="63" y="1175"/>
                  </a:lnTo>
                  <a:lnTo>
                    <a:pt x="1" y="928"/>
                  </a:lnTo>
                  <a:lnTo>
                    <a:pt x="1" y="681"/>
                  </a:lnTo>
                  <a:lnTo>
                    <a:pt x="124" y="371"/>
                  </a:lnTo>
                  <a:lnTo>
                    <a:pt x="124" y="371"/>
                  </a:lnTo>
                  <a:lnTo>
                    <a:pt x="248" y="248"/>
                  </a:lnTo>
                  <a:lnTo>
                    <a:pt x="310" y="186"/>
                  </a:lnTo>
                  <a:lnTo>
                    <a:pt x="619" y="62"/>
                  </a:lnTo>
                  <a:lnTo>
                    <a:pt x="928" y="0"/>
                  </a:lnTo>
                  <a:lnTo>
                    <a:pt x="1238" y="62"/>
                  </a:lnTo>
                  <a:lnTo>
                    <a:pt x="1794" y="248"/>
                  </a:lnTo>
                  <a:lnTo>
                    <a:pt x="2042" y="309"/>
                  </a:lnTo>
                  <a:lnTo>
                    <a:pt x="2042" y="309"/>
                  </a:lnTo>
                  <a:lnTo>
                    <a:pt x="3835" y="1237"/>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1"/>
            <p:cNvSpPr/>
            <p:nvPr/>
          </p:nvSpPr>
          <p:spPr>
            <a:xfrm>
              <a:off x="9514116" y="109282"/>
              <a:ext cx="96736" cy="78965"/>
            </a:xfrm>
            <a:custGeom>
              <a:avLst/>
              <a:gdLst/>
              <a:ahLst/>
              <a:cxnLst/>
              <a:rect l="l" t="t" r="r" b="b"/>
              <a:pathLst>
                <a:path w="3032" h="2475" extrusionOk="0">
                  <a:moveTo>
                    <a:pt x="1" y="1"/>
                  </a:moveTo>
                  <a:lnTo>
                    <a:pt x="1" y="63"/>
                  </a:lnTo>
                  <a:lnTo>
                    <a:pt x="1" y="125"/>
                  </a:lnTo>
                  <a:lnTo>
                    <a:pt x="867" y="557"/>
                  </a:lnTo>
                  <a:lnTo>
                    <a:pt x="1609" y="1114"/>
                  </a:lnTo>
                  <a:lnTo>
                    <a:pt x="2227" y="1733"/>
                  </a:lnTo>
                  <a:lnTo>
                    <a:pt x="2846" y="2413"/>
                  </a:lnTo>
                  <a:lnTo>
                    <a:pt x="2908" y="2475"/>
                  </a:lnTo>
                  <a:lnTo>
                    <a:pt x="2970" y="2475"/>
                  </a:lnTo>
                  <a:lnTo>
                    <a:pt x="3032" y="2413"/>
                  </a:lnTo>
                  <a:lnTo>
                    <a:pt x="2970" y="2351"/>
                  </a:lnTo>
                  <a:lnTo>
                    <a:pt x="2413" y="1609"/>
                  </a:lnTo>
                  <a:lnTo>
                    <a:pt x="1733" y="990"/>
                  </a:lnTo>
                  <a:lnTo>
                    <a:pt x="929" y="434"/>
                  </a:lnTo>
                  <a:lnTo>
                    <a:pt x="12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1"/>
            <p:cNvSpPr/>
            <p:nvPr/>
          </p:nvSpPr>
          <p:spPr>
            <a:xfrm>
              <a:off x="10129812" y="1056499"/>
              <a:ext cx="130268" cy="96704"/>
            </a:xfrm>
            <a:custGeom>
              <a:avLst/>
              <a:gdLst/>
              <a:ahLst/>
              <a:cxnLst/>
              <a:rect l="l" t="t" r="r" b="b"/>
              <a:pathLst>
                <a:path w="4083" h="3031" extrusionOk="0">
                  <a:moveTo>
                    <a:pt x="3959" y="0"/>
                  </a:moveTo>
                  <a:lnTo>
                    <a:pt x="3340" y="186"/>
                  </a:lnTo>
                  <a:lnTo>
                    <a:pt x="2783" y="433"/>
                  </a:lnTo>
                  <a:lnTo>
                    <a:pt x="2227" y="680"/>
                  </a:lnTo>
                  <a:lnTo>
                    <a:pt x="1670" y="1052"/>
                  </a:lnTo>
                  <a:lnTo>
                    <a:pt x="1175" y="1423"/>
                  </a:lnTo>
                  <a:lnTo>
                    <a:pt x="742" y="1856"/>
                  </a:lnTo>
                  <a:lnTo>
                    <a:pt x="309" y="2350"/>
                  </a:lnTo>
                  <a:lnTo>
                    <a:pt x="0" y="2845"/>
                  </a:lnTo>
                  <a:lnTo>
                    <a:pt x="0" y="2969"/>
                  </a:lnTo>
                  <a:lnTo>
                    <a:pt x="62" y="3031"/>
                  </a:lnTo>
                  <a:lnTo>
                    <a:pt x="124" y="2969"/>
                  </a:lnTo>
                  <a:lnTo>
                    <a:pt x="495" y="2474"/>
                  </a:lnTo>
                  <a:lnTo>
                    <a:pt x="866" y="1979"/>
                  </a:lnTo>
                  <a:lnTo>
                    <a:pt x="1299" y="1546"/>
                  </a:lnTo>
                  <a:lnTo>
                    <a:pt x="1794" y="1175"/>
                  </a:lnTo>
                  <a:lnTo>
                    <a:pt x="2289" y="866"/>
                  </a:lnTo>
                  <a:lnTo>
                    <a:pt x="2845" y="557"/>
                  </a:lnTo>
                  <a:lnTo>
                    <a:pt x="3402" y="371"/>
                  </a:lnTo>
                  <a:lnTo>
                    <a:pt x="4020" y="186"/>
                  </a:lnTo>
                  <a:lnTo>
                    <a:pt x="4082" y="186"/>
                  </a:lnTo>
                  <a:lnTo>
                    <a:pt x="4082" y="124"/>
                  </a:lnTo>
                  <a:lnTo>
                    <a:pt x="4020" y="62"/>
                  </a:lnTo>
                  <a:lnTo>
                    <a:pt x="39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3" name="Google Shape;2363;p48"/>
          <p:cNvGrpSpPr/>
          <p:nvPr/>
        </p:nvGrpSpPr>
        <p:grpSpPr>
          <a:xfrm>
            <a:off x="6219850" y="565670"/>
            <a:ext cx="286300" cy="241525"/>
            <a:chOff x="4810150" y="4152150"/>
            <a:chExt cx="286300" cy="241525"/>
          </a:xfrm>
        </p:grpSpPr>
        <p:sp>
          <p:nvSpPr>
            <p:cNvPr id="2364" name="Google Shape;2364;p48"/>
            <p:cNvSpPr/>
            <p:nvPr/>
          </p:nvSpPr>
          <p:spPr>
            <a:xfrm>
              <a:off x="4810150" y="4154500"/>
              <a:ext cx="222700" cy="239175"/>
            </a:xfrm>
            <a:custGeom>
              <a:avLst/>
              <a:gdLst/>
              <a:ahLst/>
              <a:cxnLst/>
              <a:rect l="l" t="t" r="r" b="b"/>
              <a:pathLst>
                <a:path w="8908" h="9567" extrusionOk="0">
                  <a:moveTo>
                    <a:pt x="2121" y="1"/>
                  </a:moveTo>
                  <a:lnTo>
                    <a:pt x="2027" y="95"/>
                  </a:lnTo>
                  <a:lnTo>
                    <a:pt x="95" y="2027"/>
                  </a:lnTo>
                  <a:lnTo>
                    <a:pt x="48" y="2121"/>
                  </a:lnTo>
                  <a:lnTo>
                    <a:pt x="1" y="2216"/>
                  </a:lnTo>
                  <a:lnTo>
                    <a:pt x="1" y="2310"/>
                  </a:lnTo>
                  <a:lnTo>
                    <a:pt x="48" y="2404"/>
                  </a:lnTo>
                  <a:lnTo>
                    <a:pt x="1179" y="4619"/>
                  </a:lnTo>
                  <a:lnTo>
                    <a:pt x="1509" y="4289"/>
                  </a:lnTo>
                  <a:lnTo>
                    <a:pt x="1744" y="4101"/>
                  </a:lnTo>
                  <a:lnTo>
                    <a:pt x="1933" y="4006"/>
                  </a:lnTo>
                  <a:lnTo>
                    <a:pt x="2216" y="3959"/>
                  </a:lnTo>
                  <a:lnTo>
                    <a:pt x="2451" y="3912"/>
                  </a:lnTo>
                  <a:lnTo>
                    <a:pt x="2687" y="3959"/>
                  </a:lnTo>
                  <a:lnTo>
                    <a:pt x="2922" y="4053"/>
                  </a:lnTo>
                  <a:lnTo>
                    <a:pt x="3158" y="4195"/>
                  </a:lnTo>
                  <a:lnTo>
                    <a:pt x="3347" y="4383"/>
                  </a:lnTo>
                  <a:lnTo>
                    <a:pt x="3488" y="4572"/>
                  </a:lnTo>
                  <a:lnTo>
                    <a:pt x="3582" y="4713"/>
                  </a:lnTo>
                  <a:lnTo>
                    <a:pt x="3629" y="4902"/>
                  </a:lnTo>
                  <a:lnTo>
                    <a:pt x="3676" y="5137"/>
                  </a:lnTo>
                  <a:lnTo>
                    <a:pt x="3865" y="5137"/>
                  </a:lnTo>
                  <a:lnTo>
                    <a:pt x="4101" y="5231"/>
                  </a:lnTo>
                  <a:lnTo>
                    <a:pt x="4289" y="5326"/>
                  </a:lnTo>
                  <a:lnTo>
                    <a:pt x="4430" y="5467"/>
                  </a:lnTo>
                  <a:lnTo>
                    <a:pt x="4525" y="5561"/>
                  </a:lnTo>
                  <a:lnTo>
                    <a:pt x="4666" y="5750"/>
                  </a:lnTo>
                  <a:lnTo>
                    <a:pt x="4760" y="5891"/>
                  </a:lnTo>
                  <a:lnTo>
                    <a:pt x="4807" y="6080"/>
                  </a:lnTo>
                  <a:lnTo>
                    <a:pt x="4854" y="6315"/>
                  </a:lnTo>
                  <a:lnTo>
                    <a:pt x="5043" y="6315"/>
                  </a:lnTo>
                  <a:lnTo>
                    <a:pt x="5231" y="6410"/>
                  </a:lnTo>
                  <a:lnTo>
                    <a:pt x="5514" y="6551"/>
                  </a:lnTo>
                  <a:lnTo>
                    <a:pt x="5750" y="6786"/>
                  </a:lnTo>
                  <a:lnTo>
                    <a:pt x="5891" y="7116"/>
                  </a:lnTo>
                  <a:lnTo>
                    <a:pt x="5985" y="7446"/>
                  </a:lnTo>
                  <a:lnTo>
                    <a:pt x="5938" y="7776"/>
                  </a:lnTo>
                  <a:lnTo>
                    <a:pt x="5844" y="8106"/>
                  </a:lnTo>
                  <a:lnTo>
                    <a:pt x="5750" y="8247"/>
                  </a:lnTo>
                  <a:lnTo>
                    <a:pt x="5608" y="8389"/>
                  </a:lnTo>
                  <a:lnTo>
                    <a:pt x="5279" y="8766"/>
                  </a:lnTo>
                  <a:lnTo>
                    <a:pt x="5938" y="9425"/>
                  </a:lnTo>
                  <a:lnTo>
                    <a:pt x="6033" y="9520"/>
                  </a:lnTo>
                  <a:lnTo>
                    <a:pt x="6127" y="9567"/>
                  </a:lnTo>
                  <a:lnTo>
                    <a:pt x="6362" y="9567"/>
                  </a:lnTo>
                  <a:lnTo>
                    <a:pt x="6457" y="9520"/>
                  </a:lnTo>
                  <a:lnTo>
                    <a:pt x="6551" y="9425"/>
                  </a:lnTo>
                  <a:lnTo>
                    <a:pt x="6645" y="9237"/>
                  </a:lnTo>
                  <a:lnTo>
                    <a:pt x="6645" y="9048"/>
                  </a:lnTo>
                  <a:lnTo>
                    <a:pt x="6598" y="8954"/>
                  </a:lnTo>
                  <a:lnTo>
                    <a:pt x="6551" y="8860"/>
                  </a:lnTo>
                  <a:lnTo>
                    <a:pt x="6457" y="8718"/>
                  </a:lnTo>
                  <a:lnTo>
                    <a:pt x="6457" y="8577"/>
                  </a:lnTo>
                  <a:lnTo>
                    <a:pt x="6457" y="8436"/>
                  </a:lnTo>
                  <a:lnTo>
                    <a:pt x="6551" y="8294"/>
                  </a:lnTo>
                  <a:lnTo>
                    <a:pt x="6692" y="8200"/>
                  </a:lnTo>
                  <a:lnTo>
                    <a:pt x="6834" y="8153"/>
                  </a:lnTo>
                  <a:lnTo>
                    <a:pt x="6975" y="8200"/>
                  </a:lnTo>
                  <a:lnTo>
                    <a:pt x="7116" y="8294"/>
                  </a:lnTo>
                  <a:lnTo>
                    <a:pt x="7258" y="8389"/>
                  </a:lnTo>
                  <a:lnTo>
                    <a:pt x="7446" y="8436"/>
                  </a:lnTo>
                  <a:lnTo>
                    <a:pt x="7635" y="8342"/>
                  </a:lnTo>
                  <a:lnTo>
                    <a:pt x="7776" y="8200"/>
                  </a:lnTo>
                  <a:lnTo>
                    <a:pt x="7823" y="8106"/>
                  </a:lnTo>
                  <a:lnTo>
                    <a:pt x="7823" y="7965"/>
                  </a:lnTo>
                  <a:lnTo>
                    <a:pt x="7776" y="7823"/>
                  </a:lnTo>
                  <a:lnTo>
                    <a:pt x="7682" y="7682"/>
                  </a:lnTo>
                  <a:lnTo>
                    <a:pt x="7635" y="7540"/>
                  </a:lnTo>
                  <a:lnTo>
                    <a:pt x="7588" y="7399"/>
                  </a:lnTo>
                  <a:lnTo>
                    <a:pt x="7635" y="7258"/>
                  </a:lnTo>
                  <a:lnTo>
                    <a:pt x="7682" y="7116"/>
                  </a:lnTo>
                  <a:lnTo>
                    <a:pt x="7823" y="7069"/>
                  </a:lnTo>
                  <a:lnTo>
                    <a:pt x="7965" y="7022"/>
                  </a:lnTo>
                  <a:lnTo>
                    <a:pt x="8106" y="7069"/>
                  </a:lnTo>
                  <a:lnTo>
                    <a:pt x="8247" y="7116"/>
                  </a:lnTo>
                  <a:lnTo>
                    <a:pt x="8294" y="7163"/>
                  </a:lnTo>
                  <a:lnTo>
                    <a:pt x="8436" y="7258"/>
                  </a:lnTo>
                  <a:lnTo>
                    <a:pt x="8577" y="7305"/>
                  </a:lnTo>
                  <a:lnTo>
                    <a:pt x="8719" y="7258"/>
                  </a:lnTo>
                  <a:lnTo>
                    <a:pt x="8813" y="7163"/>
                  </a:lnTo>
                  <a:lnTo>
                    <a:pt x="8907" y="7069"/>
                  </a:lnTo>
                  <a:lnTo>
                    <a:pt x="8907" y="6928"/>
                  </a:lnTo>
                  <a:lnTo>
                    <a:pt x="8907" y="6786"/>
                  </a:lnTo>
                  <a:lnTo>
                    <a:pt x="8813" y="6645"/>
                  </a:lnTo>
                  <a:lnTo>
                    <a:pt x="8719" y="6551"/>
                  </a:lnTo>
                  <a:lnTo>
                    <a:pt x="6362" y="4195"/>
                  </a:lnTo>
                  <a:lnTo>
                    <a:pt x="6080" y="4478"/>
                  </a:lnTo>
                  <a:lnTo>
                    <a:pt x="5891" y="4666"/>
                  </a:lnTo>
                  <a:lnTo>
                    <a:pt x="5656" y="4760"/>
                  </a:lnTo>
                  <a:lnTo>
                    <a:pt x="5420" y="4854"/>
                  </a:lnTo>
                  <a:lnTo>
                    <a:pt x="5184" y="4902"/>
                  </a:lnTo>
                  <a:lnTo>
                    <a:pt x="4949" y="4854"/>
                  </a:lnTo>
                  <a:lnTo>
                    <a:pt x="4666" y="4807"/>
                  </a:lnTo>
                  <a:lnTo>
                    <a:pt x="4478" y="4713"/>
                  </a:lnTo>
                  <a:lnTo>
                    <a:pt x="4242" y="4525"/>
                  </a:lnTo>
                  <a:lnTo>
                    <a:pt x="4053" y="4336"/>
                  </a:lnTo>
                  <a:lnTo>
                    <a:pt x="3959" y="4101"/>
                  </a:lnTo>
                  <a:lnTo>
                    <a:pt x="3865" y="3865"/>
                  </a:lnTo>
                  <a:lnTo>
                    <a:pt x="3818" y="3582"/>
                  </a:lnTo>
                  <a:lnTo>
                    <a:pt x="3865" y="3299"/>
                  </a:lnTo>
                  <a:lnTo>
                    <a:pt x="3912" y="3064"/>
                  </a:lnTo>
                  <a:lnTo>
                    <a:pt x="4053" y="2828"/>
                  </a:lnTo>
                  <a:lnTo>
                    <a:pt x="4242" y="2640"/>
                  </a:lnTo>
                  <a:lnTo>
                    <a:pt x="5184" y="1697"/>
                  </a:lnTo>
                  <a:lnTo>
                    <a:pt x="2451" y="48"/>
                  </a:lnTo>
                  <a:lnTo>
                    <a:pt x="2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8"/>
            <p:cNvSpPr/>
            <p:nvPr/>
          </p:nvSpPr>
          <p:spPr>
            <a:xfrm>
              <a:off x="4832550" y="4272325"/>
              <a:ext cx="49500" cy="48325"/>
            </a:xfrm>
            <a:custGeom>
              <a:avLst/>
              <a:gdLst/>
              <a:ahLst/>
              <a:cxnLst/>
              <a:rect l="l" t="t" r="r" b="b"/>
              <a:pathLst>
                <a:path w="1980" h="1933" extrusionOk="0">
                  <a:moveTo>
                    <a:pt x="1508" y="0"/>
                  </a:moveTo>
                  <a:lnTo>
                    <a:pt x="1320" y="47"/>
                  </a:lnTo>
                  <a:lnTo>
                    <a:pt x="1178" y="141"/>
                  </a:lnTo>
                  <a:lnTo>
                    <a:pt x="94" y="1178"/>
                  </a:lnTo>
                  <a:lnTo>
                    <a:pt x="0" y="1320"/>
                  </a:lnTo>
                  <a:lnTo>
                    <a:pt x="0" y="1508"/>
                  </a:lnTo>
                  <a:lnTo>
                    <a:pt x="0" y="1697"/>
                  </a:lnTo>
                  <a:lnTo>
                    <a:pt x="94" y="1838"/>
                  </a:lnTo>
                  <a:lnTo>
                    <a:pt x="236" y="1932"/>
                  </a:lnTo>
                  <a:lnTo>
                    <a:pt x="613" y="1932"/>
                  </a:lnTo>
                  <a:lnTo>
                    <a:pt x="754" y="1838"/>
                  </a:lnTo>
                  <a:lnTo>
                    <a:pt x="1791" y="754"/>
                  </a:lnTo>
                  <a:lnTo>
                    <a:pt x="1885" y="660"/>
                  </a:lnTo>
                  <a:lnTo>
                    <a:pt x="1979" y="566"/>
                  </a:lnTo>
                  <a:lnTo>
                    <a:pt x="1979" y="424"/>
                  </a:lnTo>
                  <a:lnTo>
                    <a:pt x="1979" y="330"/>
                  </a:lnTo>
                  <a:lnTo>
                    <a:pt x="1885" y="236"/>
                  </a:lnTo>
                  <a:lnTo>
                    <a:pt x="1791" y="141"/>
                  </a:lnTo>
                  <a:lnTo>
                    <a:pt x="1650" y="47"/>
                  </a:lnTo>
                  <a:lnTo>
                    <a:pt x="1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8"/>
            <p:cNvSpPr/>
            <p:nvPr/>
          </p:nvSpPr>
          <p:spPr>
            <a:xfrm>
              <a:off x="4925600" y="4152150"/>
              <a:ext cx="170850" cy="146100"/>
            </a:xfrm>
            <a:custGeom>
              <a:avLst/>
              <a:gdLst/>
              <a:ahLst/>
              <a:cxnLst/>
              <a:rect l="l" t="t" r="r" b="b"/>
              <a:pathLst>
                <a:path w="6834" h="5844" extrusionOk="0">
                  <a:moveTo>
                    <a:pt x="4478" y="1"/>
                  </a:moveTo>
                  <a:lnTo>
                    <a:pt x="4383" y="48"/>
                  </a:lnTo>
                  <a:lnTo>
                    <a:pt x="2734" y="1037"/>
                  </a:lnTo>
                  <a:lnTo>
                    <a:pt x="2263" y="1320"/>
                  </a:lnTo>
                  <a:lnTo>
                    <a:pt x="1839" y="1650"/>
                  </a:lnTo>
                  <a:lnTo>
                    <a:pt x="142" y="3299"/>
                  </a:lnTo>
                  <a:lnTo>
                    <a:pt x="48" y="3441"/>
                  </a:lnTo>
                  <a:lnTo>
                    <a:pt x="1" y="3629"/>
                  </a:lnTo>
                  <a:lnTo>
                    <a:pt x="1" y="3818"/>
                  </a:lnTo>
                  <a:lnTo>
                    <a:pt x="95" y="3959"/>
                  </a:lnTo>
                  <a:lnTo>
                    <a:pt x="284" y="4147"/>
                  </a:lnTo>
                  <a:lnTo>
                    <a:pt x="472" y="4195"/>
                  </a:lnTo>
                  <a:lnTo>
                    <a:pt x="708" y="4147"/>
                  </a:lnTo>
                  <a:lnTo>
                    <a:pt x="896" y="4053"/>
                  </a:lnTo>
                  <a:lnTo>
                    <a:pt x="1462" y="3488"/>
                  </a:lnTo>
                  <a:lnTo>
                    <a:pt x="1603" y="3393"/>
                  </a:lnTo>
                  <a:lnTo>
                    <a:pt x="1744" y="3346"/>
                  </a:lnTo>
                  <a:lnTo>
                    <a:pt x="1886" y="3393"/>
                  </a:lnTo>
                  <a:lnTo>
                    <a:pt x="2027" y="3488"/>
                  </a:lnTo>
                  <a:lnTo>
                    <a:pt x="4383" y="5844"/>
                  </a:lnTo>
                  <a:lnTo>
                    <a:pt x="5184" y="5090"/>
                  </a:lnTo>
                  <a:lnTo>
                    <a:pt x="5373" y="4901"/>
                  </a:lnTo>
                  <a:lnTo>
                    <a:pt x="5608" y="4572"/>
                  </a:lnTo>
                  <a:lnTo>
                    <a:pt x="6033" y="3865"/>
                  </a:lnTo>
                  <a:lnTo>
                    <a:pt x="6787" y="2404"/>
                  </a:lnTo>
                  <a:lnTo>
                    <a:pt x="6787" y="2310"/>
                  </a:lnTo>
                  <a:lnTo>
                    <a:pt x="6834" y="2215"/>
                  </a:lnTo>
                  <a:lnTo>
                    <a:pt x="6787" y="2121"/>
                  </a:lnTo>
                  <a:lnTo>
                    <a:pt x="6692" y="2027"/>
                  </a:lnTo>
                  <a:lnTo>
                    <a:pt x="4760" y="95"/>
                  </a:lnTo>
                  <a:lnTo>
                    <a:pt x="4713" y="48"/>
                  </a:lnTo>
                  <a:lnTo>
                    <a:pt x="45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8"/>
            <p:cNvSpPr/>
            <p:nvPr/>
          </p:nvSpPr>
          <p:spPr>
            <a:xfrm>
              <a:off x="4891450" y="4331225"/>
              <a:ext cx="48325" cy="49500"/>
            </a:xfrm>
            <a:custGeom>
              <a:avLst/>
              <a:gdLst/>
              <a:ahLst/>
              <a:cxnLst/>
              <a:rect l="l" t="t" r="r" b="b"/>
              <a:pathLst>
                <a:path w="1933" h="1980" extrusionOk="0">
                  <a:moveTo>
                    <a:pt x="1508" y="0"/>
                  </a:moveTo>
                  <a:lnTo>
                    <a:pt x="1320" y="47"/>
                  </a:lnTo>
                  <a:lnTo>
                    <a:pt x="1178" y="142"/>
                  </a:lnTo>
                  <a:lnTo>
                    <a:pt x="142" y="1225"/>
                  </a:lnTo>
                  <a:lnTo>
                    <a:pt x="47" y="1367"/>
                  </a:lnTo>
                  <a:lnTo>
                    <a:pt x="0" y="1508"/>
                  </a:lnTo>
                  <a:lnTo>
                    <a:pt x="47" y="1697"/>
                  </a:lnTo>
                  <a:lnTo>
                    <a:pt x="142" y="1838"/>
                  </a:lnTo>
                  <a:lnTo>
                    <a:pt x="283" y="1932"/>
                  </a:lnTo>
                  <a:lnTo>
                    <a:pt x="424" y="1979"/>
                  </a:lnTo>
                  <a:lnTo>
                    <a:pt x="613" y="1932"/>
                  </a:lnTo>
                  <a:lnTo>
                    <a:pt x="754" y="1838"/>
                  </a:lnTo>
                  <a:lnTo>
                    <a:pt x="1838" y="754"/>
                  </a:lnTo>
                  <a:lnTo>
                    <a:pt x="1932" y="613"/>
                  </a:lnTo>
                  <a:lnTo>
                    <a:pt x="1932" y="471"/>
                  </a:lnTo>
                  <a:lnTo>
                    <a:pt x="1932" y="283"/>
                  </a:lnTo>
                  <a:lnTo>
                    <a:pt x="1838" y="142"/>
                  </a:lnTo>
                  <a:lnTo>
                    <a:pt x="1650" y="47"/>
                  </a:lnTo>
                  <a:lnTo>
                    <a:pt x="1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8"/>
            <p:cNvSpPr/>
            <p:nvPr/>
          </p:nvSpPr>
          <p:spPr>
            <a:xfrm>
              <a:off x="4862000" y="4301775"/>
              <a:ext cx="49500" cy="49500"/>
            </a:xfrm>
            <a:custGeom>
              <a:avLst/>
              <a:gdLst/>
              <a:ahLst/>
              <a:cxnLst/>
              <a:rect l="l" t="t" r="r" b="b"/>
              <a:pathLst>
                <a:path w="1980" h="1980" extrusionOk="0">
                  <a:moveTo>
                    <a:pt x="1508" y="0"/>
                  </a:moveTo>
                  <a:lnTo>
                    <a:pt x="1320" y="47"/>
                  </a:lnTo>
                  <a:lnTo>
                    <a:pt x="1178" y="142"/>
                  </a:lnTo>
                  <a:lnTo>
                    <a:pt x="95" y="1178"/>
                  </a:lnTo>
                  <a:lnTo>
                    <a:pt x="0" y="1367"/>
                  </a:lnTo>
                  <a:lnTo>
                    <a:pt x="0" y="1508"/>
                  </a:lnTo>
                  <a:lnTo>
                    <a:pt x="0" y="1697"/>
                  </a:lnTo>
                  <a:lnTo>
                    <a:pt x="95" y="1838"/>
                  </a:lnTo>
                  <a:lnTo>
                    <a:pt x="283" y="1932"/>
                  </a:lnTo>
                  <a:lnTo>
                    <a:pt x="424" y="1979"/>
                  </a:lnTo>
                  <a:lnTo>
                    <a:pt x="613" y="1932"/>
                  </a:lnTo>
                  <a:lnTo>
                    <a:pt x="754" y="1838"/>
                  </a:lnTo>
                  <a:lnTo>
                    <a:pt x="1932" y="660"/>
                  </a:lnTo>
                  <a:lnTo>
                    <a:pt x="1979" y="566"/>
                  </a:lnTo>
                  <a:lnTo>
                    <a:pt x="1979" y="471"/>
                  </a:lnTo>
                  <a:lnTo>
                    <a:pt x="1979" y="330"/>
                  </a:lnTo>
                  <a:lnTo>
                    <a:pt x="1932" y="236"/>
                  </a:lnTo>
                  <a:lnTo>
                    <a:pt x="1791" y="142"/>
                  </a:lnTo>
                  <a:lnTo>
                    <a:pt x="1650" y="47"/>
                  </a:lnTo>
                  <a:lnTo>
                    <a:pt x="1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46"/>
        <p:cNvGrpSpPr/>
        <p:nvPr/>
      </p:nvGrpSpPr>
      <p:grpSpPr>
        <a:xfrm>
          <a:off x="0" y="0"/>
          <a:ext cx="0" cy="0"/>
          <a:chOff x="0" y="0"/>
          <a:chExt cx="0" cy="0"/>
        </a:xfrm>
      </p:grpSpPr>
      <p:sp>
        <p:nvSpPr>
          <p:cNvPr id="1247" name="Google Shape;1247;p33"/>
          <p:cNvSpPr txBox="1">
            <a:spLocks noGrp="1"/>
          </p:cNvSpPr>
          <p:nvPr>
            <p:ph type="title"/>
          </p:nvPr>
        </p:nvSpPr>
        <p:spPr>
          <a:xfrm>
            <a:off x="367590" y="1420285"/>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OUR AIM</a:t>
            </a:r>
          </a:p>
        </p:txBody>
      </p:sp>
      <p:sp>
        <p:nvSpPr>
          <p:cNvPr id="1248" name="Google Shape;1248;p33"/>
          <p:cNvSpPr txBox="1">
            <a:spLocks noGrp="1"/>
          </p:cNvSpPr>
          <p:nvPr>
            <p:ph type="title" idx="4"/>
          </p:nvPr>
        </p:nvSpPr>
        <p:spPr>
          <a:xfrm>
            <a:off x="-1235075" y="0"/>
            <a:ext cx="4975860" cy="548640"/>
          </a:xfrm>
          <a:prstGeom prst="rect">
            <a:avLst/>
          </a:prstGeom>
        </p:spPr>
        <p:txBody>
          <a:bodyPr spcFirstLastPara="1" wrap="square" lIns="91425" tIns="91425" rIns="91425" bIns="91425" anchor="t" anchorCtr="0">
            <a:noAutofit/>
            <a:scene3d>
              <a:camera prst="orthographicFront"/>
              <a:lightRig rig="threePt" dir="t"/>
            </a:scene3d>
          </a:bodyPr>
          <a:lstStyle/>
          <a:p>
            <a:pPr marL="0" lvl="0" indent="0" algn="ctr" rtl="0">
              <a:spcBef>
                <a:spcPts val="0"/>
              </a:spcBef>
              <a:spcAft>
                <a:spcPts val="0"/>
              </a:spcAft>
              <a:buNone/>
            </a:pPr>
            <a:r>
              <a:rPr lang="en-IN" altLang="en-GB" sz="3200">
                <a:solidFill>
                  <a:schemeClr val="tx1"/>
                </a:solidFill>
                <a:effectLst>
                  <a:outerShdw blurRad="38100" dist="19050" dir="2700000" algn="tl" rotWithShape="0">
                    <a:schemeClr val="dk1">
                      <a:alpha val="40000"/>
                    </a:schemeClr>
                  </a:outerShdw>
                </a:effectLst>
              </a:rPr>
              <a:t>Objective</a:t>
            </a:r>
          </a:p>
        </p:txBody>
      </p:sp>
      <p:sp>
        <p:nvSpPr>
          <p:cNvPr id="1249" name="Google Shape;1249;p33"/>
          <p:cNvSpPr txBox="1">
            <a:spLocks noGrp="1"/>
          </p:cNvSpPr>
          <p:nvPr>
            <p:ph type="title" idx="2"/>
          </p:nvPr>
        </p:nvSpPr>
        <p:spPr>
          <a:xfrm>
            <a:off x="4732130" y="1420285"/>
            <a:ext cx="2420100" cy="36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t>THE GOAL</a:t>
            </a:r>
          </a:p>
        </p:txBody>
      </p:sp>
      <p:sp>
        <p:nvSpPr>
          <p:cNvPr id="1250" name="Google Shape;1250;p33"/>
          <p:cNvSpPr txBox="1">
            <a:spLocks noGrp="1"/>
          </p:cNvSpPr>
          <p:nvPr>
            <p:ph type="subTitle" idx="1"/>
          </p:nvPr>
        </p:nvSpPr>
        <p:spPr>
          <a:xfrm>
            <a:off x="4809600" y="1791215"/>
            <a:ext cx="2420100" cy="155460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GB" b="1"/>
              <a:t>The goal of the project is to develop a functional classifier capable of accurately analyzing and categorizing the sentiment expressed in tweets</a:t>
            </a:r>
          </a:p>
          <a:p>
            <a:pPr marL="171450" lvl="0" indent="-171450" algn="ctr" rtl="0">
              <a:spcBef>
                <a:spcPts val="0"/>
              </a:spcBef>
              <a:spcAft>
                <a:spcPts val="0"/>
              </a:spcAft>
              <a:buFont typeface="Arial" panose="020B0604020202020204" pitchFamily="34" charset="0"/>
              <a:buChar char="•"/>
            </a:pPr>
            <a:endParaRPr lang="en-GB" b="1"/>
          </a:p>
          <a:p>
            <a:pPr marL="171450" lvl="0" indent="-171450" algn="ctr" rtl="0">
              <a:spcBef>
                <a:spcPts val="0"/>
              </a:spcBef>
              <a:spcAft>
                <a:spcPts val="0"/>
              </a:spcAft>
              <a:buFont typeface="Arial" panose="020B0604020202020204" pitchFamily="34" charset="0"/>
              <a:buChar char="•"/>
            </a:pPr>
            <a:r>
              <a:rPr lang="en-IN" altLang="en-GB" b="1"/>
              <a:t>To extend the project and use it for all Social meia platform</a:t>
            </a:r>
            <a:r>
              <a:rPr lang="en-IN" altLang="en-GB"/>
              <a:t> </a:t>
            </a:r>
          </a:p>
        </p:txBody>
      </p:sp>
      <p:sp>
        <p:nvSpPr>
          <p:cNvPr id="1251" name="Google Shape;1251;p33"/>
          <p:cNvSpPr txBox="1">
            <a:spLocks noGrp="1"/>
          </p:cNvSpPr>
          <p:nvPr>
            <p:ph type="subTitle" idx="3"/>
          </p:nvPr>
        </p:nvSpPr>
        <p:spPr>
          <a:xfrm>
            <a:off x="126365" y="1771650"/>
            <a:ext cx="3614420" cy="1554480"/>
          </a:xfrm>
          <a:prstGeom prst="rect">
            <a:avLst/>
          </a:prstGeom>
        </p:spPr>
        <p:txBody>
          <a:bodyPr spcFirstLastPara="1" wrap="square" lIns="91425" tIns="91425" rIns="91425" bIns="91425" anchor="t" anchorCtr="0">
            <a:noAutofit/>
          </a:bodyPr>
          <a:lstStyle/>
          <a:p>
            <a:pPr marL="171450" lvl="0" indent="-171450" algn="ctr" rtl="0">
              <a:spcBef>
                <a:spcPts val="0"/>
              </a:spcBef>
              <a:spcAft>
                <a:spcPts val="0"/>
              </a:spcAft>
              <a:buFont typeface="Arial" panose="020B0604020202020204" pitchFamily="34" charset="0"/>
              <a:buChar char="•"/>
            </a:pPr>
            <a:r>
              <a:rPr lang="en-GB" b="1"/>
              <a:t> </a:t>
            </a:r>
            <a:r>
              <a:rPr lang="en-IN" altLang="en-GB" b="1"/>
              <a:t>T</a:t>
            </a:r>
            <a:r>
              <a:rPr lang="en-GB" b="1"/>
              <a:t>o develop a functional classifier capable of accurately and automatically classifying the sentiment of tweets. </a:t>
            </a:r>
          </a:p>
          <a:p>
            <a:pPr marL="171450" lvl="0" indent="-171450" algn="ctr" rtl="0">
              <a:spcBef>
                <a:spcPts val="0"/>
              </a:spcBef>
              <a:spcAft>
                <a:spcPts val="0"/>
              </a:spcAft>
              <a:buFont typeface="Arial" panose="020B0604020202020204" pitchFamily="34" charset="0"/>
              <a:buChar char="•"/>
            </a:pPr>
            <a:endParaRPr lang="en-GB" b="1"/>
          </a:p>
          <a:p>
            <a:pPr marL="171450" lvl="0" indent="-171450" algn="ctr" rtl="0">
              <a:spcBef>
                <a:spcPts val="0"/>
              </a:spcBef>
              <a:spcAft>
                <a:spcPts val="0"/>
              </a:spcAft>
              <a:buFont typeface="Arial" panose="020B0604020202020204" pitchFamily="34" charset="0"/>
              <a:buChar char="•"/>
            </a:pPr>
            <a:r>
              <a:rPr lang="en-GB" b="1"/>
              <a:t>This involves the use of natural language processing (NLP) and machine learning (ML) models to determine whether a tweet expresses negative, positive, or neutral emotions within its text </a:t>
            </a:r>
          </a:p>
          <a:p>
            <a:pPr marL="171450" lvl="0" indent="-171450" algn="ctr" rtl="0">
              <a:spcBef>
                <a:spcPts val="0"/>
              </a:spcBef>
              <a:spcAft>
                <a:spcPts val="0"/>
              </a:spcAft>
              <a:buFont typeface="Arial" panose="020B0604020202020204" pitchFamily="34" charset="0"/>
              <a:buChar char="•"/>
            </a:pPr>
            <a:endParaRPr lang="en-GB" b="1"/>
          </a:p>
          <a:p>
            <a:pPr marL="171450" lvl="0" indent="-171450" algn="ctr" rtl="0">
              <a:spcBef>
                <a:spcPts val="0"/>
              </a:spcBef>
              <a:spcAft>
                <a:spcPts val="0"/>
              </a:spcAft>
              <a:buFont typeface="Arial" panose="020B0604020202020204" pitchFamily="34" charset="0"/>
              <a:buChar char="•"/>
            </a:pPr>
            <a:r>
              <a:rPr lang="en-GB" b="1"/>
              <a:t> Additionally, the project aims to build a model capable of detecting sentiment in tweets, enabling the application of this model to analyze and interpret sentiments expressed on the Twitter platform</a:t>
            </a:r>
          </a:p>
        </p:txBody>
      </p:sp>
      <p:sp>
        <p:nvSpPr>
          <p:cNvPr id="1252" name="Google Shape;1252;p33"/>
          <p:cNvSpPr/>
          <p:nvPr/>
        </p:nvSpPr>
        <p:spPr>
          <a:xfrm>
            <a:off x="1155595" y="617300"/>
            <a:ext cx="759000" cy="7590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33"/>
          <p:cNvSpPr/>
          <p:nvPr/>
        </p:nvSpPr>
        <p:spPr>
          <a:xfrm>
            <a:off x="5542360" y="617300"/>
            <a:ext cx="759000" cy="7590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33"/>
          <p:cNvGrpSpPr/>
          <p:nvPr/>
        </p:nvGrpSpPr>
        <p:grpSpPr>
          <a:xfrm>
            <a:off x="1384832" y="803923"/>
            <a:ext cx="329730" cy="364166"/>
            <a:chOff x="238125" y="4186050"/>
            <a:chExt cx="549825" cy="611325"/>
          </a:xfrm>
        </p:grpSpPr>
        <p:sp>
          <p:nvSpPr>
            <p:cNvPr id="1255" name="Google Shape;1255;p33"/>
            <p:cNvSpPr/>
            <p:nvPr/>
          </p:nvSpPr>
          <p:spPr>
            <a:xfrm>
              <a:off x="380200" y="4186050"/>
              <a:ext cx="334925" cy="60325"/>
            </a:xfrm>
            <a:custGeom>
              <a:avLst/>
              <a:gdLst/>
              <a:ahLst/>
              <a:cxnLst/>
              <a:rect l="l" t="t" r="r" b="b"/>
              <a:pathLst>
                <a:path w="13397" h="2413" extrusionOk="0">
                  <a:moveTo>
                    <a:pt x="0" y="0"/>
                  </a:moveTo>
                  <a:lnTo>
                    <a:pt x="0" y="2412"/>
                  </a:lnTo>
                  <a:lnTo>
                    <a:pt x="13396" y="2412"/>
                  </a:lnTo>
                  <a:lnTo>
                    <a:pt x="13396" y="776"/>
                  </a:lnTo>
                  <a:lnTo>
                    <a:pt x="13385" y="693"/>
                  </a:lnTo>
                  <a:lnTo>
                    <a:pt x="13373" y="621"/>
                  </a:lnTo>
                  <a:lnTo>
                    <a:pt x="13361" y="550"/>
                  </a:lnTo>
                  <a:lnTo>
                    <a:pt x="13325" y="478"/>
                  </a:lnTo>
                  <a:lnTo>
                    <a:pt x="13301" y="406"/>
                  </a:lnTo>
                  <a:lnTo>
                    <a:pt x="13253" y="347"/>
                  </a:lnTo>
                  <a:lnTo>
                    <a:pt x="13217" y="275"/>
                  </a:lnTo>
                  <a:lnTo>
                    <a:pt x="13158" y="227"/>
                  </a:lnTo>
                  <a:lnTo>
                    <a:pt x="13110" y="179"/>
                  </a:lnTo>
                  <a:lnTo>
                    <a:pt x="13050" y="132"/>
                  </a:lnTo>
                  <a:lnTo>
                    <a:pt x="12979" y="96"/>
                  </a:lnTo>
                  <a:lnTo>
                    <a:pt x="12919" y="60"/>
                  </a:lnTo>
                  <a:lnTo>
                    <a:pt x="12847" y="36"/>
                  </a:lnTo>
                  <a:lnTo>
                    <a:pt x="12764" y="12"/>
                  </a:lnTo>
                  <a:lnTo>
                    <a:pt x="126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3"/>
            <p:cNvSpPr/>
            <p:nvPr/>
          </p:nvSpPr>
          <p:spPr>
            <a:xfrm>
              <a:off x="267375" y="4206650"/>
              <a:ext cx="75825" cy="82700"/>
            </a:xfrm>
            <a:custGeom>
              <a:avLst/>
              <a:gdLst/>
              <a:ahLst/>
              <a:cxnLst/>
              <a:rect l="l" t="t" r="r" b="b"/>
              <a:pathLst>
                <a:path w="3033" h="3308" extrusionOk="0">
                  <a:moveTo>
                    <a:pt x="3033" y="0"/>
                  </a:moveTo>
                  <a:lnTo>
                    <a:pt x="0" y="3307"/>
                  </a:lnTo>
                  <a:lnTo>
                    <a:pt x="2889" y="3307"/>
                  </a:lnTo>
                  <a:lnTo>
                    <a:pt x="2925" y="3296"/>
                  </a:lnTo>
                  <a:lnTo>
                    <a:pt x="2985" y="3260"/>
                  </a:lnTo>
                  <a:lnTo>
                    <a:pt x="3021" y="3200"/>
                  </a:lnTo>
                  <a:lnTo>
                    <a:pt x="3033" y="3164"/>
                  </a:lnTo>
                  <a:lnTo>
                    <a:pt x="3033" y="3128"/>
                  </a:lnTo>
                  <a:lnTo>
                    <a:pt x="30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33"/>
            <p:cNvSpPr/>
            <p:nvPr/>
          </p:nvSpPr>
          <p:spPr>
            <a:xfrm>
              <a:off x="696300" y="4603325"/>
              <a:ext cx="24800" cy="40925"/>
            </a:xfrm>
            <a:custGeom>
              <a:avLst/>
              <a:gdLst/>
              <a:ahLst/>
              <a:cxnLst/>
              <a:rect l="l" t="t" r="r" b="b"/>
              <a:pathLst>
                <a:path w="992" h="1637" extrusionOk="0">
                  <a:moveTo>
                    <a:pt x="991" y="1"/>
                  </a:moveTo>
                  <a:lnTo>
                    <a:pt x="752" y="72"/>
                  </a:lnTo>
                  <a:lnTo>
                    <a:pt x="502" y="132"/>
                  </a:lnTo>
                  <a:lnTo>
                    <a:pt x="251" y="180"/>
                  </a:lnTo>
                  <a:lnTo>
                    <a:pt x="0" y="216"/>
                  </a:lnTo>
                  <a:lnTo>
                    <a:pt x="0" y="1589"/>
                  </a:lnTo>
                  <a:lnTo>
                    <a:pt x="752" y="1589"/>
                  </a:lnTo>
                  <a:lnTo>
                    <a:pt x="872" y="1601"/>
                  </a:lnTo>
                  <a:lnTo>
                    <a:pt x="991" y="1637"/>
                  </a:lnTo>
                  <a:lnTo>
                    <a:pt x="9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33"/>
            <p:cNvSpPr/>
            <p:nvPr/>
          </p:nvSpPr>
          <p:spPr>
            <a:xfrm>
              <a:off x="567050" y="4351700"/>
              <a:ext cx="220900" cy="221225"/>
            </a:xfrm>
            <a:custGeom>
              <a:avLst/>
              <a:gdLst/>
              <a:ahLst/>
              <a:cxnLst/>
              <a:rect l="l" t="t" r="r" b="b"/>
              <a:pathLst>
                <a:path w="8836" h="8849" extrusionOk="0">
                  <a:moveTo>
                    <a:pt x="5958" y="2735"/>
                  </a:moveTo>
                  <a:lnTo>
                    <a:pt x="6090" y="2747"/>
                  </a:lnTo>
                  <a:lnTo>
                    <a:pt x="6233" y="2783"/>
                  </a:lnTo>
                  <a:lnTo>
                    <a:pt x="6293" y="2819"/>
                  </a:lnTo>
                  <a:lnTo>
                    <a:pt x="6364" y="2854"/>
                  </a:lnTo>
                  <a:lnTo>
                    <a:pt x="6424" y="2890"/>
                  </a:lnTo>
                  <a:lnTo>
                    <a:pt x="6472" y="2950"/>
                  </a:lnTo>
                  <a:lnTo>
                    <a:pt x="6531" y="2998"/>
                  </a:lnTo>
                  <a:lnTo>
                    <a:pt x="6567" y="3057"/>
                  </a:lnTo>
                  <a:lnTo>
                    <a:pt x="6603" y="3129"/>
                  </a:lnTo>
                  <a:lnTo>
                    <a:pt x="6639" y="3189"/>
                  </a:lnTo>
                  <a:lnTo>
                    <a:pt x="6675" y="3332"/>
                  </a:lnTo>
                  <a:lnTo>
                    <a:pt x="6687" y="3463"/>
                  </a:lnTo>
                  <a:lnTo>
                    <a:pt x="6675" y="3607"/>
                  </a:lnTo>
                  <a:lnTo>
                    <a:pt x="6639" y="3750"/>
                  </a:lnTo>
                  <a:lnTo>
                    <a:pt x="6603" y="3810"/>
                  </a:lnTo>
                  <a:lnTo>
                    <a:pt x="6567" y="3869"/>
                  </a:lnTo>
                  <a:lnTo>
                    <a:pt x="6531" y="3929"/>
                  </a:lnTo>
                  <a:lnTo>
                    <a:pt x="6472" y="3989"/>
                  </a:lnTo>
                  <a:lnTo>
                    <a:pt x="4561" y="5911"/>
                  </a:lnTo>
                  <a:lnTo>
                    <a:pt x="4454" y="5994"/>
                  </a:lnTo>
                  <a:lnTo>
                    <a:pt x="4334" y="6066"/>
                  </a:lnTo>
                  <a:lnTo>
                    <a:pt x="4203" y="6102"/>
                  </a:lnTo>
                  <a:lnTo>
                    <a:pt x="4072" y="6126"/>
                  </a:lnTo>
                  <a:lnTo>
                    <a:pt x="3929" y="6114"/>
                  </a:lnTo>
                  <a:lnTo>
                    <a:pt x="3797" y="6078"/>
                  </a:lnTo>
                  <a:lnTo>
                    <a:pt x="3678" y="6030"/>
                  </a:lnTo>
                  <a:lnTo>
                    <a:pt x="3558" y="5947"/>
                  </a:lnTo>
                  <a:lnTo>
                    <a:pt x="2436" y="4992"/>
                  </a:lnTo>
                  <a:lnTo>
                    <a:pt x="2376" y="4932"/>
                  </a:lnTo>
                  <a:lnTo>
                    <a:pt x="2317" y="4872"/>
                  </a:lnTo>
                  <a:lnTo>
                    <a:pt x="2269" y="4801"/>
                  </a:lnTo>
                  <a:lnTo>
                    <a:pt x="2233" y="4729"/>
                  </a:lnTo>
                  <a:lnTo>
                    <a:pt x="2209" y="4669"/>
                  </a:lnTo>
                  <a:lnTo>
                    <a:pt x="2185" y="4598"/>
                  </a:lnTo>
                  <a:lnTo>
                    <a:pt x="2173" y="4526"/>
                  </a:lnTo>
                  <a:lnTo>
                    <a:pt x="2173" y="4454"/>
                  </a:lnTo>
                  <a:lnTo>
                    <a:pt x="2185" y="4323"/>
                  </a:lnTo>
                  <a:lnTo>
                    <a:pt x="2221" y="4192"/>
                  </a:lnTo>
                  <a:lnTo>
                    <a:pt x="2269" y="4072"/>
                  </a:lnTo>
                  <a:lnTo>
                    <a:pt x="2353" y="3953"/>
                  </a:lnTo>
                  <a:lnTo>
                    <a:pt x="2448" y="3869"/>
                  </a:lnTo>
                  <a:lnTo>
                    <a:pt x="2555" y="3786"/>
                  </a:lnTo>
                  <a:lnTo>
                    <a:pt x="2675" y="3726"/>
                  </a:lnTo>
                  <a:lnTo>
                    <a:pt x="2818" y="3702"/>
                  </a:lnTo>
                  <a:lnTo>
                    <a:pt x="2878" y="3690"/>
                  </a:lnTo>
                  <a:lnTo>
                    <a:pt x="2949" y="3690"/>
                  </a:lnTo>
                  <a:lnTo>
                    <a:pt x="3021" y="3702"/>
                  </a:lnTo>
                  <a:lnTo>
                    <a:pt x="3093" y="3714"/>
                  </a:lnTo>
                  <a:lnTo>
                    <a:pt x="3164" y="3738"/>
                  </a:lnTo>
                  <a:lnTo>
                    <a:pt x="3248" y="3774"/>
                  </a:lnTo>
                  <a:lnTo>
                    <a:pt x="3320" y="3821"/>
                  </a:lnTo>
                  <a:lnTo>
                    <a:pt x="3391" y="3869"/>
                  </a:lnTo>
                  <a:lnTo>
                    <a:pt x="4000" y="4383"/>
                  </a:lnTo>
                  <a:lnTo>
                    <a:pt x="5433" y="2950"/>
                  </a:lnTo>
                  <a:lnTo>
                    <a:pt x="5493" y="2890"/>
                  </a:lnTo>
                  <a:lnTo>
                    <a:pt x="5552" y="2854"/>
                  </a:lnTo>
                  <a:lnTo>
                    <a:pt x="5612" y="2819"/>
                  </a:lnTo>
                  <a:lnTo>
                    <a:pt x="5672" y="2783"/>
                  </a:lnTo>
                  <a:lnTo>
                    <a:pt x="5815" y="2747"/>
                  </a:lnTo>
                  <a:lnTo>
                    <a:pt x="5958" y="2735"/>
                  </a:lnTo>
                  <a:close/>
                  <a:moveTo>
                    <a:pt x="4203" y="1"/>
                  </a:moveTo>
                  <a:lnTo>
                    <a:pt x="3976" y="25"/>
                  </a:lnTo>
                  <a:lnTo>
                    <a:pt x="3761" y="49"/>
                  </a:lnTo>
                  <a:lnTo>
                    <a:pt x="3546" y="84"/>
                  </a:lnTo>
                  <a:lnTo>
                    <a:pt x="3332" y="132"/>
                  </a:lnTo>
                  <a:lnTo>
                    <a:pt x="3117" y="192"/>
                  </a:lnTo>
                  <a:lnTo>
                    <a:pt x="2914" y="263"/>
                  </a:lnTo>
                  <a:lnTo>
                    <a:pt x="2711" y="347"/>
                  </a:lnTo>
                  <a:lnTo>
                    <a:pt x="2520" y="431"/>
                  </a:lnTo>
                  <a:lnTo>
                    <a:pt x="2329" y="538"/>
                  </a:lnTo>
                  <a:lnTo>
                    <a:pt x="2138" y="646"/>
                  </a:lnTo>
                  <a:lnTo>
                    <a:pt x="1959" y="753"/>
                  </a:lnTo>
                  <a:lnTo>
                    <a:pt x="1791" y="884"/>
                  </a:lnTo>
                  <a:lnTo>
                    <a:pt x="1624" y="1016"/>
                  </a:lnTo>
                  <a:lnTo>
                    <a:pt x="1457" y="1147"/>
                  </a:lnTo>
                  <a:lnTo>
                    <a:pt x="1302" y="1302"/>
                  </a:lnTo>
                  <a:lnTo>
                    <a:pt x="1159" y="1446"/>
                  </a:lnTo>
                  <a:lnTo>
                    <a:pt x="1015" y="1613"/>
                  </a:lnTo>
                  <a:lnTo>
                    <a:pt x="884" y="1780"/>
                  </a:lnTo>
                  <a:lnTo>
                    <a:pt x="765" y="1947"/>
                  </a:lnTo>
                  <a:lnTo>
                    <a:pt x="645" y="2126"/>
                  </a:lnTo>
                  <a:lnTo>
                    <a:pt x="538" y="2317"/>
                  </a:lnTo>
                  <a:lnTo>
                    <a:pt x="442" y="2508"/>
                  </a:lnTo>
                  <a:lnTo>
                    <a:pt x="359" y="2699"/>
                  </a:lnTo>
                  <a:lnTo>
                    <a:pt x="275" y="2902"/>
                  </a:lnTo>
                  <a:lnTo>
                    <a:pt x="203" y="3105"/>
                  </a:lnTo>
                  <a:lnTo>
                    <a:pt x="144" y="3320"/>
                  </a:lnTo>
                  <a:lnTo>
                    <a:pt x="96" y="3535"/>
                  </a:lnTo>
                  <a:lnTo>
                    <a:pt x="60" y="3750"/>
                  </a:lnTo>
                  <a:lnTo>
                    <a:pt x="24" y="3977"/>
                  </a:lnTo>
                  <a:lnTo>
                    <a:pt x="12" y="4204"/>
                  </a:lnTo>
                  <a:lnTo>
                    <a:pt x="0" y="4430"/>
                  </a:lnTo>
                  <a:lnTo>
                    <a:pt x="12" y="4741"/>
                  </a:lnTo>
                  <a:lnTo>
                    <a:pt x="48" y="5051"/>
                  </a:lnTo>
                  <a:lnTo>
                    <a:pt x="108" y="5362"/>
                  </a:lnTo>
                  <a:lnTo>
                    <a:pt x="180" y="5660"/>
                  </a:lnTo>
                  <a:lnTo>
                    <a:pt x="215" y="5756"/>
                  </a:lnTo>
                  <a:lnTo>
                    <a:pt x="239" y="5851"/>
                  </a:lnTo>
                  <a:lnTo>
                    <a:pt x="371" y="6174"/>
                  </a:lnTo>
                  <a:lnTo>
                    <a:pt x="514" y="6484"/>
                  </a:lnTo>
                  <a:lnTo>
                    <a:pt x="681" y="6771"/>
                  </a:lnTo>
                  <a:lnTo>
                    <a:pt x="872" y="7057"/>
                  </a:lnTo>
                  <a:lnTo>
                    <a:pt x="1087" y="7320"/>
                  </a:lnTo>
                  <a:lnTo>
                    <a:pt x="1314" y="7570"/>
                  </a:lnTo>
                  <a:lnTo>
                    <a:pt x="1565" y="7797"/>
                  </a:lnTo>
                  <a:lnTo>
                    <a:pt x="1827" y="8000"/>
                  </a:lnTo>
                  <a:lnTo>
                    <a:pt x="2114" y="8191"/>
                  </a:lnTo>
                  <a:lnTo>
                    <a:pt x="2412" y="8358"/>
                  </a:lnTo>
                  <a:lnTo>
                    <a:pt x="2723" y="8514"/>
                  </a:lnTo>
                  <a:lnTo>
                    <a:pt x="3045" y="8633"/>
                  </a:lnTo>
                  <a:lnTo>
                    <a:pt x="3379" y="8729"/>
                  </a:lnTo>
                  <a:lnTo>
                    <a:pt x="3714" y="8800"/>
                  </a:lnTo>
                  <a:lnTo>
                    <a:pt x="3893" y="8824"/>
                  </a:lnTo>
                  <a:lnTo>
                    <a:pt x="4072" y="8836"/>
                  </a:lnTo>
                  <a:lnTo>
                    <a:pt x="4251" y="8848"/>
                  </a:lnTo>
                  <a:lnTo>
                    <a:pt x="4430" y="8848"/>
                  </a:lnTo>
                  <a:lnTo>
                    <a:pt x="4705" y="8836"/>
                  </a:lnTo>
                  <a:lnTo>
                    <a:pt x="4967" y="8812"/>
                  </a:lnTo>
                  <a:lnTo>
                    <a:pt x="5218" y="8764"/>
                  </a:lnTo>
                  <a:lnTo>
                    <a:pt x="5469" y="8717"/>
                  </a:lnTo>
                  <a:lnTo>
                    <a:pt x="5708" y="8657"/>
                  </a:lnTo>
                  <a:lnTo>
                    <a:pt x="5934" y="8585"/>
                  </a:lnTo>
                  <a:lnTo>
                    <a:pt x="6149" y="8502"/>
                  </a:lnTo>
                  <a:lnTo>
                    <a:pt x="6364" y="8418"/>
                  </a:lnTo>
                  <a:lnTo>
                    <a:pt x="6567" y="8311"/>
                  </a:lnTo>
                  <a:lnTo>
                    <a:pt x="6758" y="8203"/>
                  </a:lnTo>
                  <a:lnTo>
                    <a:pt x="6937" y="8096"/>
                  </a:lnTo>
                  <a:lnTo>
                    <a:pt x="7116" y="7964"/>
                  </a:lnTo>
                  <a:lnTo>
                    <a:pt x="7284" y="7833"/>
                  </a:lnTo>
                  <a:lnTo>
                    <a:pt x="7439" y="7702"/>
                  </a:lnTo>
                  <a:lnTo>
                    <a:pt x="7594" y="7547"/>
                  </a:lnTo>
                  <a:lnTo>
                    <a:pt x="7737" y="7403"/>
                  </a:lnTo>
                  <a:lnTo>
                    <a:pt x="7869" y="7248"/>
                  </a:lnTo>
                  <a:lnTo>
                    <a:pt x="8000" y="7081"/>
                  </a:lnTo>
                  <a:lnTo>
                    <a:pt x="8107" y="6914"/>
                  </a:lnTo>
                  <a:lnTo>
                    <a:pt x="8215" y="6735"/>
                  </a:lnTo>
                  <a:lnTo>
                    <a:pt x="8322" y="6568"/>
                  </a:lnTo>
                  <a:lnTo>
                    <a:pt x="8406" y="6377"/>
                  </a:lnTo>
                  <a:lnTo>
                    <a:pt x="8489" y="6197"/>
                  </a:lnTo>
                  <a:lnTo>
                    <a:pt x="8561" y="6006"/>
                  </a:lnTo>
                  <a:lnTo>
                    <a:pt x="8633" y="5815"/>
                  </a:lnTo>
                  <a:lnTo>
                    <a:pt x="8680" y="5624"/>
                  </a:lnTo>
                  <a:lnTo>
                    <a:pt x="8728" y="5421"/>
                  </a:lnTo>
                  <a:lnTo>
                    <a:pt x="8764" y="5230"/>
                  </a:lnTo>
                  <a:lnTo>
                    <a:pt x="8800" y="5027"/>
                  </a:lnTo>
                  <a:lnTo>
                    <a:pt x="8824" y="4824"/>
                  </a:lnTo>
                  <a:lnTo>
                    <a:pt x="8836" y="4621"/>
                  </a:lnTo>
                  <a:lnTo>
                    <a:pt x="8836" y="4430"/>
                  </a:lnTo>
                  <a:lnTo>
                    <a:pt x="8836" y="4227"/>
                  </a:lnTo>
                  <a:lnTo>
                    <a:pt x="8824" y="4024"/>
                  </a:lnTo>
                  <a:lnTo>
                    <a:pt x="8800" y="3821"/>
                  </a:lnTo>
                  <a:lnTo>
                    <a:pt x="8764" y="3619"/>
                  </a:lnTo>
                  <a:lnTo>
                    <a:pt x="8728" y="3427"/>
                  </a:lnTo>
                  <a:lnTo>
                    <a:pt x="8680" y="3224"/>
                  </a:lnTo>
                  <a:lnTo>
                    <a:pt x="8621" y="3033"/>
                  </a:lnTo>
                  <a:lnTo>
                    <a:pt x="8561" y="2842"/>
                  </a:lnTo>
                  <a:lnTo>
                    <a:pt x="8489" y="2651"/>
                  </a:lnTo>
                  <a:lnTo>
                    <a:pt x="8406" y="2472"/>
                  </a:lnTo>
                  <a:lnTo>
                    <a:pt x="8322" y="2293"/>
                  </a:lnTo>
                  <a:lnTo>
                    <a:pt x="8215" y="2114"/>
                  </a:lnTo>
                  <a:lnTo>
                    <a:pt x="8107" y="1935"/>
                  </a:lnTo>
                  <a:lnTo>
                    <a:pt x="8000" y="1768"/>
                  </a:lnTo>
                  <a:lnTo>
                    <a:pt x="7869" y="1613"/>
                  </a:lnTo>
                  <a:lnTo>
                    <a:pt x="7737" y="1446"/>
                  </a:lnTo>
                  <a:lnTo>
                    <a:pt x="7594" y="1302"/>
                  </a:lnTo>
                  <a:lnTo>
                    <a:pt x="7439" y="1159"/>
                  </a:lnTo>
                  <a:lnTo>
                    <a:pt x="7284" y="1016"/>
                  </a:lnTo>
                  <a:lnTo>
                    <a:pt x="7116" y="884"/>
                  </a:lnTo>
                  <a:lnTo>
                    <a:pt x="6937" y="765"/>
                  </a:lnTo>
                  <a:lnTo>
                    <a:pt x="6758" y="646"/>
                  </a:lnTo>
                  <a:lnTo>
                    <a:pt x="6567" y="538"/>
                  </a:lnTo>
                  <a:lnTo>
                    <a:pt x="6364" y="443"/>
                  </a:lnTo>
                  <a:lnTo>
                    <a:pt x="6149" y="347"/>
                  </a:lnTo>
                  <a:lnTo>
                    <a:pt x="5934" y="263"/>
                  </a:lnTo>
                  <a:lnTo>
                    <a:pt x="5708" y="192"/>
                  </a:lnTo>
                  <a:lnTo>
                    <a:pt x="5469" y="132"/>
                  </a:lnTo>
                  <a:lnTo>
                    <a:pt x="5218" y="84"/>
                  </a:lnTo>
                  <a:lnTo>
                    <a:pt x="4967" y="49"/>
                  </a:lnTo>
                  <a:lnTo>
                    <a:pt x="4705" y="13"/>
                  </a:lnTo>
                  <a:lnTo>
                    <a:pt x="4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3"/>
            <p:cNvSpPr/>
            <p:nvPr/>
          </p:nvSpPr>
          <p:spPr>
            <a:xfrm>
              <a:off x="659275" y="4680050"/>
              <a:ext cx="37350" cy="80025"/>
            </a:xfrm>
            <a:custGeom>
              <a:avLst/>
              <a:gdLst/>
              <a:ahLst/>
              <a:cxnLst/>
              <a:rect l="l" t="t" r="r" b="b"/>
              <a:pathLst>
                <a:path w="1494" h="3201" extrusionOk="0">
                  <a:moveTo>
                    <a:pt x="144" y="0"/>
                  </a:moveTo>
                  <a:lnTo>
                    <a:pt x="84" y="12"/>
                  </a:lnTo>
                  <a:lnTo>
                    <a:pt x="37" y="36"/>
                  </a:lnTo>
                  <a:lnTo>
                    <a:pt x="13" y="84"/>
                  </a:lnTo>
                  <a:lnTo>
                    <a:pt x="1" y="144"/>
                  </a:lnTo>
                  <a:lnTo>
                    <a:pt x="1" y="3057"/>
                  </a:lnTo>
                  <a:lnTo>
                    <a:pt x="13" y="3117"/>
                  </a:lnTo>
                  <a:lnTo>
                    <a:pt x="37" y="3164"/>
                  </a:lnTo>
                  <a:lnTo>
                    <a:pt x="84" y="3188"/>
                  </a:lnTo>
                  <a:lnTo>
                    <a:pt x="144" y="3200"/>
                  </a:lnTo>
                  <a:lnTo>
                    <a:pt x="1350" y="3200"/>
                  </a:lnTo>
                  <a:lnTo>
                    <a:pt x="1398" y="3188"/>
                  </a:lnTo>
                  <a:lnTo>
                    <a:pt x="1445" y="3164"/>
                  </a:lnTo>
                  <a:lnTo>
                    <a:pt x="1481" y="3117"/>
                  </a:lnTo>
                  <a:lnTo>
                    <a:pt x="1493" y="3057"/>
                  </a:lnTo>
                  <a:lnTo>
                    <a:pt x="1493" y="144"/>
                  </a:lnTo>
                  <a:lnTo>
                    <a:pt x="1481" y="84"/>
                  </a:lnTo>
                  <a:lnTo>
                    <a:pt x="1445" y="36"/>
                  </a:lnTo>
                  <a:lnTo>
                    <a:pt x="1398" y="12"/>
                  </a:lnTo>
                  <a:lnTo>
                    <a:pt x="1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3"/>
            <p:cNvSpPr/>
            <p:nvPr/>
          </p:nvSpPr>
          <p:spPr>
            <a:xfrm>
              <a:off x="238125" y="4283050"/>
              <a:ext cx="477000" cy="514325"/>
            </a:xfrm>
            <a:custGeom>
              <a:avLst/>
              <a:gdLst/>
              <a:ahLst/>
              <a:cxnLst/>
              <a:rect l="l" t="t" r="r" b="b"/>
              <a:pathLst>
                <a:path w="19080" h="20573" extrusionOk="0">
                  <a:moveTo>
                    <a:pt x="3379" y="4406"/>
                  </a:moveTo>
                  <a:lnTo>
                    <a:pt x="3510" y="4418"/>
                  </a:lnTo>
                  <a:lnTo>
                    <a:pt x="3642" y="4454"/>
                  </a:lnTo>
                  <a:lnTo>
                    <a:pt x="3761" y="4514"/>
                  </a:lnTo>
                  <a:lnTo>
                    <a:pt x="3880" y="4586"/>
                  </a:lnTo>
                  <a:lnTo>
                    <a:pt x="3928" y="4633"/>
                  </a:lnTo>
                  <a:lnTo>
                    <a:pt x="3964" y="4693"/>
                  </a:lnTo>
                  <a:lnTo>
                    <a:pt x="4012" y="4753"/>
                  </a:lnTo>
                  <a:lnTo>
                    <a:pt x="4048" y="4824"/>
                  </a:lnTo>
                  <a:lnTo>
                    <a:pt x="4071" y="4896"/>
                  </a:lnTo>
                  <a:lnTo>
                    <a:pt x="4095" y="4968"/>
                  </a:lnTo>
                  <a:lnTo>
                    <a:pt x="4107" y="5051"/>
                  </a:lnTo>
                  <a:lnTo>
                    <a:pt x="4119" y="5135"/>
                  </a:lnTo>
                  <a:lnTo>
                    <a:pt x="4107" y="5218"/>
                  </a:lnTo>
                  <a:lnTo>
                    <a:pt x="4107" y="5290"/>
                  </a:lnTo>
                  <a:lnTo>
                    <a:pt x="4083" y="5362"/>
                  </a:lnTo>
                  <a:lnTo>
                    <a:pt x="4059" y="5421"/>
                  </a:lnTo>
                  <a:lnTo>
                    <a:pt x="3988" y="5553"/>
                  </a:lnTo>
                  <a:lnTo>
                    <a:pt x="3904" y="5660"/>
                  </a:lnTo>
                  <a:lnTo>
                    <a:pt x="3797" y="5756"/>
                  </a:lnTo>
                  <a:lnTo>
                    <a:pt x="3665" y="5815"/>
                  </a:lnTo>
                  <a:lnTo>
                    <a:pt x="3594" y="5839"/>
                  </a:lnTo>
                  <a:lnTo>
                    <a:pt x="3522" y="5863"/>
                  </a:lnTo>
                  <a:lnTo>
                    <a:pt x="3451" y="5875"/>
                  </a:lnTo>
                  <a:lnTo>
                    <a:pt x="3307" y="5875"/>
                  </a:lnTo>
                  <a:lnTo>
                    <a:pt x="3236" y="5863"/>
                  </a:lnTo>
                  <a:lnTo>
                    <a:pt x="3164" y="5839"/>
                  </a:lnTo>
                  <a:lnTo>
                    <a:pt x="3092" y="5815"/>
                  </a:lnTo>
                  <a:lnTo>
                    <a:pt x="2961" y="5756"/>
                  </a:lnTo>
                  <a:lnTo>
                    <a:pt x="2854" y="5660"/>
                  </a:lnTo>
                  <a:lnTo>
                    <a:pt x="2770" y="5553"/>
                  </a:lnTo>
                  <a:lnTo>
                    <a:pt x="2698" y="5421"/>
                  </a:lnTo>
                  <a:lnTo>
                    <a:pt x="2674" y="5362"/>
                  </a:lnTo>
                  <a:lnTo>
                    <a:pt x="2651" y="5290"/>
                  </a:lnTo>
                  <a:lnTo>
                    <a:pt x="2651" y="5218"/>
                  </a:lnTo>
                  <a:lnTo>
                    <a:pt x="2639" y="5135"/>
                  </a:lnTo>
                  <a:lnTo>
                    <a:pt x="2651" y="5051"/>
                  </a:lnTo>
                  <a:lnTo>
                    <a:pt x="2663" y="4968"/>
                  </a:lnTo>
                  <a:lnTo>
                    <a:pt x="2686" y="4896"/>
                  </a:lnTo>
                  <a:lnTo>
                    <a:pt x="2710" y="4824"/>
                  </a:lnTo>
                  <a:lnTo>
                    <a:pt x="2746" y="4753"/>
                  </a:lnTo>
                  <a:lnTo>
                    <a:pt x="2794" y="4693"/>
                  </a:lnTo>
                  <a:lnTo>
                    <a:pt x="2830" y="4633"/>
                  </a:lnTo>
                  <a:lnTo>
                    <a:pt x="2877" y="4586"/>
                  </a:lnTo>
                  <a:lnTo>
                    <a:pt x="2997" y="4514"/>
                  </a:lnTo>
                  <a:lnTo>
                    <a:pt x="3116" y="4454"/>
                  </a:lnTo>
                  <a:lnTo>
                    <a:pt x="3248" y="4418"/>
                  </a:lnTo>
                  <a:lnTo>
                    <a:pt x="3379" y="4406"/>
                  </a:lnTo>
                  <a:close/>
                  <a:moveTo>
                    <a:pt x="3379" y="7988"/>
                  </a:moveTo>
                  <a:lnTo>
                    <a:pt x="3510" y="8000"/>
                  </a:lnTo>
                  <a:lnTo>
                    <a:pt x="3642" y="8036"/>
                  </a:lnTo>
                  <a:lnTo>
                    <a:pt x="3761" y="8084"/>
                  </a:lnTo>
                  <a:lnTo>
                    <a:pt x="3880" y="8167"/>
                  </a:lnTo>
                  <a:lnTo>
                    <a:pt x="3928" y="8215"/>
                  </a:lnTo>
                  <a:lnTo>
                    <a:pt x="3964" y="8275"/>
                  </a:lnTo>
                  <a:lnTo>
                    <a:pt x="4012" y="8335"/>
                  </a:lnTo>
                  <a:lnTo>
                    <a:pt x="4048" y="8394"/>
                  </a:lnTo>
                  <a:lnTo>
                    <a:pt x="4071" y="8466"/>
                  </a:lnTo>
                  <a:lnTo>
                    <a:pt x="4095" y="8549"/>
                  </a:lnTo>
                  <a:lnTo>
                    <a:pt x="4107" y="8633"/>
                  </a:lnTo>
                  <a:lnTo>
                    <a:pt x="4119" y="8717"/>
                  </a:lnTo>
                  <a:lnTo>
                    <a:pt x="4107" y="8800"/>
                  </a:lnTo>
                  <a:lnTo>
                    <a:pt x="4107" y="8872"/>
                  </a:lnTo>
                  <a:lnTo>
                    <a:pt x="4083" y="8943"/>
                  </a:lnTo>
                  <a:lnTo>
                    <a:pt x="4059" y="9003"/>
                  </a:lnTo>
                  <a:lnTo>
                    <a:pt x="3988" y="9134"/>
                  </a:lnTo>
                  <a:lnTo>
                    <a:pt x="3904" y="9242"/>
                  </a:lnTo>
                  <a:lnTo>
                    <a:pt x="3797" y="9326"/>
                  </a:lnTo>
                  <a:lnTo>
                    <a:pt x="3665" y="9397"/>
                  </a:lnTo>
                  <a:lnTo>
                    <a:pt x="3594" y="9421"/>
                  </a:lnTo>
                  <a:lnTo>
                    <a:pt x="3522" y="9445"/>
                  </a:lnTo>
                  <a:lnTo>
                    <a:pt x="3451" y="9457"/>
                  </a:lnTo>
                  <a:lnTo>
                    <a:pt x="3307" y="9457"/>
                  </a:lnTo>
                  <a:lnTo>
                    <a:pt x="3236" y="9445"/>
                  </a:lnTo>
                  <a:lnTo>
                    <a:pt x="3164" y="9421"/>
                  </a:lnTo>
                  <a:lnTo>
                    <a:pt x="3092" y="9397"/>
                  </a:lnTo>
                  <a:lnTo>
                    <a:pt x="2961" y="9326"/>
                  </a:lnTo>
                  <a:lnTo>
                    <a:pt x="2854" y="9242"/>
                  </a:lnTo>
                  <a:lnTo>
                    <a:pt x="2770" y="9134"/>
                  </a:lnTo>
                  <a:lnTo>
                    <a:pt x="2698" y="9003"/>
                  </a:lnTo>
                  <a:lnTo>
                    <a:pt x="2674" y="8943"/>
                  </a:lnTo>
                  <a:lnTo>
                    <a:pt x="2651" y="8872"/>
                  </a:lnTo>
                  <a:lnTo>
                    <a:pt x="2651" y="8800"/>
                  </a:lnTo>
                  <a:lnTo>
                    <a:pt x="2639" y="8717"/>
                  </a:lnTo>
                  <a:lnTo>
                    <a:pt x="2651" y="8633"/>
                  </a:lnTo>
                  <a:lnTo>
                    <a:pt x="2663" y="8549"/>
                  </a:lnTo>
                  <a:lnTo>
                    <a:pt x="2686" y="8466"/>
                  </a:lnTo>
                  <a:lnTo>
                    <a:pt x="2710" y="8394"/>
                  </a:lnTo>
                  <a:lnTo>
                    <a:pt x="2746" y="8335"/>
                  </a:lnTo>
                  <a:lnTo>
                    <a:pt x="2794" y="8275"/>
                  </a:lnTo>
                  <a:lnTo>
                    <a:pt x="2830" y="8215"/>
                  </a:lnTo>
                  <a:lnTo>
                    <a:pt x="2877" y="8167"/>
                  </a:lnTo>
                  <a:lnTo>
                    <a:pt x="2997" y="8084"/>
                  </a:lnTo>
                  <a:lnTo>
                    <a:pt x="3116" y="8036"/>
                  </a:lnTo>
                  <a:lnTo>
                    <a:pt x="3248" y="8000"/>
                  </a:lnTo>
                  <a:lnTo>
                    <a:pt x="3379" y="7988"/>
                  </a:lnTo>
                  <a:close/>
                  <a:moveTo>
                    <a:pt x="3379" y="11570"/>
                  </a:moveTo>
                  <a:lnTo>
                    <a:pt x="3510" y="11582"/>
                  </a:lnTo>
                  <a:lnTo>
                    <a:pt x="3642" y="11606"/>
                  </a:lnTo>
                  <a:lnTo>
                    <a:pt x="3761" y="11666"/>
                  </a:lnTo>
                  <a:lnTo>
                    <a:pt x="3880" y="11749"/>
                  </a:lnTo>
                  <a:lnTo>
                    <a:pt x="3928" y="11797"/>
                  </a:lnTo>
                  <a:lnTo>
                    <a:pt x="3964" y="11857"/>
                  </a:lnTo>
                  <a:lnTo>
                    <a:pt x="4012" y="11916"/>
                  </a:lnTo>
                  <a:lnTo>
                    <a:pt x="4048" y="11976"/>
                  </a:lnTo>
                  <a:lnTo>
                    <a:pt x="4071" y="12048"/>
                  </a:lnTo>
                  <a:lnTo>
                    <a:pt x="4095" y="12131"/>
                  </a:lnTo>
                  <a:lnTo>
                    <a:pt x="4107" y="12215"/>
                  </a:lnTo>
                  <a:lnTo>
                    <a:pt x="4119" y="12298"/>
                  </a:lnTo>
                  <a:lnTo>
                    <a:pt x="4107" y="12370"/>
                  </a:lnTo>
                  <a:lnTo>
                    <a:pt x="4107" y="12442"/>
                  </a:lnTo>
                  <a:lnTo>
                    <a:pt x="4083" y="12513"/>
                  </a:lnTo>
                  <a:lnTo>
                    <a:pt x="4059" y="12585"/>
                  </a:lnTo>
                  <a:lnTo>
                    <a:pt x="3988" y="12716"/>
                  </a:lnTo>
                  <a:lnTo>
                    <a:pt x="3904" y="12824"/>
                  </a:lnTo>
                  <a:lnTo>
                    <a:pt x="3797" y="12907"/>
                  </a:lnTo>
                  <a:lnTo>
                    <a:pt x="3665" y="12979"/>
                  </a:lnTo>
                  <a:lnTo>
                    <a:pt x="3594" y="13003"/>
                  </a:lnTo>
                  <a:lnTo>
                    <a:pt x="3522" y="13027"/>
                  </a:lnTo>
                  <a:lnTo>
                    <a:pt x="3451" y="13027"/>
                  </a:lnTo>
                  <a:lnTo>
                    <a:pt x="3379" y="13039"/>
                  </a:lnTo>
                  <a:lnTo>
                    <a:pt x="3307" y="13027"/>
                  </a:lnTo>
                  <a:lnTo>
                    <a:pt x="3236" y="13027"/>
                  </a:lnTo>
                  <a:lnTo>
                    <a:pt x="3164" y="13003"/>
                  </a:lnTo>
                  <a:lnTo>
                    <a:pt x="3092" y="12979"/>
                  </a:lnTo>
                  <a:lnTo>
                    <a:pt x="2961" y="12907"/>
                  </a:lnTo>
                  <a:lnTo>
                    <a:pt x="2854" y="12824"/>
                  </a:lnTo>
                  <a:lnTo>
                    <a:pt x="2770" y="12716"/>
                  </a:lnTo>
                  <a:lnTo>
                    <a:pt x="2698" y="12585"/>
                  </a:lnTo>
                  <a:lnTo>
                    <a:pt x="2674" y="12513"/>
                  </a:lnTo>
                  <a:lnTo>
                    <a:pt x="2651" y="12442"/>
                  </a:lnTo>
                  <a:lnTo>
                    <a:pt x="2651" y="12370"/>
                  </a:lnTo>
                  <a:lnTo>
                    <a:pt x="2639" y="12298"/>
                  </a:lnTo>
                  <a:lnTo>
                    <a:pt x="2651" y="12215"/>
                  </a:lnTo>
                  <a:lnTo>
                    <a:pt x="2663" y="12131"/>
                  </a:lnTo>
                  <a:lnTo>
                    <a:pt x="2686" y="12048"/>
                  </a:lnTo>
                  <a:lnTo>
                    <a:pt x="2710" y="11976"/>
                  </a:lnTo>
                  <a:lnTo>
                    <a:pt x="2746" y="11916"/>
                  </a:lnTo>
                  <a:lnTo>
                    <a:pt x="2794" y="11857"/>
                  </a:lnTo>
                  <a:lnTo>
                    <a:pt x="2830" y="11797"/>
                  </a:lnTo>
                  <a:lnTo>
                    <a:pt x="2877" y="11749"/>
                  </a:lnTo>
                  <a:lnTo>
                    <a:pt x="2997" y="11666"/>
                  </a:lnTo>
                  <a:lnTo>
                    <a:pt x="3116" y="11606"/>
                  </a:lnTo>
                  <a:lnTo>
                    <a:pt x="3248" y="11582"/>
                  </a:lnTo>
                  <a:lnTo>
                    <a:pt x="3379" y="11570"/>
                  </a:lnTo>
                  <a:close/>
                  <a:moveTo>
                    <a:pt x="10650" y="11558"/>
                  </a:moveTo>
                  <a:lnTo>
                    <a:pt x="10734" y="11570"/>
                  </a:lnTo>
                  <a:lnTo>
                    <a:pt x="10817" y="11582"/>
                  </a:lnTo>
                  <a:lnTo>
                    <a:pt x="10889" y="11606"/>
                  </a:lnTo>
                  <a:lnTo>
                    <a:pt x="10961" y="11630"/>
                  </a:lnTo>
                  <a:lnTo>
                    <a:pt x="11032" y="11666"/>
                  </a:lnTo>
                  <a:lnTo>
                    <a:pt x="11092" y="11713"/>
                  </a:lnTo>
                  <a:lnTo>
                    <a:pt x="11152" y="11749"/>
                  </a:lnTo>
                  <a:lnTo>
                    <a:pt x="11199" y="11797"/>
                  </a:lnTo>
                  <a:lnTo>
                    <a:pt x="11271" y="11916"/>
                  </a:lnTo>
                  <a:lnTo>
                    <a:pt x="11331" y="12036"/>
                  </a:lnTo>
                  <a:lnTo>
                    <a:pt x="11366" y="12167"/>
                  </a:lnTo>
                  <a:lnTo>
                    <a:pt x="11378" y="12298"/>
                  </a:lnTo>
                  <a:lnTo>
                    <a:pt x="11366" y="12430"/>
                  </a:lnTo>
                  <a:lnTo>
                    <a:pt x="11331" y="12561"/>
                  </a:lnTo>
                  <a:lnTo>
                    <a:pt x="11271" y="12681"/>
                  </a:lnTo>
                  <a:lnTo>
                    <a:pt x="11199" y="12800"/>
                  </a:lnTo>
                  <a:lnTo>
                    <a:pt x="11152" y="12848"/>
                  </a:lnTo>
                  <a:lnTo>
                    <a:pt x="11092" y="12883"/>
                  </a:lnTo>
                  <a:lnTo>
                    <a:pt x="11032" y="12931"/>
                  </a:lnTo>
                  <a:lnTo>
                    <a:pt x="10961" y="12967"/>
                  </a:lnTo>
                  <a:lnTo>
                    <a:pt x="10889" y="12991"/>
                  </a:lnTo>
                  <a:lnTo>
                    <a:pt x="10817" y="13015"/>
                  </a:lnTo>
                  <a:lnTo>
                    <a:pt x="10734" y="13027"/>
                  </a:lnTo>
                  <a:lnTo>
                    <a:pt x="10650" y="13039"/>
                  </a:lnTo>
                  <a:lnTo>
                    <a:pt x="6340" y="13039"/>
                  </a:lnTo>
                  <a:lnTo>
                    <a:pt x="6244" y="13027"/>
                  </a:lnTo>
                  <a:lnTo>
                    <a:pt x="6161" y="13015"/>
                  </a:lnTo>
                  <a:lnTo>
                    <a:pt x="6089" y="12991"/>
                  </a:lnTo>
                  <a:lnTo>
                    <a:pt x="6018" y="12967"/>
                  </a:lnTo>
                  <a:lnTo>
                    <a:pt x="5946" y="12931"/>
                  </a:lnTo>
                  <a:lnTo>
                    <a:pt x="5886" y="12883"/>
                  </a:lnTo>
                  <a:lnTo>
                    <a:pt x="5838" y="12848"/>
                  </a:lnTo>
                  <a:lnTo>
                    <a:pt x="5791" y="12800"/>
                  </a:lnTo>
                  <a:lnTo>
                    <a:pt x="5707" y="12681"/>
                  </a:lnTo>
                  <a:lnTo>
                    <a:pt x="5647" y="12561"/>
                  </a:lnTo>
                  <a:lnTo>
                    <a:pt x="5612" y="12430"/>
                  </a:lnTo>
                  <a:lnTo>
                    <a:pt x="5600" y="12298"/>
                  </a:lnTo>
                  <a:lnTo>
                    <a:pt x="5612" y="12167"/>
                  </a:lnTo>
                  <a:lnTo>
                    <a:pt x="5647" y="12036"/>
                  </a:lnTo>
                  <a:lnTo>
                    <a:pt x="5707" y="11916"/>
                  </a:lnTo>
                  <a:lnTo>
                    <a:pt x="5791" y="11797"/>
                  </a:lnTo>
                  <a:lnTo>
                    <a:pt x="5838" y="11749"/>
                  </a:lnTo>
                  <a:lnTo>
                    <a:pt x="5886" y="11713"/>
                  </a:lnTo>
                  <a:lnTo>
                    <a:pt x="5946" y="11666"/>
                  </a:lnTo>
                  <a:lnTo>
                    <a:pt x="6018" y="11630"/>
                  </a:lnTo>
                  <a:lnTo>
                    <a:pt x="6089" y="11606"/>
                  </a:lnTo>
                  <a:lnTo>
                    <a:pt x="6161" y="11582"/>
                  </a:lnTo>
                  <a:lnTo>
                    <a:pt x="6244" y="11570"/>
                  </a:lnTo>
                  <a:lnTo>
                    <a:pt x="6340" y="11558"/>
                  </a:lnTo>
                  <a:close/>
                  <a:moveTo>
                    <a:pt x="3379" y="15140"/>
                  </a:moveTo>
                  <a:lnTo>
                    <a:pt x="3510" y="15152"/>
                  </a:lnTo>
                  <a:lnTo>
                    <a:pt x="3642" y="15188"/>
                  </a:lnTo>
                  <a:lnTo>
                    <a:pt x="3761" y="15248"/>
                  </a:lnTo>
                  <a:lnTo>
                    <a:pt x="3880" y="15331"/>
                  </a:lnTo>
                  <a:lnTo>
                    <a:pt x="3928" y="15379"/>
                  </a:lnTo>
                  <a:lnTo>
                    <a:pt x="3964" y="15427"/>
                  </a:lnTo>
                  <a:lnTo>
                    <a:pt x="4012" y="15486"/>
                  </a:lnTo>
                  <a:lnTo>
                    <a:pt x="4048" y="15558"/>
                  </a:lnTo>
                  <a:lnTo>
                    <a:pt x="4071" y="15630"/>
                  </a:lnTo>
                  <a:lnTo>
                    <a:pt x="4095" y="15701"/>
                  </a:lnTo>
                  <a:lnTo>
                    <a:pt x="4107" y="15785"/>
                  </a:lnTo>
                  <a:lnTo>
                    <a:pt x="4119" y="15880"/>
                  </a:lnTo>
                  <a:lnTo>
                    <a:pt x="4107" y="15952"/>
                  </a:lnTo>
                  <a:lnTo>
                    <a:pt x="4107" y="16024"/>
                  </a:lnTo>
                  <a:lnTo>
                    <a:pt x="4083" y="16095"/>
                  </a:lnTo>
                  <a:lnTo>
                    <a:pt x="4059" y="16167"/>
                  </a:lnTo>
                  <a:lnTo>
                    <a:pt x="3988" y="16286"/>
                  </a:lnTo>
                  <a:lnTo>
                    <a:pt x="3904" y="16394"/>
                  </a:lnTo>
                  <a:lnTo>
                    <a:pt x="3797" y="16489"/>
                  </a:lnTo>
                  <a:lnTo>
                    <a:pt x="3665" y="16561"/>
                  </a:lnTo>
                  <a:lnTo>
                    <a:pt x="3594" y="16585"/>
                  </a:lnTo>
                  <a:lnTo>
                    <a:pt x="3522" y="16597"/>
                  </a:lnTo>
                  <a:lnTo>
                    <a:pt x="3451" y="16609"/>
                  </a:lnTo>
                  <a:lnTo>
                    <a:pt x="3379" y="16621"/>
                  </a:lnTo>
                  <a:lnTo>
                    <a:pt x="3307" y="16609"/>
                  </a:lnTo>
                  <a:lnTo>
                    <a:pt x="3236" y="16597"/>
                  </a:lnTo>
                  <a:lnTo>
                    <a:pt x="3164" y="16585"/>
                  </a:lnTo>
                  <a:lnTo>
                    <a:pt x="3092" y="16561"/>
                  </a:lnTo>
                  <a:lnTo>
                    <a:pt x="2961" y="16489"/>
                  </a:lnTo>
                  <a:lnTo>
                    <a:pt x="2854" y="16394"/>
                  </a:lnTo>
                  <a:lnTo>
                    <a:pt x="2770" y="16286"/>
                  </a:lnTo>
                  <a:lnTo>
                    <a:pt x="2698" y="16167"/>
                  </a:lnTo>
                  <a:lnTo>
                    <a:pt x="2674" y="16095"/>
                  </a:lnTo>
                  <a:lnTo>
                    <a:pt x="2651" y="16024"/>
                  </a:lnTo>
                  <a:lnTo>
                    <a:pt x="2651" y="15952"/>
                  </a:lnTo>
                  <a:lnTo>
                    <a:pt x="2639" y="15880"/>
                  </a:lnTo>
                  <a:lnTo>
                    <a:pt x="2651" y="15785"/>
                  </a:lnTo>
                  <a:lnTo>
                    <a:pt x="2663" y="15701"/>
                  </a:lnTo>
                  <a:lnTo>
                    <a:pt x="2686" y="15630"/>
                  </a:lnTo>
                  <a:lnTo>
                    <a:pt x="2710" y="15558"/>
                  </a:lnTo>
                  <a:lnTo>
                    <a:pt x="2746" y="15486"/>
                  </a:lnTo>
                  <a:lnTo>
                    <a:pt x="2794" y="15427"/>
                  </a:lnTo>
                  <a:lnTo>
                    <a:pt x="2830" y="15379"/>
                  </a:lnTo>
                  <a:lnTo>
                    <a:pt x="2877" y="15331"/>
                  </a:lnTo>
                  <a:lnTo>
                    <a:pt x="2997" y="15248"/>
                  </a:lnTo>
                  <a:lnTo>
                    <a:pt x="3116" y="15188"/>
                  </a:lnTo>
                  <a:lnTo>
                    <a:pt x="3248" y="15152"/>
                  </a:lnTo>
                  <a:lnTo>
                    <a:pt x="3379" y="15140"/>
                  </a:lnTo>
                  <a:close/>
                  <a:moveTo>
                    <a:pt x="9086" y="15140"/>
                  </a:moveTo>
                  <a:lnTo>
                    <a:pt x="9170" y="15152"/>
                  </a:lnTo>
                  <a:lnTo>
                    <a:pt x="9253" y="15164"/>
                  </a:lnTo>
                  <a:lnTo>
                    <a:pt x="9337" y="15188"/>
                  </a:lnTo>
                  <a:lnTo>
                    <a:pt x="9408" y="15212"/>
                  </a:lnTo>
                  <a:lnTo>
                    <a:pt x="9468" y="15248"/>
                  </a:lnTo>
                  <a:lnTo>
                    <a:pt x="9528" y="15283"/>
                  </a:lnTo>
                  <a:lnTo>
                    <a:pt x="9587" y="15331"/>
                  </a:lnTo>
                  <a:lnTo>
                    <a:pt x="9635" y="15379"/>
                  </a:lnTo>
                  <a:lnTo>
                    <a:pt x="9719" y="15486"/>
                  </a:lnTo>
                  <a:lnTo>
                    <a:pt x="9767" y="15618"/>
                  </a:lnTo>
                  <a:lnTo>
                    <a:pt x="9802" y="15749"/>
                  </a:lnTo>
                  <a:lnTo>
                    <a:pt x="9814" y="15880"/>
                  </a:lnTo>
                  <a:lnTo>
                    <a:pt x="9802" y="16012"/>
                  </a:lnTo>
                  <a:lnTo>
                    <a:pt x="9767" y="16143"/>
                  </a:lnTo>
                  <a:lnTo>
                    <a:pt x="9719" y="16262"/>
                  </a:lnTo>
                  <a:lnTo>
                    <a:pt x="9635" y="16370"/>
                  </a:lnTo>
                  <a:lnTo>
                    <a:pt x="9587" y="16430"/>
                  </a:lnTo>
                  <a:lnTo>
                    <a:pt x="9528" y="16465"/>
                  </a:lnTo>
                  <a:lnTo>
                    <a:pt x="9468" y="16513"/>
                  </a:lnTo>
                  <a:lnTo>
                    <a:pt x="9408" y="16537"/>
                  </a:lnTo>
                  <a:lnTo>
                    <a:pt x="9337" y="16573"/>
                  </a:lnTo>
                  <a:lnTo>
                    <a:pt x="9253" y="16597"/>
                  </a:lnTo>
                  <a:lnTo>
                    <a:pt x="9170" y="16609"/>
                  </a:lnTo>
                  <a:lnTo>
                    <a:pt x="9086" y="16621"/>
                  </a:lnTo>
                  <a:lnTo>
                    <a:pt x="6340" y="16621"/>
                  </a:lnTo>
                  <a:lnTo>
                    <a:pt x="6244" y="16609"/>
                  </a:lnTo>
                  <a:lnTo>
                    <a:pt x="6161" y="16597"/>
                  </a:lnTo>
                  <a:lnTo>
                    <a:pt x="6089" y="16573"/>
                  </a:lnTo>
                  <a:lnTo>
                    <a:pt x="6018" y="16537"/>
                  </a:lnTo>
                  <a:lnTo>
                    <a:pt x="5946" y="16513"/>
                  </a:lnTo>
                  <a:lnTo>
                    <a:pt x="5886" y="16465"/>
                  </a:lnTo>
                  <a:lnTo>
                    <a:pt x="5838" y="16418"/>
                  </a:lnTo>
                  <a:lnTo>
                    <a:pt x="5791" y="16370"/>
                  </a:lnTo>
                  <a:lnTo>
                    <a:pt x="5707" y="16262"/>
                  </a:lnTo>
                  <a:lnTo>
                    <a:pt x="5647" y="16143"/>
                  </a:lnTo>
                  <a:lnTo>
                    <a:pt x="5612" y="16012"/>
                  </a:lnTo>
                  <a:lnTo>
                    <a:pt x="5600" y="15880"/>
                  </a:lnTo>
                  <a:lnTo>
                    <a:pt x="5612" y="15749"/>
                  </a:lnTo>
                  <a:lnTo>
                    <a:pt x="5647" y="15618"/>
                  </a:lnTo>
                  <a:lnTo>
                    <a:pt x="5707" y="15486"/>
                  </a:lnTo>
                  <a:lnTo>
                    <a:pt x="5791" y="15379"/>
                  </a:lnTo>
                  <a:lnTo>
                    <a:pt x="5838" y="15331"/>
                  </a:lnTo>
                  <a:lnTo>
                    <a:pt x="5886" y="15283"/>
                  </a:lnTo>
                  <a:lnTo>
                    <a:pt x="5946" y="15248"/>
                  </a:lnTo>
                  <a:lnTo>
                    <a:pt x="6018" y="15212"/>
                  </a:lnTo>
                  <a:lnTo>
                    <a:pt x="6089" y="15188"/>
                  </a:lnTo>
                  <a:lnTo>
                    <a:pt x="6161" y="15164"/>
                  </a:lnTo>
                  <a:lnTo>
                    <a:pt x="6244" y="15152"/>
                  </a:lnTo>
                  <a:lnTo>
                    <a:pt x="6340" y="15140"/>
                  </a:lnTo>
                  <a:close/>
                  <a:moveTo>
                    <a:pt x="5683" y="1"/>
                  </a:moveTo>
                  <a:lnTo>
                    <a:pt x="5683" y="992"/>
                  </a:lnTo>
                  <a:lnTo>
                    <a:pt x="5683" y="1063"/>
                  </a:lnTo>
                  <a:lnTo>
                    <a:pt x="5671" y="1135"/>
                  </a:lnTo>
                  <a:lnTo>
                    <a:pt x="5647" y="1207"/>
                  </a:lnTo>
                  <a:lnTo>
                    <a:pt x="5624" y="1278"/>
                  </a:lnTo>
                  <a:lnTo>
                    <a:pt x="5552" y="1410"/>
                  </a:lnTo>
                  <a:lnTo>
                    <a:pt x="5468" y="1517"/>
                  </a:lnTo>
                  <a:lnTo>
                    <a:pt x="5361" y="1601"/>
                  </a:lnTo>
                  <a:lnTo>
                    <a:pt x="5230" y="1672"/>
                  </a:lnTo>
                  <a:lnTo>
                    <a:pt x="5170" y="1696"/>
                  </a:lnTo>
                  <a:lnTo>
                    <a:pt x="5098" y="1720"/>
                  </a:lnTo>
                  <a:lnTo>
                    <a:pt x="5015" y="1720"/>
                  </a:lnTo>
                  <a:lnTo>
                    <a:pt x="4943" y="1732"/>
                  </a:lnTo>
                  <a:lnTo>
                    <a:pt x="0" y="1732"/>
                  </a:lnTo>
                  <a:lnTo>
                    <a:pt x="0" y="19785"/>
                  </a:lnTo>
                  <a:lnTo>
                    <a:pt x="12" y="19868"/>
                  </a:lnTo>
                  <a:lnTo>
                    <a:pt x="24" y="19940"/>
                  </a:lnTo>
                  <a:lnTo>
                    <a:pt x="36" y="20023"/>
                  </a:lnTo>
                  <a:lnTo>
                    <a:pt x="60" y="20095"/>
                  </a:lnTo>
                  <a:lnTo>
                    <a:pt x="96" y="20155"/>
                  </a:lnTo>
                  <a:lnTo>
                    <a:pt x="143" y="20226"/>
                  </a:lnTo>
                  <a:lnTo>
                    <a:pt x="179" y="20286"/>
                  </a:lnTo>
                  <a:lnTo>
                    <a:pt x="239" y="20334"/>
                  </a:lnTo>
                  <a:lnTo>
                    <a:pt x="287" y="20393"/>
                  </a:lnTo>
                  <a:lnTo>
                    <a:pt x="346" y="20429"/>
                  </a:lnTo>
                  <a:lnTo>
                    <a:pt x="418" y="20477"/>
                  </a:lnTo>
                  <a:lnTo>
                    <a:pt x="478" y="20501"/>
                  </a:lnTo>
                  <a:lnTo>
                    <a:pt x="549" y="20537"/>
                  </a:lnTo>
                  <a:lnTo>
                    <a:pt x="633" y="20549"/>
                  </a:lnTo>
                  <a:lnTo>
                    <a:pt x="704" y="20561"/>
                  </a:lnTo>
                  <a:lnTo>
                    <a:pt x="788" y="20573"/>
                  </a:lnTo>
                  <a:lnTo>
                    <a:pt x="16106" y="20561"/>
                  </a:lnTo>
                  <a:lnTo>
                    <a:pt x="16023" y="20561"/>
                  </a:lnTo>
                  <a:lnTo>
                    <a:pt x="15951" y="20549"/>
                  </a:lnTo>
                  <a:lnTo>
                    <a:pt x="15880" y="20525"/>
                  </a:lnTo>
                  <a:lnTo>
                    <a:pt x="15820" y="20501"/>
                  </a:lnTo>
                  <a:lnTo>
                    <a:pt x="15689" y="20429"/>
                  </a:lnTo>
                  <a:lnTo>
                    <a:pt x="15581" y="20346"/>
                  </a:lnTo>
                  <a:lnTo>
                    <a:pt x="15498" y="20238"/>
                  </a:lnTo>
                  <a:lnTo>
                    <a:pt x="15426" y="20107"/>
                  </a:lnTo>
                  <a:lnTo>
                    <a:pt x="15402" y="20047"/>
                  </a:lnTo>
                  <a:lnTo>
                    <a:pt x="15378" y="19976"/>
                  </a:lnTo>
                  <a:lnTo>
                    <a:pt x="15366" y="19904"/>
                  </a:lnTo>
                  <a:lnTo>
                    <a:pt x="15366" y="19820"/>
                  </a:lnTo>
                  <a:lnTo>
                    <a:pt x="15366" y="15140"/>
                  </a:lnTo>
                  <a:lnTo>
                    <a:pt x="15366" y="15068"/>
                  </a:lnTo>
                  <a:lnTo>
                    <a:pt x="15378" y="14997"/>
                  </a:lnTo>
                  <a:lnTo>
                    <a:pt x="15402" y="14925"/>
                  </a:lnTo>
                  <a:lnTo>
                    <a:pt x="15426" y="14854"/>
                  </a:lnTo>
                  <a:lnTo>
                    <a:pt x="15498" y="14722"/>
                  </a:lnTo>
                  <a:lnTo>
                    <a:pt x="15581" y="14615"/>
                  </a:lnTo>
                  <a:lnTo>
                    <a:pt x="15689" y="14531"/>
                  </a:lnTo>
                  <a:lnTo>
                    <a:pt x="15820" y="14460"/>
                  </a:lnTo>
                  <a:lnTo>
                    <a:pt x="15880" y="14436"/>
                  </a:lnTo>
                  <a:lnTo>
                    <a:pt x="15951" y="14412"/>
                  </a:lnTo>
                  <a:lnTo>
                    <a:pt x="16023" y="14412"/>
                  </a:lnTo>
                  <a:lnTo>
                    <a:pt x="16106" y="14400"/>
                  </a:lnTo>
                  <a:lnTo>
                    <a:pt x="16847" y="14400"/>
                  </a:lnTo>
                  <a:lnTo>
                    <a:pt x="16847" y="13027"/>
                  </a:lnTo>
                  <a:lnTo>
                    <a:pt x="16453" y="12967"/>
                  </a:lnTo>
                  <a:lnTo>
                    <a:pt x="16071" y="12872"/>
                  </a:lnTo>
                  <a:lnTo>
                    <a:pt x="15701" y="12764"/>
                  </a:lnTo>
                  <a:lnTo>
                    <a:pt x="15330" y="12621"/>
                  </a:lnTo>
                  <a:lnTo>
                    <a:pt x="14984" y="12466"/>
                  </a:lnTo>
                  <a:lnTo>
                    <a:pt x="14638" y="12287"/>
                  </a:lnTo>
                  <a:lnTo>
                    <a:pt x="14316" y="12084"/>
                  </a:lnTo>
                  <a:lnTo>
                    <a:pt x="14005" y="11857"/>
                  </a:lnTo>
                  <a:lnTo>
                    <a:pt x="13707" y="11618"/>
                  </a:lnTo>
                  <a:lnTo>
                    <a:pt x="13432" y="11355"/>
                  </a:lnTo>
                  <a:lnTo>
                    <a:pt x="13169" y="11081"/>
                  </a:lnTo>
                  <a:lnTo>
                    <a:pt x="12919" y="10782"/>
                  </a:lnTo>
                  <a:lnTo>
                    <a:pt x="12704" y="10472"/>
                  </a:lnTo>
                  <a:lnTo>
                    <a:pt x="12489" y="10149"/>
                  </a:lnTo>
                  <a:lnTo>
                    <a:pt x="12310" y="9803"/>
                  </a:lnTo>
                  <a:lnTo>
                    <a:pt x="12143" y="9457"/>
                  </a:lnTo>
                  <a:lnTo>
                    <a:pt x="6352" y="9457"/>
                  </a:lnTo>
                  <a:lnTo>
                    <a:pt x="6268" y="9445"/>
                  </a:lnTo>
                  <a:lnTo>
                    <a:pt x="6185" y="9433"/>
                  </a:lnTo>
                  <a:lnTo>
                    <a:pt x="6101" y="9409"/>
                  </a:lnTo>
                  <a:lnTo>
                    <a:pt x="6029" y="9385"/>
                  </a:lnTo>
                  <a:lnTo>
                    <a:pt x="5958" y="9349"/>
                  </a:lnTo>
                  <a:lnTo>
                    <a:pt x="5898" y="9314"/>
                  </a:lnTo>
                  <a:lnTo>
                    <a:pt x="5838" y="9266"/>
                  </a:lnTo>
                  <a:lnTo>
                    <a:pt x="5791" y="9218"/>
                  </a:lnTo>
                  <a:lnTo>
                    <a:pt x="5707" y="9111"/>
                  </a:lnTo>
                  <a:lnTo>
                    <a:pt x="5647" y="8991"/>
                  </a:lnTo>
                  <a:lnTo>
                    <a:pt x="5612" y="8860"/>
                  </a:lnTo>
                  <a:lnTo>
                    <a:pt x="5600" y="8729"/>
                  </a:lnTo>
                  <a:lnTo>
                    <a:pt x="5612" y="8585"/>
                  </a:lnTo>
                  <a:lnTo>
                    <a:pt x="5647" y="8454"/>
                  </a:lnTo>
                  <a:lnTo>
                    <a:pt x="5707" y="8335"/>
                  </a:lnTo>
                  <a:lnTo>
                    <a:pt x="5779" y="8227"/>
                  </a:lnTo>
                  <a:lnTo>
                    <a:pt x="5827" y="8179"/>
                  </a:lnTo>
                  <a:lnTo>
                    <a:pt x="5886" y="8132"/>
                  </a:lnTo>
                  <a:lnTo>
                    <a:pt x="5946" y="8096"/>
                  </a:lnTo>
                  <a:lnTo>
                    <a:pt x="6006" y="8060"/>
                  </a:lnTo>
                  <a:lnTo>
                    <a:pt x="6089" y="8024"/>
                  </a:lnTo>
                  <a:lnTo>
                    <a:pt x="6161" y="8000"/>
                  </a:lnTo>
                  <a:lnTo>
                    <a:pt x="6244" y="7988"/>
                  </a:lnTo>
                  <a:lnTo>
                    <a:pt x="6340" y="7976"/>
                  </a:lnTo>
                  <a:lnTo>
                    <a:pt x="11749" y="7976"/>
                  </a:lnTo>
                  <a:lnTo>
                    <a:pt x="11713" y="7726"/>
                  </a:lnTo>
                  <a:lnTo>
                    <a:pt x="11689" y="7451"/>
                  </a:lnTo>
                  <a:lnTo>
                    <a:pt x="11689" y="7188"/>
                  </a:lnTo>
                  <a:lnTo>
                    <a:pt x="11689" y="6926"/>
                  </a:lnTo>
                  <a:lnTo>
                    <a:pt x="11713" y="6651"/>
                  </a:lnTo>
                  <a:lnTo>
                    <a:pt x="11737" y="6388"/>
                  </a:lnTo>
                  <a:lnTo>
                    <a:pt x="11784" y="6138"/>
                  </a:lnTo>
                  <a:lnTo>
                    <a:pt x="11832" y="5875"/>
                  </a:lnTo>
                  <a:lnTo>
                    <a:pt x="6268" y="5875"/>
                  </a:lnTo>
                  <a:lnTo>
                    <a:pt x="6185" y="5851"/>
                  </a:lnTo>
                  <a:lnTo>
                    <a:pt x="6101" y="5839"/>
                  </a:lnTo>
                  <a:lnTo>
                    <a:pt x="6029" y="5803"/>
                  </a:lnTo>
                  <a:lnTo>
                    <a:pt x="5958" y="5768"/>
                  </a:lnTo>
                  <a:lnTo>
                    <a:pt x="5898" y="5732"/>
                  </a:lnTo>
                  <a:lnTo>
                    <a:pt x="5838" y="5684"/>
                  </a:lnTo>
                  <a:lnTo>
                    <a:pt x="5791" y="5636"/>
                  </a:lnTo>
                  <a:lnTo>
                    <a:pt x="5707" y="5529"/>
                  </a:lnTo>
                  <a:lnTo>
                    <a:pt x="5647" y="5409"/>
                  </a:lnTo>
                  <a:lnTo>
                    <a:pt x="5612" y="5278"/>
                  </a:lnTo>
                  <a:lnTo>
                    <a:pt x="5600" y="5147"/>
                  </a:lnTo>
                  <a:lnTo>
                    <a:pt x="5612" y="5015"/>
                  </a:lnTo>
                  <a:lnTo>
                    <a:pt x="5647" y="4884"/>
                  </a:lnTo>
                  <a:lnTo>
                    <a:pt x="5707" y="4753"/>
                  </a:lnTo>
                  <a:lnTo>
                    <a:pt x="5779" y="4645"/>
                  </a:lnTo>
                  <a:lnTo>
                    <a:pt x="5827" y="4597"/>
                  </a:lnTo>
                  <a:lnTo>
                    <a:pt x="5886" y="4550"/>
                  </a:lnTo>
                  <a:lnTo>
                    <a:pt x="5946" y="4514"/>
                  </a:lnTo>
                  <a:lnTo>
                    <a:pt x="6006" y="4478"/>
                  </a:lnTo>
                  <a:lnTo>
                    <a:pt x="6089" y="4454"/>
                  </a:lnTo>
                  <a:lnTo>
                    <a:pt x="6161" y="4430"/>
                  </a:lnTo>
                  <a:lnTo>
                    <a:pt x="6244" y="4406"/>
                  </a:lnTo>
                  <a:lnTo>
                    <a:pt x="12381" y="4406"/>
                  </a:lnTo>
                  <a:lnTo>
                    <a:pt x="12489" y="4192"/>
                  </a:lnTo>
                  <a:lnTo>
                    <a:pt x="12620" y="3977"/>
                  </a:lnTo>
                  <a:lnTo>
                    <a:pt x="12751" y="3774"/>
                  </a:lnTo>
                  <a:lnTo>
                    <a:pt x="12895" y="3583"/>
                  </a:lnTo>
                  <a:lnTo>
                    <a:pt x="13050" y="3392"/>
                  </a:lnTo>
                  <a:lnTo>
                    <a:pt x="13205" y="3212"/>
                  </a:lnTo>
                  <a:lnTo>
                    <a:pt x="13372" y="3033"/>
                  </a:lnTo>
                  <a:lnTo>
                    <a:pt x="13551" y="2866"/>
                  </a:lnTo>
                  <a:lnTo>
                    <a:pt x="13742" y="2699"/>
                  </a:lnTo>
                  <a:lnTo>
                    <a:pt x="13922" y="2544"/>
                  </a:lnTo>
                  <a:lnTo>
                    <a:pt x="14125" y="2401"/>
                  </a:lnTo>
                  <a:lnTo>
                    <a:pt x="14327" y="2269"/>
                  </a:lnTo>
                  <a:lnTo>
                    <a:pt x="14530" y="2138"/>
                  </a:lnTo>
                  <a:lnTo>
                    <a:pt x="14745" y="2007"/>
                  </a:lnTo>
                  <a:lnTo>
                    <a:pt x="14960" y="1899"/>
                  </a:lnTo>
                  <a:lnTo>
                    <a:pt x="15187" y="1792"/>
                  </a:lnTo>
                  <a:lnTo>
                    <a:pt x="15414" y="1696"/>
                  </a:lnTo>
                  <a:lnTo>
                    <a:pt x="15641" y="1613"/>
                  </a:lnTo>
                  <a:lnTo>
                    <a:pt x="15880" y="1529"/>
                  </a:lnTo>
                  <a:lnTo>
                    <a:pt x="16118" y="1457"/>
                  </a:lnTo>
                  <a:lnTo>
                    <a:pt x="16357" y="1398"/>
                  </a:lnTo>
                  <a:lnTo>
                    <a:pt x="16596" y="1350"/>
                  </a:lnTo>
                  <a:lnTo>
                    <a:pt x="16847" y="1314"/>
                  </a:lnTo>
                  <a:lnTo>
                    <a:pt x="17097" y="1290"/>
                  </a:lnTo>
                  <a:lnTo>
                    <a:pt x="17336" y="1266"/>
                  </a:lnTo>
                  <a:lnTo>
                    <a:pt x="17838" y="1266"/>
                  </a:lnTo>
                  <a:lnTo>
                    <a:pt x="18088" y="1278"/>
                  </a:lnTo>
                  <a:lnTo>
                    <a:pt x="18339" y="1314"/>
                  </a:lnTo>
                  <a:lnTo>
                    <a:pt x="18578" y="1350"/>
                  </a:lnTo>
                  <a:lnTo>
                    <a:pt x="18829" y="1398"/>
                  </a:lnTo>
                  <a:lnTo>
                    <a:pt x="19079" y="1457"/>
                  </a:lnTo>
                  <a:lnTo>
                    <a:pt x="190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6" name="Google Shape;1266;p33"/>
          <p:cNvGrpSpPr/>
          <p:nvPr/>
        </p:nvGrpSpPr>
        <p:grpSpPr>
          <a:xfrm>
            <a:off x="7695829" y="2646589"/>
            <a:ext cx="1606345" cy="2213688"/>
            <a:chOff x="7351503" y="1930988"/>
            <a:chExt cx="1959913" cy="2700937"/>
          </a:xfrm>
        </p:grpSpPr>
        <p:sp>
          <p:nvSpPr>
            <p:cNvPr id="1267" name="Google Shape;1267;p33"/>
            <p:cNvSpPr/>
            <p:nvPr/>
          </p:nvSpPr>
          <p:spPr>
            <a:xfrm flipH="1">
              <a:off x="7351503" y="4457925"/>
              <a:ext cx="1733700" cy="174000"/>
            </a:xfrm>
            <a:prstGeom prst="ellipse">
              <a:avLst/>
            </a:prstGeom>
            <a:solidFill>
              <a:srgbClr val="0A0A0A">
                <a:alpha val="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utfit"/>
                <a:ea typeface="Outfit"/>
                <a:cs typeface="Outfit"/>
                <a:sym typeface="Outfit"/>
              </a:endParaRPr>
            </a:p>
          </p:txBody>
        </p:sp>
        <p:sp>
          <p:nvSpPr>
            <p:cNvPr id="1268" name="Google Shape;1268;p33"/>
            <p:cNvSpPr/>
            <p:nvPr/>
          </p:nvSpPr>
          <p:spPr>
            <a:xfrm flipH="1">
              <a:off x="7385175" y="4167519"/>
              <a:ext cx="567451" cy="436716"/>
            </a:xfrm>
            <a:custGeom>
              <a:avLst/>
              <a:gdLst/>
              <a:ahLst/>
              <a:cxnLst/>
              <a:rect l="l" t="t" r="r" b="b"/>
              <a:pathLst>
                <a:path w="15834" h="12186" extrusionOk="0">
                  <a:moveTo>
                    <a:pt x="8041" y="1"/>
                  </a:moveTo>
                  <a:lnTo>
                    <a:pt x="0" y="5815"/>
                  </a:lnTo>
                  <a:lnTo>
                    <a:pt x="4082" y="12185"/>
                  </a:lnTo>
                  <a:lnTo>
                    <a:pt x="15834" y="3279"/>
                  </a:lnTo>
                  <a:lnTo>
                    <a:pt x="15710" y="3155"/>
                  </a:lnTo>
                  <a:lnTo>
                    <a:pt x="15401" y="2846"/>
                  </a:lnTo>
                  <a:lnTo>
                    <a:pt x="14906" y="2475"/>
                  </a:lnTo>
                  <a:lnTo>
                    <a:pt x="14226" y="2166"/>
                  </a:lnTo>
                  <a:lnTo>
                    <a:pt x="13793" y="2042"/>
                  </a:lnTo>
                  <a:lnTo>
                    <a:pt x="13298" y="1918"/>
                  </a:lnTo>
                  <a:lnTo>
                    <a:pt x="12803" y="1856"/>
                  </a:lnTo>
                  <a:lnTo>
                    <a:pt x="12309" y="1856"/>
                  </a:lnTo>
                  <a:lnTo>
                    <a:pt x="11690" y="1918"/>
                  </a:lnTo>
                  <a:lnTo>
                    <a:pt x="11072" y="2104"/>
                  </a:lnTo>
                  <a:lnTo>
                    <a:pt x="10391" y="2351"/>
                  </a:lnTo>
                  <a:lnTo>
                    <a:pt x="9711" y="2660"/>
                  </a:lnTo>
                  <a:lnTo>
                    <a:pt x="8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33"/>
            <p:cNvSpPr/>
            <p:nvPr/>
          </p:nvSpPr>
          <p:spPr>
            <a:xfrm flipH="1">
              <a:off x="7626763" y="2994941"/>
              <a:ext cx="1132716" cy="1409776"/>
            </a:xfrm>
            <a:custGeom>
              <a:avLst/>
              <a:gdLst/>
              <a:ahLst/>
              <a:cxnLst/>
              <a:rect l="l" t="t" r="r" b="b"/>
              <a:pathLst>
                <a:path w="31607" h="39338" extrusionOk="0">
                  <a:moveTo>
                    <a:pt x="8969" y="1"/>
                  </a:moveTo>
                  <a:lnTo>
                    <a:pt x="1" y="3526"/>
                  </a:lnTo>
                  <a:lnTo>
                    <a:pt x="22762" y="39338"/>
                  </a:lnTo>
                  <a:lnTo>
                    <a:pt x="31606" y="33771"/>
                  </a:lnTo>
                  <a:lnTo>
                    <a:pt x="9526" y="2970"/>
                  </a:lnTo>
                  <a:lnTo>
                    <a:pt x="896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33"/>
            <p:cNvSpPr/>
            <p:nvPr/>
          </p:nvSpPr>
          <p:spPr>
            <a:xfrm flipH="1">
              <a:off x="8061219" y="2478483"/>
              <a:ext cx="456641" cy="629557"/>
            </a:xfrm>
            <a:custGeom>
              <a:avLst/>
              <a:gdLst/>
              <a:ahLst/>
              <a:cxnLst/>
              <a:rect l="l" t="t" r="r" b="b"/>
              <a:pathLst>
                <a:path w="12742" h="17567" extrusionOk="0">
                  <a:moveTo>
                    <a:pt x="0" y="1"/>
                  </a:moveTo>
                  <a:lnTo>
                    <a:pt x="1794" y="17566"/>
                  </a:lnTo>
                  <a:lnTo>
                    <a:pt x="7361" y="16082"/>
                  </a:lnTo>
                  <a:lnTo>
                    <a:pt x="10701" y="15154"/>
                  </a:lnTo>
                  <a:lnTo>
                    <a:pt x="11938" y="14783"/>
                  </a:lnTo>
                  <a:lnTo>
                    <a:pt x="12742" y="14474"/>
                  </a:lnTo>
                  <a:lnTo>
                    <a:pt x="11134" y="11505"/>
                  </a:lnTo>
                  <a:lnTo>
                    <a:pt x="7855" y="11134"/>
                  </a:lnTo>
                  <a:lnTo>
                    <a:pt x="7361" y="9959"/>
                  </a:lnTo>
                  <a:lnTo>
                    <a:pt x="6742" y="8660"/>
                  </a:lnTo>
                  <a:lnTo>
                    <a:pt x="5505" y="6309"/>
                  </a:lnTo>
                  <a:lnTo>
                    <a:pt x="4392" y="4268"/>
                  </a:lnTo>
                  <a:lnTo>
                    <a:pt x="3773" y="3217"/>
                  </a:lnTo>
                  <a:lnTo>
                    <a:pt x="3155" y="2351"/>
                  </a:lnTo>
                  <a:lnTo>
                    <a:pt x="2846" y="1918"/>
                  </a:lnTo>
                  <a:lnTo>
                    <a:pt x="2536" y="1547"/>
                  </a:lnTo>
                  <a:lnTo>
                    <a:pt x="2165" y="1176"/>
                  </a:lnTo>
                  <a:lnTo>
                    <a:pt x="1794" y="867"/>
                  </a:lnTo>
                  <a:lnTo>
                    <a:pt x="1361" y="557"/>
                  </a:lnTo>
                  <a:lnTo>
                    <a:pt x="928" y="310"/>
                  </a:lnTo>
                  <a:lnTo>
                    <a:pt x="495" y="124"/>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33"/>
            <p:cNvSpPr/>
            <p:nvPr/>
          </p:nvSpPr>
          <p:spPr>
            <a:xfrm flipH="1">
              <a:off x="8449131" y="1930988"/>
              <a:ext cx="862286" cy="696036"/>
            </a:xfrm>
            <a:custGeom>
              <a:avLst/>
              <a:gdLst/>
              <a:ahLst/>
              <a:cxnLst/>
              <a:rect l="l" t="t" r="r" b="b"/>
              <a:pathLst>
                <a:path w="24061" h="19422" extrusionOk="0">
                  <a:moveTo>
                    <a:pt x="18185" y="1"/>
                  </a:moveTo>
                  <a:lnTo>
                    <a:pt x="17505" y="124"/>
                  </a:lnTo>
                  <a:lnTo>
                    <a:pt x="16886" y="310"/>
                  </a:lnTo>
                  <a:lnTo>
                    <a:pt x="16268" y="495"/>
                  </a:lnTo>
                  <a:lnTo>
                    <a:pt x="15649" y="805"/>
                  </a:lnTo>
                  <a:lnTo>
                    <a:pt x="15092" y="1114"/>
                  </a:lnTo>
                  <a:lnTo>
                    <a:pt x="13917" y="1918"/>
                  </a:lnTo>
                  <a:lnTo>
                    <a:pt x="13361" y="2413"/>
                  </a:lnTo>
                  <a:lnTo>
                    <a:pt x="12742" y="2969"/>
                  </a:lnTo>
                  <a:lnTo>
                    <a:pt x="11567" y="4145"/>
                  </a:lnTo>
                  <a:lnTo>
                    <a:pt x="10948" y="4763"/>
                  </a:lnTo>
                  <a:lnTo>
                    <a:pt x="10268" y="5258"/>
                  </a:lnTo>
                  <a:lnTo>
                    <a:pt x="9650" y="5629"/>
                  </a:lnTo>
                  <a:lnTo>
                    <a:pt x="9279" y="5814"/>
                  </a:lnTo>
                  <a:lnTo>
                    <a:pt x="8907" y="5938"/>
                  </a:lnTo>
                  <a:lnTo>
                    <a:pt x="8474" y="6000"/>
                  </a:lnTo>
                  <a:lnTo>
                    <a:pt x="8042" y="6000"/>
                  </a:lnTo>
                  <a:lnTo>
                    <a:pt x="7114" y="5938"/>
                  </a:lnTo>
                  <a:lnTo>
                    <a:pt x="6124" y="5814"/>
                  </a:lnTo>
                  <a:lnTo>
                    <a:pt x="5691" y="5753"/>
                  </a:lnTo>
                  <a:lnTo>
                    <a:pt x="5258" y="5753"/>
                  </a:lnTo>
                  <a:lnTo>
                    <a:pt x="4330" y="5876"/>
                  </a:lnTo>
                  <a:lnTo>
                    <a:pt x="3465" y="6062"/>
                  </a:lnTo>
                  <a:lnTo>
                    <a:pt x="2599" y="6371"/>
                  </a:lnTo>
                  <a:lnTo>
                    <a:pt x="2228" y="6557"/>
                  </a:lnTo>
                  <a:lnTo>
                    <a:pt x="1856" y="6804"/>
                  </a:lnTo>
                  <a:lnTo>
                    <a:pt x="1547" y="7051"/>
                  </a:lnTo>
                  <a:lnTo>
                    <a:pt x="1238" y="7423"/>
                  </a:lnTo>
                  <a:lnTo>
                    <a:pt x="929" y="7794"/>
                  </a:lnTo>
                  <a:lnTo>
                    <a:pt x="743" y="8165"/>
                  </a:lnTo>
                  <a:lnTo>
                    <a:pt x="619" y="8598"/>
                  </a:lnTo>
                  <a:lnTo>
                    <a:pt x="558" y="9031"/>
                  </a:lnTo>
                  <a:lnTo>
                    <a:pt x="558" y="9464"/>
                  </a:lnTo>
                  <a:lnTo>
                    <a:pt x="619" y="9897"/>
                  </a:lnTo>
                  <a:lnTo>
                    <a:pt x="867" y="10515"/>
                  </a:lnTo>
                  <a:lnTo>
                    <a:pt x="991" y="10824"/>
                  </a:lnTo>
                  <a:lnTo>
                    <a:pt x="1052" y="11134"/>
                  </a:lnTo>
                  <a:lnTo>
                    <a:pt x="991" y="11505"/>
                  </a:lnTo>
                  <a:lnTo>
                    <a:pt x="867" y="11876"/>
                  </a:lnTo>
                  <a:lnTo>
                    <a:pt x="496" y="12556"/>
                  </a:lnTo>
                  <a:lnTo>
                    <a:pt x="187" y="13113"/>
                  </a:lnTo>
                  <a:lnTo>
                    <a:pt x="63" y="13731"/>
                  </a:lnTo>
                  <a:lnTo>
                    <a:pt x="1" y="14350"/>
                  </a:lnTo>
                  <a:lnTo>
                    <a:pt x="63" y="14968"/>
                  </a:lnTo>
                  <a:lnTo>
                    <a:pt x="248" y="15587"/>
                  </a:lnTo>
                  <a:lnTo>
                    <a:pt x="434" y="16205"/>
                  </a:lnTo>
                  <a:lnTo>
                    <a:pt x="743" y="16762"/>
                  </a:lnTo>
                  <a:lnTo>
                    <a:pt x="1114" y="17319"/>
                  </a:lnTo>
                  <a:lnTo>
                    <a:pt x="1547" y="17752"/>
                  </a:lnTo>
                  <a:lnTo>
                    <a:pt x="2042" y="18185"/>
                  </a:lnTo>
                  <a:lnTo>
                    <a:pt x="2599" y="18494"/>
                  </a:lnTo>
                  <a:lnTo>
                    <a:pt x="3155" y="18803"/>
                  </a:lnTo>
                  <a:lnTo>
                    <a:pt x="3774" y="19051"/>
                  </a:lnTo>
                  <a:lnTo>
                    <a:pt x="4392" y="19174"/>
                  </a:lnTo>
                  <a:lnTo>
                    <a:pt x="5011" y="19298"/>
                  </a:lnTo>
                  <a:lnTo>
                    <a:pt x="5691" y="19360"/>
                  </a:lnTo>
                  <a:lnTo>
                    <a:pt x="6310" y="19422"/>
                  </a:lnTo>
                  <a:lnTo>
                    <a:pt x="6928" y="19360"/>
                  </a:lnTo>
                  <a:lnTo>
                    <a:pt x="7547" y="19298"/>
                  </a:lnTo>
                  <a:lnTo>
                    <a:pt x="8227" y="19174"/>
                  </a:lnTo>
                  <a:lnTo>
                    <a:pt x="9464" y="18865"/>
                  </a:lnTo>
                  <a:lnTo>
                    <a:pt x="10639" y="18494"/>
                  </a:lnTo>
                  <a:lnTo>
                    <a:pt x="11814" y="18123"/>
                  </a:lnTo>
                  <a:lnTo>
                    <a:pt x="13113" y="17690"/>
                  </a:lnTo>
                  <a:lnTo>
                    <a:pt x="14598" y="17257"/>
                  </a:lnTo>
                  <a:lnTo>
                    <a:pt x="16082" y="16700"/>
                  </a:lnTo>
                  <a:lnTo>
                    <a:pt x="16886" y="16329"/>
                  </a:lnTo>
                  <a:lnTo>
                    <a:pt x="17628" y="15958"/>
                  </a:lnTo>
                  <a:lnTo>
                    <a:pt x="18432" y="15525"/>
                  </a:lnTo>
                  <a:lnTo>
                    <a:pt x="19175" y="15030"/>
                  </a:lnTo>
                  <a:lnTo>
                    <a:pt x="19917" y="14474"/>
                  </a:lnTo>
                  <a:lnTo>
                    <a:pt x="20597" y="13855"/>
                  </a:lnTo>
                  <a:lnTo>
                    <a:pt x="21339" y="13175"/>
                  </a:lnTo>
                  <a:lnTo>
                    <a:pt x="21958" y="12432"/>
                  </a:lnTo>
                  <a:lnTo>
                    <a:pt x="21958" y="12494"/>
                  </a:lnTo>
                  <a:lnTo>
                    <a:pt x="22391" y="11876"/>
                  </a:lnTo>
                  <a:lnTo>
                    <a:pt x="22824" y="11257"/>
                  </a:lnTo>
                  <a:lnTo>
                    <a:pt x="23195" y="10577"/>
                  </a:lnTo>
                  <a:lnTo>
                    <a:pt x="23442" y="9897"/>
                  </a:lnTo>
                  <a:lnTo>
                    <a:pt x="23690" y="9154"/>
                  </a:lnTo>
                  <a:lnTo>
                    <a:pt x="23875" y="8474"/>
                  </a:lnTo>
                  <a:lnTo>
                    <a:pt x="23999" y="7794"/>
                  </a:lnTo>
                  <a:lnTo>
                    <a:pt x="24061" y="7113"/>
                  </a:lnTo>
                  <a:lnTo>
                    <a:pt x="24061" y="6433"/>
                  </a:lnTo>
                  <a:lnTo>
                    <a:pt x="24061" y="5753"/>
                  </a:lnTo>
                  <a:lnTo>
                    <a:pt x="23937" y="4577"/>
                  </a:lnTo>
                  <a:lnTo>
                    <a:pt x="23690" y="3526"/>
                  </a:lnTo>
                  <a:lnTo>
                    <a:pt x="23380" y="2722"/>
                  </a:lnTo>
                  <a:lnTo>
                    <a:pt x="23071" y="2165"/>
                  </a:lnTo>
                  <a:lnTo>
                    <a:pt x="22700" y="1732"/>
                  </a:lnTo>
                  <a:lnTo>
                    <a:pt x="22267" y="1299"/>
                  </a:lnTo>
                  <a:lnTo>
                    <a:pt x="21772" y="928"/>
                  </a:lnTo>
                  <a:lnTo>
                    <a:pt x="21216" y="619"/>
                  </a:lnTo>
                  <a:lnTo>
                    <a:pt x="20659" y="372"/>
                  </a:lnTo>
                  <a:lnTo>
                    <a:pt x="20041" y="186"/>
                  </a:lnTo>
                  <a:lnTo>
                    <a:pt x="19484" y="62"/>
                  </a:lnTo>
                  <a:lnTo>
                    <a:pt x="1886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33"/>
            <p:cNvSpPr/>
            <p:nvPr/>
          </p:nvSpPr>
          <p:spPr>
            <a:xfrm flipH="1">
              <a:off x="8628672" y="2247974"/>
              <a:ext cx="188434" cy="230543"/>
            </a:xfrm>
            <a:custGeom>
              <a:avLst/>
              <a:gdLst/>
              <a:ahLst/>
              <a:cxnLst/>
              <a:rect l="l" t="t" r="r" b="b"/>
              <a:pathLst>
                <a:path w="5258" h="6433" extrusionOk="0">
                  <a:moveTo>
                    <a:pt x="867" y="0"/>
                  </a:moveTo>
                  <a:lnTo>
                    <a:pt x="1" y="5690"/>
                  </a:lnTo>
                  <a:lnTo>
                    <a:pt x="4578" y="6433"/>
                  </a:lnTo>
                  <a:lnTo>
                    <a:pt x="5258" y="2412"/>
                  </a:lnTo>
                  <a:lnTo>
                    <a:pt x="867" y="0"/>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33"/>
            <p:cNvSpPr/>
            <p:nvPr/>
          </p:nvSpPr>
          <p:spPr>
            <a:xfrm flipH="1">
              <a:off x="8475717" y="1968654"/>
              <a:ext cx="314797" cy="414568"/>
            </a:xfrm>
            <a:custGeom>
              <a:avLst/>
              <a:gdLst/>
              <a:ahLst/>
              <a:cxnLst/>
              <a:rect l="l" t="t" r="r" b="b"/>
              <a:pathLst>
                <a:path w="8784" h="11568" extrusionOk="0">
                  <a:moveTo>
                    <a:pt x="3836" y="1"/>
                  </a:moveTo>
                  <a:lnTo>
                    <a:pt x="2970" y="125"/>
                  </a:lnTo>
                  <a:lnTo>
                    <a:pt x="2537" y="187"/>
                  </a:lnTo>
                  <a:lnTo>
                    <a:pt x="2166" y="310"/>
                  </a:lnTo>
                  <a:lnTo>
                    <a:pt x="1856" y="496"/>
                  </a:lnTo>
                  <a:lnTo>
                    <a:pt x="1547" y="681"/>
                  </a:lnTo>
                  <a:lnTo>
                    <a:pt x="1238" y="929"/>
                  </a:lnTo>
                  <a:lnTo>
                    <a:pt x="990" y="1176"/>
                  </a:lnTo>
                  <a:lnTo>
                    <a:pt x="743" y="1485"/>
                  </a:lnTo>
                  <a:lnTo>
                    <a:pt x="557" y="1795"/>
                  </a:lnTo>
                  <a:lnTo>
                    <a:pt x="434" y="2104"/>
                  </a:lnTo>
                  <a:lnTo>
                    <a:pt x="310" y="2475"/>
                  </a:lnTo>
                  <a:lnTo>
                    <a:pt x="186" y="2908"/>
                  </a:lnTo>
                  <a:lnTo>
                    <a:pt x="186" y="3341"/>
                  </a:lnTo>
                  <a:lnTo>
                    <a:pt x="63" y="5691"/>
                  </a:lnTo>
                  <a:lnTo>
                    <a:pt x="63" y="5939"/>
                  </a:lnTo>
                  <a:lnTo>
                    <a:pt x="1" y="6495"/>
                  </a:lnTo>
                  <a:lnTo>
                    <a:pt x="1" y="7361"/>
                  </a:lnTo>
                  <a:lnTo>
                    <a:pt x="125" y="7856"/>
                  </a:lnTo>
                  <a:lnTo>
                    <a:pt x="248" y="8351"/>
                  </a:lnTo>
                  <a:lnTo>
                    <a:pt x="434" y="8846"/>
                  </a:lnTo>
                  <a:lnTo>
                    <a:pt x="743" y="9340"/>
                  </a:lnTo>
                  <a:lnTo>
                    <a:pt x="1114" y="9835"/>
                  </a:lnTo>
                  <a:lnTo>
                    <a:pt x="1547" y="10330"/>
                  </a:lnTo>
                  <a:lnTo>
                    <a:pt x="2166" y="10701"/>
                  </a:lnTo>
                  <a:lnTo>
                    <a:pt x="2846" y="11072"/>
                  </a:lnTo>
                  <a:lnTo>
                    <a:pt x="3712" y="11381"/>
                  </a:lnTo>
                  <a:lnTo>
                    <a:pt x="4701" y="11567"/>
                  </a:lnTo>
                  <a:lnTo>
                    <a:pt x="5134" y="11505"/>
                  </a:lnTo>
                  <a:lnTo>
                    <a:pt x="5691" y="11381"/>
                  </a:lnTo>
                  <a:lnTo>
                    <a:pt x="6248" y="11196"/>
                  </a:lnTo>
                  <a:lnTo>
                    <a:pt x="6557" y="11010"/>
                  </a:lnTo>
                  <a:lnTo>
                    <a:pt x="6866" y="10825"/>
                  </a:lnTo>
                  <a:lnTo>
                    <a:pt x="7175" y="10516"/>
                  </a:lnTo>
                  <a:lnTo>
                    <a:pt x="7485" y="10206"/>
                  </a:lnTo>
                  <a:lnTo>
                    <a:pt x="7732" y="9835"/>
                  </a:lnTo>
                  <a:lnTo>
                    <a:pt x="7918" y="9402"/>
                  </a:lnTo>
                  <a:lnTo>
                    <a:pt x="8103" y="8907"/>
                  </a:lnTo>
                  <a:lnTo>
                    <a:pt x="8289" y="8351"/>
                  </a:lnTo>
                  <a:lnTo>
                    <a:pt x="8536" y="6495"/>
                  </a:lnTo>
                  <a:lnTo>
                    <a:pt x="8660" y="5320"/>
                  </a:lnTo>
                  <a:lnTo>
                    <a:pt x="8784" y="3898"/>
                  </a:lnTo>
                  <a:lnTo>
                    <a:pt x="8784" y="3526"/>
                  </a:lnTo>
                  <a:lnTo>
                    <a:pt x="8722" y="3094"/>
                  </a:lnTo>
                  <a:lnTo>
                    <a:pt x="8660" y="2722"/>
                  </a:lnTo>
                  <a:lnTo>
                    <a:pt x="8598" y="2413"/>
                  </a:lnTo>
                  <a:lnTo>
                    <a:pt x="8412" y="2104"/>
                  </a:lnTo>
                  <a:lnTo>
                    <a:pt x="8289" y="1795"/>
                  </a:lnTo>
                  <a:lnTo>
                    <a:pt x="8041" y="1547"/>
                  </a:lnTo>
                  <a:lnTo>
                    <a:pt x="7856" y="1300"/>
                  </a:lnTo>
                  <a:lnTo>
                    <a:pt x="7299" y="867"/>
                  </a:lnTo>
                  <a:lnTo>
                    <a:pt x="6619" y="496"/>
                  </a:lnTo>
                  <a:lnTo>
                    <a:pt x="5815" y="248"/>
                  </a:lnTo>
                  <a:lnTo>
                    <a:pt x="5011" y="63"/>
                  </a:lnTo>
                  <a:lnTo>
                    <a:pt x="4763" y="63"/>
                  </a:lnTo>
                  <a:lnTo>
                    <a:pt x="3836"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33"/>
            <p:cNvSpPr/>
            <p:nvPr/>
          </p:nvSpPr>
          <p:spPr>
            <a:xfrm flipH="1">
              <a:off x="8475717" y="1968654"/>
              <a:ext cx="314797" cy="414568"/>
            </a:xfrm>
            <a:custGeom>
              <a:avLst/>
              <a:gdLst/>
              <a:ahLst/>
              <a:cxnLst/>
              <a:rect l="l" t="t" r="r" b="b"/>
              <a:pathLst>
                <a:path w="8784" h="11568" fill="none" extrusionOk="0">
                  <a:moveTo>
                    <a:pt x="4701" y="11567"/>
                  </a:moveTo>
                  <a:lnTo>
                    <a:pt x="4701" y="11567"/>
                  </a:lnTo>
                  <a:lnTo>
                    <a:pt x="5134" y="11505"/>
                  </a:lnTo>
                  <a:lnTo>
                    <a:pt x="5691" y="11381"/>
                  </a:lnTo>
                  <a:lnTo>
                    <a:pt x="6248" y="11196"/>
                  </a:lnTo>
                  <a:lnTo>
                    <a:pt x="6557" y="11010"/>
                  </a:lnTo>
                  <a:lnTo>
                    <a:pt x="6866" y="10825"/>
                  </a:lnTo>
                  <a:lnTo>
                    <a:pt x="7175" y="10516"/>
                  </a:lnTo>
                  <a:lnTo>
                    <a:pt x="7485" y="10206"/>
                  </a:lnTo>
                  <a:lnTo>
                    <a:pt x="7732" y="9835"/>
                  </a:lnTo>
                  <a:lnTo>
                    <a:pt x="7918" y="9402"/>
                  </a:lnTo>
                  <a:lnTo>
                    <a:pt x="8103" y="8907"/>
                  </a:lnTo>
                  <a:lnTo>
                    <a:pt x="8289" y="8351"/>
                  </a:lnTo>
                  <a:lnTo>
                    <a:pt x="8289" y="8351"/>
                  </a:lnTo>
                  <a:lnTo>
                    <a:pt x="8536" y="6495"/>
                  </a:lnTo>
                  <a:lnTo>
                    <a:pt x="8660" y="5320"/>
                  </a:lnTo>
                  <a:lnTo>
                    <a:pt x="8784" y="3898"/>
                  </a:lnTo>
                  <a:lnTo>
                    <a:pt x="8784" y="3898"/>
                  </a:lnTo>
                  <a:lnTo>
                    <a:pt x="8784" y="3526"/>
                  </a:lnTo>
                  <a:lnTo>
                    <a:pt x="8722" y="3094"/>
                  </a:lnTo>
                  <a:lnTo>
                    <a:pt x="8660" y="2722"/>
                  </a:lnTo>
                  <a:lnTo>
                    <a:pt x="8598" y="2413"/>
                  </a:lnTo>
                  <a:lnTo>
                    <a:pt x="8412" y="2104"/>
                  </a:lnTo>
                  <a:lnTo>
                    <a:pt x="8289" y="1795"/>
                  </a:lnTo>
                  <a:lnTo>
                    <a:pt x="8041" y="1547"/>
                  </a:lnTo>
                  <a:lnTo>
                    <a:pt x="7856" y="1300"/>
                  </a:lnTo>
                  <a:lnTo>
                    <a:pt x="7299" y="867"/>
                  </a:lnTo>
                  <a:lnTo>
                    <a:pt x="6619" y="496"/>
                  </a:lnTo>
                  <a:lnTo>
                    <a:pt x="5815" y="248"/>
                  </a:lnTo>
                  <a:lnTo>
                    <a:pt x="5011" y="63"/>
                  </a:lnTo>
                  <a:lnTo>
                    <a:pt x="4763" y="63"/>
                  </a:lnTo>
                  <a:lnTo>
                    <a:pt x="4763" y="63"/>
                  </a:lnTo>
                  <a:lnTo>
                    <a:pt x="3836" y="1"/>
                  </a:lnTo>
                  <a:lnTo>
                    <a:pt x="2970" y="125"/>
                  </a:lnTo>
                  <a:lnTo>
                    <a:pt x="2537" y="187"/>
                  </a:lnTo>
                  <a:lnTo>
                    <a:pt x="2166" y="310"/>
                  </a:lnTo>
                  <a:lnTo>
                    <a:pt x="1856" y="496"/>
                  </a:lnTo>
                  <a:lnTo>
                    <a:pt x="1547" y="681"/>
                  </a:lnTo>
                  <a:lnTo>
                    <a:pt x="1238" y="929"/>
                  </a:lnTo>
                  <a:lnTo>
                    <a:pt x="990" y="1176"/>
                  </a:lnTo>
                  <a:lnTo>
                    <a:pt x="743" y="1485"/>
                  </a:lnTo>
                  <a:lnTo>
                    <a:pt x="557" y="1795"/>
                  </a:lnTo>
                  <a:lnTo>
                    <a:pt x="434" y="2104"/>
                  </a:lnTo>
                  <a:lnTo>
                    <a:pt x="310" y="2475"/>
                  </a:lnTo>
                  <a:lnTo>
                    <a:pt x="186" y="2908"/>
                  </a:lnTo>
                  <a:lnTo>
                    <a:pt x="186" y="3341"/>
                  </a:lnTo>
                  <a:lnTo>
                    <a:pt x="63" y="5691"/>
                  </a:lnTo>
                  <a:lnTo>
                    <a:pt x="63" y="5691"/>
                  </a:lnTo>
                  <a:lnTo>
                    <a:pt x="63" y="5939"/>
                  </a:lnTo>
                  <a:lnTo>
                    <a:pt x="1" y="6495"/>
                  </a:lnTo>
                  <a:lnTo>
                    <a:pt x="1" y="7361"/>
                  </a:lnTo>
                  <a:lnTo>
                    <a:pt x="125" y="7856"/>
                  </a:lnTo>
                  <a:lnTo>
                    <a:pt x="248" y="8351"/>
                  </a:lnTo>
                  <a:lnTo>
                    <a:pt x="434" y="8846"/>
                  </a:lnTo>
                  <a:lnTo>
                    <a:pt x="743" y="9340"/>
                  </a:lnTo>
                  <a:lnTo>
                    <a:pt x="1114" y="9835"/>
                  </a:lnTo>
                  <a:lnTo>
                    <a:pt x="1547" y="10330"/>
                  </a:lnTo>
                  <a:lnTo>
                    <a:pt x="2166" y="10701"/>
                  </a:lnTo>
                  <a:lnTo>
                    <a:pt x="2846" y="11072"/>
                  </a:lnTo>
                  <a:lnTo>
                    <a:pt x="3712" y="11381"/>
                  </a:lnTo>
                  <a:lnTo>
                    <a:pt x="4701" y="11567"/>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33"/>
            <p:cNvSpPr/>
            <p:nvPr/>
          </p:nvSpPr>
          <p:spPr>
            <a:xfrm flipH="1">
              <a:off x="8515602" y="2179237"/>
              <a:ext cx="24441" cy="24441"/>
            </a:xfrm>
            <a:custGeom>
              <a:avLst/>
              <a:gdLst/>
              <a:ahLst/>
              <a:cxnLst/>
              <a:rect l="l" t="t" r="r" b="b"/>
              <a:pathLst>
                <a:path w="682" h="682" extrusionOk="0">
                  <a:moveTo>
                    <a:pt x="248" y="1"/>
                  </a:moveTo>
                  <a:lnTo>
                    <a:pt x="125" y="63"/>
                  </a:lnTo>
                  <a:lnTo>
                    <a:pt x="63" y="186"/>
                  </a:lnTo>
                  <a:lnTo>
                    <a:pt x="1" y="310"/>
                  </a:lnTo>
                  <a:lnTo>
                    <a:pt x="1" y="434"/>
                  </a:lnTo>
                  <a:lnTo>
                    <a:pt x="63" y="557"/>
                  </a:lnTo>
                  <a:lnTo>
                    <a:pt x="186" y="619"/>
                  </a:lnTo>
                  <a:lnTo>
                    <a:pt x="310" y="681"/>
                  </a:lnTo>
                  <a:lnTo>
                    <a:pt x="434" y="681"/>
                  </a:lnTo>
                  <a:lnTo>
                    <a:pt x="558" y="619"/>
                  </a:lnTo>
                  <a:lnTo>
                    <a:pt x="681" y="496"/>
                  </a:lnTo>
                  <a:lnTo>
                    <a:pt x="681" y="372"/>
                  </a:lnTo>
                  <a:lnTo>
                    <a:pt x="681" y="248"/>
                  </a:lnTo>
                  <a:lnTo>
                    <a:pt x="619" y="124"/>
                  </a:lnTo>
                  <a:lnTo>
                    <a:pt x="496" y="63"/>
                  </a:lnTo>
                  <a:lnTo>
                    <a:pt x="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3"/>
            <p:cNvSpPr/>
            <p:nvPr/>
          </p:nvSpPr>
          <p:spPr>
            <a:xfrm flipH="1">
              <a:off x="8633079" y="2168163"/>
              <a:ext cx="24441" cy="24405"/>
            </a:xfrm>
            <a:custGeom>
              <a:avLst/>
              <a:gdLst/>
              <a:ahLst/>
              <a:cxnLst/>
              <a:rect l="l" t="t" r="r" b="b"/>
              <a:pathLst>
                <a:path w="682" h="681" extrusionOk="0">
                  <a:moveTo>
                    <a:pt x="248" y="1"/>
                  </a:moveTo>
                  <a:lnTo>
                    <a:pt x="125" y="62"/>
                  </a:lnTo>
                  <a:lnTo>
                    <a:pt x="63" y="186"/>
                  </a:lnTo>
                  <a:lnTo>
                    <a:pt x="1" y="310"/>
                  </a:lnTo>
                  <a:lnTo>
                    <a:pt x="1" y="433"/>
                  </a:lnTo>
                  <a:lnTo>
                    <a:pt x="63" y="557"/>
                  </a:lnTo>
                  <a:lnTo>
                    <a:pt x="186" y="619"/>
                  </a:lnTo>
                  <a:lnTo>
                    <a:pt x="310" y="681"/>
                  </a:lnTo>
                  <a:lnTo>
                    <a:pt x="434" y="681"/>
                  </a:lnTo>
                  <a:lnTo>
                    <a:pt x="558" y="619"/>
                  </a:lnTo>
                  <a:lnTo>
                    <a:pt x="681" y="495"/>
                  </a:lnTo>
                  <a:lnTo>
                    <a:pt x="681" y="372"/>
                  </a:lnTo>
                  <a:lnTo>
                    <a:pt x="681" y="248"/>
                  </a:lnTo>
                  <a:lnTo>
                    <a:pt x="619" y="124"/>
                  </a:lnTo>
                  <a:lnTo>
                    <a:pt x="496" y="62"/>
                  </a:lnTo>
                  <a:lnTo>
                    <a:pt x="37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3"/>
            <p:cNvSpPr/>
            <p:nvPr/>
          </p:nvSpPr>
          <p:spPr>
            <a:xfrm flipH="1">
              <a:off x="8635301" y="2128275"/>
              <a:ext cx="46589" cy="15553"/>
            </a:xfrm>
            <a:custGeom>
              <a:avLst/>
              <a:gdLst/>
              <a:ahLst/>
              <a:cxnLst/>
              <a:rect l="l" t="t" r="r" b="b"/>
              <a:pathLst>
                <a:path w="1300" h="434" extrusionOk="0">
                  <a:moveTo>
                    <a:pt x="681" y="0"/>
                  </a:moveTo>
                  <a:lnTo>
                    <a:pt x="372" y="62"/>
                  </a:lnTo>
                  <a:lnTo>
                    <a:pt x="62" y="124"/>
                  </a:lnTo>
                  <a:lnTo>
                    <a:pt x="0" y="186"/>
                  </a:lnTo>
                  <a:lnTo>
                    <a:pt x="0" y="248"/>
                  </a:lnTo>
                  <a:lnTo>
                    <a:pt x="62" y="309"/>
                  </a:lnTo>
                  <a:lnTo>
                    <a:pt x="124" y="309"/>
                  </a:lnTo>
                  <a:lnTo>
                    <a:pt x="372" y="186"/>
                  </a:lnTo>
                  <a:lnTo>
                    <a:pt x="681" y="186"/>
                  </a:lnTo>
                  <a:lnTo>
                    <a:pt x="928" y="309"/>
                  </a:lnTo>
                  <a:lnTo>
                    <a:pt x="1176" y="433"/>
                  </a:lnTo>
                  <a:lnTo>
                    <a:pt x="1238" y="433"/>
                  </a:lnTo>
                  <a:lnTo>
                    <a:pt x="1299" y="371"/>
                  </a:lnTo>
                  <a:lnTo>
                    <a:pt x="1299" y="309"/>
                  </a:lnTo>
                  <a:lnTo>
                    <a:pt x="1299" y="248"/>
                  </a:lnTo>
                  <a:lnTo>
                    <a:pt x="990" y="124"/>
                  </a:lnTo>
                  <a:lnTo>
                    <a:pt x="681"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3"/>
            <p:cNvSpPr/>
            <p:nvPr/>
          </p:nvSpPr>
          <p:spPr>
            <a:xfrm flipH="1">
              <a:off x="8504529" y="2146015"/>
              <a:ext cx="46589" cy="15518"/>
            </a:xfrm>
            <a:custGeom>
              <a:avLst/>
              <a:gdLst/>
              <a:ahLst/>
              <a:cxnLst/>
              <a:rect l="l" t="t" r="r" b="b"/>
              <a:pathLst>
                <a:path w="1300" h="433" extrusionOk="0">
                  <a:moveTo>
                    <a:pt x="372" y="0"/>
                  </a:moveTo>
                  <a:lnTo>
                    <a:pt x="63" y="124"/>
                  </a:lnTo>
                  <a:lnTo>
                    <a:pt x="1" y="186"/>
                  </a:lnTo>
                  <a:lnTo>
                    <a:pt x="1" y="247"/>
                  </a:lnTo>
                  <a:lnTo>
                    <a:pt x="124" y="247"/>
                  </a:lnTo>
                  <a:lnTo>
                    <a:pt x="434" y="186"/>
                  </a:lnTo>
                  <a:lnTo>
                    <a:pt x="681" y="186"/>
                  </a:lnTo>
                  <a:lnTo>
                    <a:pt x="928" y="247"/>
                  </a:lnTo>
                  <a:lnTo>
                    <a:pt x="1176" y="433"/>
                  </a:lnTo>
                  <a:lnTo>
                    <a:pt x="1238" y="433"/>
                  </a:lnTo>
                  <a:lnTo>
                    <a:pt x="1300" y="371"/>
                  </a:lnTo>
                  <a:lnTo>
                    <a:pt x="1300" y="309"/>
                  </a:lnTo>
                  <a:lnTo>
                    <a:pt x="1300" y="247"/>
                  </a:lnTo>
                  <a:lnTo>
                    <a:pt x="990" y="62"/>
                  </a:lnTo>
                  <a:lnTo>
                    <a:pt x="681"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33"/>
            <p:cNvSpPr/>
            <p:nvPr/>
          </p:nvSpPr>
          <p:spPr>
            <a:xfrm flipH="1">
              <a:off x="8497863" y="2095018"/>
              <a:ext cx="55476" cy="26627"/>
            </a:xfrm>
            <a:custGeom>
              <a:avLst/>
              <a:gdLst/>
              <a:ahLst/>
              <a:cxnLst/>
              <a:rect l="l" t="t" r="r" b="b"/>
              <a:pathLst>
                <a:path w="1548" h="743" extrusionOk="0">
                  <a:moveTo>
                    <a:pt x="186" y="0"/>
                  </a:moveTo>
                  <a:lnTo>
                    <a:pt x="63" y="62"/>
                  </a:lnTo>
                  <a:lnTo>
                    <a:pt x="1" y="186"/>
                  </a:lnTo>
                  <a:lnTo>
                    <a:pt x="1" y="310"/>
                  </a:lnTo>
                  <a:lnTo>
                    <a:pt x="1" y="433"/>
                  </a:lnTo>
                  <a:lnTo>
                    <a:pt x="63" y="495"/>
                  </a:lnTo>
                  <a:lnTo>
                    <a:pt x="186" y="557"/>
                  </a:lnTo>
                  <a:lnTo>
                    <a:pt x="310" y="619"/>
                  </a:lnTo>
                  <a:lnTo>
                    <a:pt x="619" y="619"/>
                  </a:lnTo>
                  <a:lnTo>
                    <a:pt x="1114" y="743"/>
                  </a:lnTo>
                  <a:lnTo>
                    <a:pt x="1362" y="743"/>
                  </a:lnTo>
                  <a:lnTo>
                    <a:pt x="1485" y="619"/>
                  </a:lnTo>
                  <a:lnTo>
                    <a:pt x="1485" y="557"/>
                  </a:lnTo>
                  <a:lnTo>
                    <a:pt x="1547" y="433"/>
                  </a:lnTo>
                  <a:lnTo>
                    <a:pt x="1485" y="310"/>
                  </a:lnTo>
                  <a:lnTo>
                    <a:pt x="1423" y="186"/>
                  </a:lnTo>
                  <a:lnTo>
                    <a:pt x="1300" y="124"/>
                  </a:lnTo>
                  <a:lnTo>
                    <a:pt x="8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33"/>
            <p:cNvSpPr/>
            <p:nvPr/>
          </p:nvSpPr>
          <p:spPr>
            <a:xfrm flipH="1">
              <a:off x="8637523" y="2097240"/>
              <a:ext cx="33293" cy="4480"/>
            </a:xfrm>
            <a:custGeom>
              <a:avLst/>
              <a:gdLst/>
              <a:ahLst/>
              <a:cxnLst/>
              <a:rect l="l" t="t" r="r" b="b"/>
              <a:pathLst>
                <a:path w="929" h="125" fill="none" extrusionOk="0">
                  <a:moveTo>
                    <a:pt x="1" y="0"/>
                  </a:moveTo>
                  <a:lnTo>
                    <a:pt x="1" y="0"/>
                  </a:lnTo>
                  <a:lnTo>
                    <a:pt x="434" y="0"/>
                  </a:lnTo>
                  <a:lnTo>
                    <a:pt x="929" y="124"/>
                  </a:lnTo>
                </a:path>
              </a:pathLst>
            </a:custGeom>
            <a:solidFill>
              <a:srgbClr val="000000"/>
            </a:solidFill>
            <a:ln w="185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33"/>
            <p:cNvSpPr/>
            <p:nvPr/>
          </p:nvSpPr>
          <p:spPr>
            <a:xfrm flipH="1">
              <a:off x="8517827" y="1930988"/>
              <a:ext cx="301501" cy="259392"/>
            </a:xfrm>
            <a:custGeom>
              <a:avLst/>
              <a:gdLst/>
              <a:ahLst/>
              <a:cxnLst/>
              <a:rect l="l" t="t" r="r" b="b"/>
              <a:pathLst>
                <a:path w="8413" h="7238" extrusionOk="0">
                  <a:moveTo>
                    <a:pt x="4701" y="1"/>
                  </a:moveTo>
                  <a:lnTo>
                    <a:pt x="4207" y="62"/>
                  </a:lnTo>
                  <a:lnTo>
                    <a:pt x="3712" y="186"/>
                  </a:lnTo>
                  <a:lnTo>
                    <a:pt x="3217" y="372"/>
                  </a:lnTo>
                  <a:lnTo>
                    <a:pt x="2784" y="681"/>
                  </a:lnTo>
                  <a:lnTo>
                    <a:pt x="2351" y="928"/>
                  </a:lnTo>
                  <a:lnTo>
                    <a:pt x="1980" y="1238"/>
                  </a:lnTo>
                  <a:lnTo>
                    <a:pt x="1609" y="1609"/>
                  </a:lnTo>
                  <a:lnTo>
                    <a:pt x="1052" y="2289"/>
                  </a:lnTo>
                  <a:lnTo>
                    <a:pt x="619" y="2969"/>
                  </a:lnTo>
                  <a:lnTo>
                    <a:pt x="310" y="3588"/>
                  </a:lnTo>
                  <a:lnTo>
                    <a:pt x="124" y="4145"/>
                  </a:lnTo>
                  <a:lnTo>
                    <a:pt x="1" y="4577"/>
                  </a:lnTo>
                  <a:lnTo>
                    <a:pt x="619" y="7237"/>
                  </a:lnTo>
                  <a:lnTo>
                    <a:pt x="929" y="7237"/>
                  </a:lnTo>
                  <a:lnTo>
                    <a:pt x="1238" y="7175"/>
                  </a:lnTo>
                  <a:lnTo>
                    <a:pt x="1547" y="7051"/>
                  </a:lnTo>
                  <a:lnTo>
                    <a:pt x="1856" y="6928"/>
                  </a:lnTo>
                  <a:lnTo>
                    <a:pt x="2475" y="6557"/>
                  </a:lnTo>
                  <a:lnTo>
                    <a:pt x="3155" y="6124"/>
                  </a:lnTo>
                  <a:lnTo>
                    <a:pt x="4330" y="5134"/>
                  </a:lnTo>
                  <a:lnTo>
                    <a:pt x="4949" y="4639"/>
                  </a:lnTo>
                  <a:lnTo>
                    <a:pt x="5505" y="4330"/>
                  </a:lnTo>
                  <a:lnTo>
                    <a:pt x="6000" y="4021"/>
                  </a:lnTo>
                  <a:lnTo>
                    <a:pt x="6433" y="3712"/>
                  </a:lnTo>
                  <a:lnTo>
                    <a:pt x="6804" y="3402"/>
                  </a:lnTo>
                  <a:lnTo>
                    <a:pt x="7237" y="3031"/>
                  </a:lnTo>
                  <a:lnTo>
                    <a:pt x="7608" y="2598"/>
                  </a:lnTo>
                  <a:lnTo>
                    <a:pt x="7918" y="2165"/>
                  </a:lnTo>
                  <a:lnTo>
                    <a:pt x="8227" y="1670"/>
                  </a:lnTo>
                  <a:lnTo>
                    <a:pt x="8412" y="1238"/>
                  </a:lnTo>
                  <a:lnTo>
                    <a:pt x="7979" y="928"/>
                  </a:lnTo>
                  <a:lnTo>
                    <a:pt x="7485" y="619"/>
                  </a:lnTo>
                  <a:lnTo>
                    <a:pt x="6804" y="372"/>
                  </a:lnTo>
                  <a:lnTo>
                    <a:pt x="6000" y="124"/>
                  </a:lnTo>
                  <a:lnTo>
                    <a:pt x="5567" y="62"/>
                  </a:lnTo>
                  <a:lnTo>
                    <a:pt x="51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33"/>
            <p:cNvSpPr/>
            <p:nvPr/>
          </p:nvSpPr>
          <p:spPr>
            <a:xfrm flipH="1">
              <a:off x="8757221" y="2161497"/>
              <a:ext cx="73180" cy="90920"/>
            </a:xfrm>
            <a:custGeom>
              <a:avLst/>
              <a:gdLst/>
              <a:ahLst/>
              <a:cxnLst/>
              <a:rect l="l" t="t" r="r" b="b"/>
              <a:pathLst>
                <a:path w="2042" h="2537" extrusionOk="0">
                  <a:moveTo>
                    <a:pt x="866" y="1"/>
                  </a:moveTo>
                  <a:lnTo>
                    <a:pt x="557" y="187"/>
                  </a:lnTo>
                  <a:lnTo>
                    <a:pt x="310" y="434"/>
                  </a:lnTo>
                  <a:lnTo>
                    <a:pt x="124" y="743"/>
                  </a:lnTo>
                  <a:lnTo>
                    <a:pt x="1" y="1052"/>
                  </a:lnTo>
                  <a:lnTo>
                    <a:pt x="62" y="1424"/>
                  </a:lnTo>
                  <a:lnTo>
                    <a:pt x="124" y="1733"/>
                  </a:lnTo>
                  <a:lnTo>
                    <a:pt x="310" y="2042"/>
                  </a:lnTo>
                  <a:lnTo>
                    <a:pt x="557" y="2289"/>
                  </a:lnTo>
                  <a:lnTo>
                    <a:pt x="866" y="2413"/>
                  </a:lnTo>
                  <a:lnTo>
                    <a:pt x="1238" y="2537"/>
                  </a:lnTo>
                  <a:lnTo>
                    <a:pt x="1547" y="2537"/>
                  </a:lnTo>
                  <a:lnTo>
                    <a:pt x="1856" y="2413"/>
                  </a:lnTo>
                  <a:lnTo>
                    <a:pt x="2042" y="372"/>
                  </a:lnTo>
                  <a:lnTo>
                    <a:pt x="1794" y="187"/>
                  </a:lnTo>
                  <a:lnTo>
                    <a:pt x="1485" y="63"/>
                  </a:lnTo>
                  <a:lnTo>
                    <a:pt x="1176"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33"/>
            <p:cNvSpPr/>
            <p:nvPr/>
          </p:nvSpPr>
          <p:spPr>
            <a:xfrm flipH="1">
              <a:off x="8768295" y="2177015"/>
              <a:ext cx="37737" cy="31071"/>
            </a:xfrm>
            <a:custGeom>
              <a:avLst/>
              <a:gdLst/>
              <a:ahLst/>
              <a:cxnLst/>
              <a:rect l="l" t="t" r="r" b="b"/>
              <a:pathLst>
                <a:path w="1053" h="867" extrusionOk="0">
                  <a:moveTo>
                    <a:pt x="248" y="1"/>
                  </a:moveTo>
                  <a:lnTo>
                    <a:pt x="63" y="63"/>
                  </a:lnTo>
                  <a:lnTo>
                    <a:pt x="1" y="125"/>
                  </a:lnTo>
                  <a:lnTo>
                    <a:pt x="1" y="186"/>
                  </a:lnTo>
                  <a:lnTo>
                    <a:pt x="63" y="248"/>
                  </a:lnTo>
                  <a:lnTo>
                    <a:pt x="372" y="248"/>
                  </a:lnTo>
                  <a:lnTo>
                    <a:pt x="619" y="372"/>
                  </a:lnTo>
                  <a:lnTo>
                    <a:pt x="805" y="558"/>
                  </a:lnTo>
                  <a:lnTo>
                    <a:pt x="867" y="743"/>
                  </a:lnTo>
                  <a:lnTo>
                    <a:pt x="929" y="805"/>
                  </a:lnTo>
                  <a:lnTo>
                    <a:pt x="990" y="867"/>
                  </a:lnTo>
                  <a:lnTo>
                    <a:pt x="1052" y="805"/>
                  </a:lnTo>
                  <a:lnTo>
                    <a:pt x="1052" y="743"/>
                  </a:lnTo>
                  <a:lnTo>
                    <a:pt x="990" y="434"/>
                  </a:lnTo>
                  <a:lnTo>
                    <a:pt x="743" y="186"/>
                  </a:lnTo>
                  <a:lnTo>
                    <a:pt x="619" y="125"/>
                  </a:lnTo>
                  <a:lnTo>
                    <a:pt x="434" y="63"/>
                  </a:lnTo>
                  <a:lnTo>
                    <a:pt x="248"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33"/>
            <p:cNvSpPr/>
            <p:nvPr/>
          </p:nvSpPr>
          <p:spPr>
            <a:xfrm flipH="1">
              <a:off x="8622005" y="2336636"/>
              <a:ext cx="88698" cy="53219"/>
            </a:xfrm>
            <a:custGeom>
              <a:avLst/>
              <a:gdLst/>
              <a:ahLst/>
              <a:cxnLst/>
              <a:rect l="l" t="t" r="r" b="b"/>
              <a:pathLst>
                <a:path w="2475" h="1485" extrusionOk="0">
                  <a:moveTo>
                    <a:pt x="124" y="0"/>
                  </a:moveTo>
                  <a:lnTo>
                    <a:pt x="62" y="62"/>
                  </a:lnTo>
                  <a:lnTo>
                    <a:pt x="0" y="62"/>
                  </a:lnTo>
                  <a:lnTo>
                    <a:pt x="62" y="186"/>
                  </a:lnTo>
                  <a:lnTo>
                    <a:pt x="248" y="433"/>
                  </a:lnTo>
                  <a:lnTo>
                    <a:pt x="495" y="681"/>
                  </a:lnTo>
                  <a:lnTo>
                    <a:pt x="1052" y="1052"/>
                  </a:lnTo>
                  <a:lnTo>
                    <a:pt x="1732" y="1299"/>
                  </a:lnTo>
                  <a:lnTo>
                    <a:pt x="2042" y="1423"/>
                  </a:lnTo>
                  <a:lnTo>
                    <a:pt x="2413" y="1485"/>
                  </a:lnTo>
                  <a:lnTo>
                    <a:pt x="2474" y="1423"/>
                  </a:lnTo>
                  <a:lnTo>
                    <a:pt x="2474" y="1361"/>
                  </a:lnTo>
                  <a:lnTo>
                    <a:pt x="2474" y="1299"/>
                  </a:lnTo>
                  <a:lnTo>
                    <a:pt x="2413" y="1299"/>
                  </a:lnTo>
                  <a:lnTo>
                    <a:pt x="1794" y="1175"/>
                  </a:lnTo>
                  <a:lnTo>
                    <a:pt x="1176" y="928"/>
                  </a:lnTo>
                  <a:lnTo>
                    <a:pt x="619" y="557"/>
                  </a:lnTo>
                  <a:lnTo>
                    <a:pt x="186" y="62"/>
                  </a:lnTo>
                  <a:lnTo>
                    <a:pt x="1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33"/>
            <p:cNvSpPr/>
            <p:nvPr/>
          </p:nvSpPr>
          <p:spPr>
            <a:xfrm flipH="1">
              <a:off x="8566600" y="2172607"/>
              <a:ext cx="24405" cy="77588"/>
            </a:xfrm>
            <a:custGeom>
              <a:avLst/>
              <a:gdLst/>
              <a:ahLst/>
              <a:cxnLst/>
              <a:rect l="l" t="t" r="r" b="b"/>
              <a:pathLst>
                <a:path w="681" h="2165" extrusionOk="0">
                  <a:moveTo>
                    <a:pt x="124" y="0"/>
                  </a:moveTo>
                  <a:lnTo>
                    <a:pt x="62" y="62"/>
                  </a:lnTo>
                  <a:lnTo>
                    <a:pt x="0" y="124"/>
                  </a:lnTo>
                  <a:lnTo>
                    <a:pt x="0" y="804"/>
                  </a:lnTo>
                  <a:lnTo>
                    <a:pt x="0" y="1175"/>
                  </a:lnTo>
                  <a:lnTo>
                    <a:pt x="62" y="1299"/>
                  </a:lnTo>
                  <a:lnTo>
                    <a:pt x="124" y="1423"/>
                  </a:lnTo>
                  <a:lnTo>
                    <a:pt x="186" y="1485"/>
                  </a:lnTo>
                  <a:lnTo>
                    <a:pt x="433" y="1485"/>
                  </a:lnTo>
                  <a:lnTo>
                    <a:pt x="495" y="1546"/>
                  </a:lnTo>
                  <a:lnTo>
                    <a:pt x="371" y="1670"/>
                  </a:lnTo>
                  <a:lnTo>
                    <a:pt x="248" y="1794"/>
                  </a:lnTo>
                  <a:lnTo>
                    <a:pt x="0" y="2041"/>
                  </a:lnTo>
                  <a:lnTo>
                    <a:pt x="0" y="2103"/>
                  </a:lnTo>
                  <a:lnTo>
                    <a:pt x="0" y="2165"/>
                  </a:lnTo>
                  <a:lnTo>
                    <a:pt x="124" y="2165"/>
                  </a:lnTo>
                  <a:lnTo>
                    <a:pt x="433" y="1918"/>
                  </a:lnTo>
                  <a:lnTo>
                    <a:pt x="619" y="1670"/>
                  </a:lnTo>
                  <a:lnTo>
                    <a:pt x="681" y="1546"/>
                  </a:lnTo>
                  <a:lnTo>
                    <a:pt x="681" y="1485"/>
                  </a:lnTo>
                  <a:lnTo>
                    <a:pt x="557" y="1361"/>
                  </a:lnTo>
                  <a:lnTo>
                    <a:pt x="495" y="1299"/>
                  </a:lnTo>
                  <a:lnTo>
                    <a:pt x="310" y="1299"/>
                  </a:lnTo>
                  <a:lnTo>
                    <a:pt x="248" y="1237"/>
                  </a:lnTo>
                  <a:lnTo>
                    <a:pt x="186" y="1052"/>
                  </a:lnTo>
                  <a:lnTo>
                    <a:pt x="186" y="866"/>
                  </a:lnTo>
                  <a:lnTo>
                    <a:pt x="186" y="124"/>
                  </a:lnTo>
                  <a:lnTo>
                    <a:pt x="186" y="62"/>
                  </a:lnTo>
                  <a:lnTo>
                    <a:pt x="124"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33"/>
            <p:cNvSpPr/>
            <p:nvPr/>
          </p:nvSpPr>
          <p:spPr>
            <a:xfrm flipH="1">
              <a:off x="8610931" y="2250196"/>
              <a:ext cx="31071" cy="31035"/>
            </a:xfrm>
            <a:custGeom>
              <a:avLst/>
              <a:gdLst/>
              <a:ahLst/>
              <a:cxnLst/>
              <a:rect l="l" t="t" r="r" b="b"/>
              <a:pathLst>
                <a:path w="867" h="866" extrusionOk="0">
                  <a:moveTo>
                    <a:pt x="1" y="0"/>
                  </a:moveTo>
                  <a:lnTo>
                    <a:pt x="1" y="124"/>
                  </a:lnTo>
                  <a:lnTo>
                    <a:pt x="63" y="371"/>
                  </a:lnTo>
                  <a:lnTo>
                    <a:pt x="248" y="619"/>
                  </a:lnTo>
                  <a:lnTo>
                    <a:pt x="496" y="742"/>
                  </a:lnTo>
                  <a:lnTo>
                    <a:pt x="743" y="866"/>
                  </a:lnTo>
                  <a:lnTo>
                    <a:pt x="805" y="866"/>
                  </a:lnTo>
                  <a:lnTo>
                    <a:pt x="867" y="804"/>
                  </a:lnTo>
                  <a:lnTo>
                    <a:pt x="867" y="742"/>
                  </a:lnTo>
                  <a:lnTo>
                    <a:pt x="805" y="680"/>
                  </a:lnTo>
                  <a:lnTo>
                    <a:pt x="557" y="619"/>
                  </a:lnTo>
                  <a:lnTo>
                    <a:pt x="372" y="433"/>
                  </a:lnTo>
                  <a:lnTo>
                    <a:pt x="248" y="247"/>
                  </a:lnTo>
                  <a:lnTo>
                    <a:pt x="186" y="62"/>
                  </a:lnTo>
                  <a:lnTo>
                    <a:pt x="125"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3"/>
            <p:cNvSpPr/>
            <p:nvPr/>
          </p:nvSpPr>
          <p:spPr>
            <a:xfrm flipH="1">
              <a:off x="7626763" y="2994941"/>
              <a:ext cx="1132716" cy="1409776"/>
            </a:xfrm>
            <a:custGeom>
              <a:avLst/>
              <a:gdLst/>
              <a:ahLst/>
              <a:cxnLst/>
              <a:rect l="l" t="t" r="r" b="b"/>
              <a:pathLst>
                <a:path w="31607" h="39338" extrusionOk="0">
                  <a:moveTo>
                    <a:pt x="8969" y="1"/>
                  </a:moveTo>
                  <a:lnTo>
                    <a:pt x="1" y="3526"/>
                  </a:lnTo>
                  <a:lnTo>
                    <a:pt x="22762" y="39338"/>
                  </a:lnTo>
                  <a:lnTo>
                    <a:pt x="31606" y="33771"/>
                  </a:lnTo>
                  <a:lnTo>
                    <a:pt x="9526" y="2970"/>
                  </a:lnTo>
                  <a:lnTo>
                    <a:pt x="8969" y="1"/>
                  </a:lnTo>
                  <a:close/>
                </a:path>
              </a:pathLst>
            </a:custGeom>
            <a:solidFill>
              <a:srgbClr val="0A0A0A">
                <a:alpha val="22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3"/>
            <p:cNvSpPr/>
            <p:nvPr/>
          </p:nvSpPr>
          <p:spPr>
            <a:xfrm flipH="1">
              <a:off x="7646726" y="2994941"/>
              <a:ext cx="1338853" cy="984205"/>
            </a:xfrm>
            <a:custGeom>
              <a:avLst/>
              <a:gdLst/>
              <a:ahLst/>
              <a:cxnLst/>
              <a:rect l="l" t="t" r="r" b="b"/>
              <a:pathLst>
                <a:path w="37359" h="27463" extrusionOk="0">
                  <a:moveTo>
                    <a:pt x="15278" y="1"/>
                  </a:moveTo>
                  <a:lnTo>
                    <a:pt x="187" y="4021"/>
                  </a:lnTo>
                  <a:lnTo>
                    <a:pt x="125" y="5011"/>
                  </a:lnTo>
                  <a:lnTo>
                    <a:pt x="1" y="7237"/>
                  </a:lnTo>
                  <a:lnTo>
                    <a:pt x="1" y="8598"/>
                  </a:lnTo>
                  <a:lnTo>
                    <a:pt x="63" y="9959"/>
                  </a:lnTo>
                  <a:lnTo>
                    <a:pt x="187" y="11134"/>
                  </a:lnTo>
                  <a:lnTo>
                    <a:pt x="248" y="11691"/>
                  </a:lnTo>
                  <a:lnTo>
                    <a:pt x="372" y="12124"/>
                  </a:lnTo>
                  <a:lnTo>
                    <a:pt x="558" y="12618"/>
                  </a:lnTo>
                  <a:lnTo>
                    <a:pt x="805" y="13113"/>
                  </a:lnTo>
                  <a:lnTo>
                    <a:pt x="1114" y="13608"/>
                  </a:lnTo>
                  <a:lnTo>
                    <a:pt x="1485" y="14103"/>
                  </a:lnTo>
                  <a:lnTo>
                    <a:pt x="1918" y="14598"/>
                  </a:lnTo>
                  <a:lnTo>
                    <a:pt x="2413" y="15092"/>
                  </a:lnTo>
                  <a:lnTo>
                    <a:pt x="2908" y="15525"/>
                  </a:lnTo>
                  <a:lnTo>
                    <a:pt x="3465" y="15958"/>
                  </a:lnTo>
                  <a:lnTo>
                    <a:pt x="4083" y="16329"/>
                  </a:lnTo>
                  <a:lnTo>
                    <a:pt x="4763" y="16639"/>
                  </a:lnTo>
                  <a:lnTo>
                    <a:pt x="5444" y="16886"/>
                  </a:lnTo>
                  <a:lnTo>
                    <a:pt x="6186" y="17072"/>
                  </a:lnTo>
                  <a:lnTo>
                    <a:pt x="6928" y="17133"/>
                  </a:lnTo>
                  <a:lnTo>
                    <a:pt x="7670" y="17133"/>
                  </a:lnTo>
                  <a:lnTo>
                    <a:pt x="8474" y="17010"/>
                  </a:lnTo>
                  <a:lnTo>
                    <a:pt x="9279" y="16762"/>
                  </a:lnTo>
                  <a:lnTo>
                    <a:pt x="11876" y="15773"/>
                  </a:lnTo>
                  <a:lnTo>
                    <a:pt x="15649" y="14226"/>
                  </a:lnTo>
                  <a:lnTo>
                    <a:pt x="20473" y="12247"/>
                  </a:lnTo>
                  <a:lnTo>
                    <a:pt x="13484" y="20226"/>
                  </a:lnTo>
                  <a:lnTo>
                    <a:pt x="21525" y="27463"/>
                  </a:lnTo>
                  <a:lnTo>
                    <a:pt x="27153" y="21277"/>
                  </a:lnTo>
                  <a:lnTo>
                    <a:pt x="31792" y="16144"/>
                  </a:lnTo>
                  <a:lnTo>
                    <a:pt x="33833" y="13794"/>
                  </a:lnTo>
                  <a:lnTo>
                    <a:pt x="35503" y="11876"/>
                  </a:lnTo>
                  <a:lnTo>
                    <a:pt x="35874" y="11381"/>
                  </a:lnTo>
                  <a:lnTo>
                    <a:pt x="36245" y="10887"/>
                  </a:lnTo>
                  <a:lnTo>
                    <a:pt x="36740" y="9959"/>
                  </a:lnTo>
                  <a:lnTo>
                    <a:pt x="37111" y="9093"/>
                  </a:lnTo>
                  <a:lnTo>
                    <a:pt x="37297" y="8227"/>
                  </a:lnTo>
                  <a:lnTo>
                    <a:pt x="37359" y="7423"/>
                  </a:lnTo>
                  <a:lnTo>
                    <a:pt x="37359" y="6619"/>
                  </a:lnTo>
                  <a:lnTo>
                    <a:pt x="37235" y="5877"/>
                  </a:lnTo>
                  <a:lnTo>
                    <a:pt x="36988" y="5196"/>
                  </a:lnTo>
                  <a:lnTo>
                    <a:pt x="36740" y="4578"/>
                  </a:lnTo>
                  <a:lnTo>
                    <a:pt x="36493" y="4021"/>
                  </a:lnTo>
                  <a:lnTo>
                    <a:pt x="36183" y="3526"/>
                  </a:lnTo>
                  <a:lnTo>
                    <a:pt x="35936" y="3093"/>
                  </a:lnTo>
                  <a:lnTo>
                    <a:pt x="35503" y="2537"/>
                  </a:lnTo>
                  <a:lnTo>
                    <a:pt x="35318" y="2351"/>
                  </a:lnTo>
                  <a:lnTo>
                    <a:pt x="34885" y="1918"/>
                  </a:lnTo>
                  <a:lnTo>
                    <a:pt x="34390" y="1547"/>
                  </a:lnTo>
                  <a:lnTo>
                    <a:pt x="33895" y="1238"/>
                  </a:lnTo>
                  <a:lnTo>
                    <a:pt x="33277" y="929"/>
                  </a:lnTo>
                  <a:lnTo>
                    <a:pt x="32658" y="743"/>
                  </a:lnTo>
                  <a:lnTo>
                    <a:pt x="31978" y="557"/>
                  </a:lnTo>
                  <a:lnTo>
                    <a:pt x="31297" y="434"/>
                  </a:lnTo>
                  <a:lnTo>
                    <a:pt x="30555" y="372"/>
                  </a:lnTo>
                  <a:lnTo>
                    <a:pt x="29009" y="248"/>
                  </a:lnTo>
                  <a:lnTo>
                    <a:pt x="27339" y="310"/>
                  </a:lnTo>
                  <a:lnTo>
                    <a:pt x="25669" y="496"/>
                  </a:lnTo>
                  <a:lnTo>
                    <a:pt x="24061" y="743"/>
                  </a:lnTo>
                  <a:lnTo>
                    <a:pt x="22391" y="1052"/>
                  </a:lnTo>
                  <a:lnTo>
                    <a:pt x="20906" y="1362"/>
                  </a:lnTo>
                  <a:lnTo>
                    <a:pt x="18247" y="2042"/>
                  </a:lnTo>
                  <a:lnTo>
                    <a:pt x="16453" y="2599"/>
                  </a:lnTo>
                  <a:lnTo>
                    <a:pt x="15773" y="2784"/>
                  </a:lnTo>
                  <a:lnTo>
                    <a:pt x="1527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3"/>
            <p:cNvSpPr/>
            <p:nvPr/>
          </p:nvSpPr>
          <p:spPr>
            <a:xfrm flipH="1">
              <a:off x="7533646" y="4216294"/>
              <a:ext cx="42181" cy="82032"/>
            </a:xfrm>
            <a:custGeom>
              <a:avLst/>
              <a:gdLst/>
              <a:ahLst/>
              <a:cxnLst/>
              <a:rect l="l" t="t" r="r" b="b"/>
              <a:pathLst>
                <a:path w="1177" h="2289" extrusionOk="0">
                  <a:moveTo>
                    <a:pt x="1052" y="1"/>
                  </a:moveTo>
                  <a:lnTo>
                    <a:pt x="990" y="62"/>
                  </a:lnTo>
                  <a:lnTo>
                    <a:pt x="434" y="1114"/>
                  </a:lnTo>
                  <a:lnTo>
                    <a:pt x="1" y="2227"/>
                  </a:lnTo>
                  <a:lnTo>
                    <a:pt x="1" y="2289"/>
                  </a:lnTo>
                  <a:lnTo>
                    <a:pt x="125" y="2289"/>
                  </a:lnTo>
                  <a:lnTo>
                    <a:pt x="186" y="2227"/>
                  </a:lnTo>
                  <a:lnTo>
                    <a:pt x="619" y="1176"/>
                  </a:lnTo>
                  <a:lnTo>
                    <a:pt x="1176" y="124"/>
                  </a:lnTo>
                  <a:lnTo>
                    <a:pt x="1176" y="62"/>
                  </a:lnTo>
                  <a:lnTo>
                    <a:pt x="111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3"/>
            <p:cNvSpPr/>
            <p:nvPr/>
          </p:nvSpPr>
          <p:spPr>
            <a:xfrm flipH="1">
              <a:off x="7566904" y="4229590"/>
              <a:ext cx="35515" cy="77624"/>
            </a:xfrm>
            <a:custGeom>
              <a:avLst/>
              <a:gdLst/>
              <a:ahLst/>
              <a:cxnLst/>
              <a:rect l="l" t="t" r="r" b="b"/>
              <a:pathLst>
                <a:path w="991" h="2166" extrusionOk="0">
                  <a:moveTo>
                    <a:pt x="805" y="1"/>
                  </a:moveTo>
                  <a:lnTo>
                    <a:pt x="1" y="2042"/>
                  </a:lnTo>
                  <a:lnTo>
                    <a:pt x="1" y="2104"/>
                  </a:lnTo>
                  <a:lnTo>
                    <a:pt x="63" y="2165"/>
                  </a:lnTo>
                  <a:lnTo>
                    <a:pt x="124" y="2165"/>
                  </a:lnTo>
                  <a:lnTo>
                    <a:pt x="186" y="2104"/>
                  </a:lnTo>
                  <a:lnTo>
                    <a:pt x="990" y="62"/>
                  </a:lnTo>
                  <a:lnTo>
                    <a:pt x="99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33"/>
            <p:cNvSpPr/>
            <p:nvPr/>
          </p:nvSpPr>
          <p:spPr>
            <a:xfrm flipH="1">
              <a:off x="8169843" y="3677652"/>
              <a:ext cx="458863" cy="525378"/>
            </a:xfrm>
            <a:custGeom>
              <a:avLst/>
              <a:gdLst/>
              <a:ahLst/>
              <a:cxnLst/>
              <a:rect l="l" t="t" r="r" b="b"/>
              <a:pathLst>
                <a:path w="12804" h="14660" extrusionOk="0">
                  <a:moveTo>
                    <a:pt x="5196" y="1"/>
                  </a:moveTo>
                  <a:lnTo>
                    <a:pt x="1" y="5567"/>
                  </a:lnTo>
                  <a:lnTo>
                    <a:pt x="11629" y="14659"/>
                  </a:lnTo>
                  <a:lnTo>
                    <a:pt x="11691" y="14536"/>
                  </a:lnTo>
                  <a:lnTo>
                    <a:pt x="11876" y="14165"/>
                  </a:lnTo>
                  <a:lnTo>
                    <a:pt x="12124" y="13546"/>
                  </a:lnTo>
                  <a:lnTo>
                    <a:pt x="12247" y="12804"/>
                  </a:lnTo>
                  <a:lnTo>
                    <a:pt x="12309" y="12371"/>
                  </a:lnTo>
                  <a:lnTo>
                    <a:pt x="12309" y="11876"/>
                  </a:lnTo>
                  <a:lnTo>
                    <a:pt x="12247" y="11381"/>
                  </a:lnTo>
                  <a:lnTo>
                    <a:pt x="12062" y="10887"/>
                  </a:lnTo>
                  <a:lnTo>
                    <a:pt x="11876" y="10330"/>
                  </a:lnTo>
                  <a:lnTo>
                    <a:pt x="11567" y="9773"/>
                  </a:lnTo>
                  <a:lnTo>
                    <a:pt x="11134" y="9155"/>
                  </a:lnTo>
                  <a:lnTo>
                    <a:pt x="10639" y="8598"/>
                  </a:lnTo>
                  <a:lnTo>
                    <a:pt x="12804" y="6310"/>
                  </a:lnTo>
                  <a:lnTo>
                    <a:pt x="51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33"/>
            <p:cNvSpPr/>
            <p:nvPr/>
          </p:nvSpPr>
          <p:spPr>
            <a:xfrm flipH="1">
              <a:off x="8185358" y="4021229"/>
              <a:ext cx="88698" cy="22219"/>
            </a:xfrm>
            <a:custGeom>
              <a:avLst/>
              <a:gdLst/>
              <a:ahLst/>
              <a:cxnLst/>
              <a:rect l="l" t="t" r="r" b="b"/>
              <a:pathLst>
                <a:path w="2475" h="620" extrusionOk="0">
                  <a:moveTo>
                    <a:pt x="63" y="1"/>
                  </a:moveTo>
                  <a:lnTo>
                    <a:pt x="1" y="63"/>
                  </a:lnTo>
                  <a:lnTo>
                    <a:pt x="1" y="124"/>
                  </a:lnTo>
                  <a:lnTo>
                    <a:pt x="1" y="186"/>
                  </a:lnTo>
                  <a:lnTo>
                    <a:pt x="63" y="186"/>
                  </a:lnTo>
                  <a:lnTo>
                    <a:pt x="1238" y="372"/>
                  </a:lnTo>
                  <a:lnTo>
                    <a:pt x="2351" y="619"/>
                  </a:lnTo>
                  <a:lnTo>
                    <a:pt x="2475" y="619"/>
                  </a:lnTo>
                  <a:lnTo>
                    <a:pt x="2475" y="557"/>
                  </a:lnTo>
                  <a:lnTo>
                    <a:pt x="2475" y="495"/>
                  </a:lnTo>
                  <a:lnTo>
                    <a:pt x="2413" y="434"/>
                  </a:lnTo>
                  <a:lnTo>
                    <a:pt x="1238" y="186"/>
                  </a:lnTo>
                  <a:lnTo>
                    <a:pt x="6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3"/>
            <p:cNvSpPr/>
            <p:nvPr/>
          </p:nvSpPr>
          <p:spPr>
            <a:xfrm flipH="1">
              <a:off x="8205283" y="3996859"/>
              <a:ext cx="84254" cy="17775"/>
            </a:xfrm>
            <a:custGeom>
              <a:avLst/>
              <a:gdLst/>
              <a:ahLst/>
              <a:cxnLst/>
              <a:rect l="l" t="t" r="r" b="b"/>
              <a:pathLst>
                <a:path w="2351" h="496" extrusionOk="0">
                  <a:moveTo>
                    <a:pt x="62" y="0"/>
                  </a:moveTo>
                  <a:lnTo>
                    <a:pt x="0" y="62"/>
                  </a:lnTo>
                  <a:lnTo>
                    <a:pt x="62" y="124"/>
                  </a:lnTo>
                  <a:lnTo>
                    <a:pt x="124" y="186"/>
                  </a:lnTo>
                  <a:lnTo>
                    <a:pt x="2288" y="495"/>
                  </a:lnTo>
                  <a:lnTo>
                    <a:pt x="2350" y="433"/>
                  </a:lnTo>
                  <a:lnTo>
                    <a:pt x="2350" y="371"/>
                  </a:lnTo>
                  <a:lnTo>
                    <a:pt x="2350" y="310"/>
                  </a:lnTo>
                  <a:lnTo>
                    <a:pt x="2288" y="310"/>
                  </a:lnTo>
                  <a:lnTo>
                    <a:pt x="12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3"/>
            <p:cNvSpPr/>
            <p:nvPr/>
          </p:nvSpPr>
          <p:spPr>
            <a:xfrm flipH="1">
              <a:off x="8067850" y="3342962"/>
              <a:ext cx="591892" cy="263800"/>
            </a:xfrm>
            <a:custGeom>
              <a:avLst/>
              <a:gdLst/>
              <a:ahLst/>
              <a:cxnLst/>
              <a:rect l="l" t="t" r="r" b="b"/>
              <a:pathLst>
                <a:path w="16516" h="7361" extrusionOk="0">
                  <a:moveTo>
                    <a:pt x="16330" y="0"/>
                  </a:moveTo>
                  <a:lnTo>
                    <a:pt x="13237" y="1485"/>
                  </a:lnTo>
                  <a:lnTo>
                    <a:pt x="10144" y="2907"/>
                  </a:lnTo>
                  <a:lnTo>
                    <a:pt x="6990" y="4330"/>
                  </a:lnTo>
                  <a:lnTo>
                    <a:pt x="3836" y="5629"/>
                  </a:lnTo>
                  <a:lnTo>
                    <a:pt x="63" y="7175"/>
                  </a:lnTo>
                  <a:lnTo>
                    <a:pt x="1" y="7237"/>
                  </a:lnTo>
                  <a:lnTo>
                    <a:pt x="1" y="7299"/>
                  </a:lnTo>
                  <a:lnTo>
                    <a:pt x="63" y="7361"/>
                  </a:lnTo>
                  <a:lnTo>
                    <a:pt x="125" y="7361"/>
                  </a:lnTo>
                  <a:lnTo>
                    <a:pt x="3341" y="6062"/>
                  </a:lnTo>
                  <a:lnTo>
                    <a:pt x="6557" y="4701"/>
                  </a:lnTo>
                  <a:lnTo>
                    <a:pt x="9712" y="3278"/>
                  </a:lnTo>
                  <a:lnTo>
                    <a:pt x="12866" y="1856"/>
                  </a:lnTo>
                  <a:lnTo>
                    <a:pt x="16453" y="124"/>
                  </a:lnTo>
                  <a:lnTo>
                    <a:pt x="16515" y="62"/>
                  </a:lnTo>
                  <a:lnTo>
                    <a:pt x="16453"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3"/>
            <p:cNvSpPr/>
            <p:nvPr/>
          </p:nvSpPr>
          <p:spPr>
            <a:xfrm flipH="1">
              <a:off x="8207507" y="3717575"/>
              <a:ext cx="308131" cy="254912"/>
            </a:xfrm>
            <a:custGeom>
              <a:avLst/>
              <a:gdLst/>
              <a:ahLst/>
              <a:cxnLst/>
              <a:rect l="l" t="t" r="r" b="b"/>
              <a:pathLst>
                <a:path w="8598" h="7113" extrusionOk="0">
                  <a:moveTo>
                    <a:pt x="62" y="0"/>
                  </a:moveTo>
                  <a:lnTo>
                    <a:pt x="0" y="62"/>
                  </a:lnTo>
                  <a:lnTo>
                    <a:pt x="62" y="124"/>
                  </a:lnTo>
                  <a:lnTo>
                    <a:pt x="2907" y="2536"/>
                  </a:lnTo>
                  <a:lnTo>
                    <a:pt x="7360" y="6247"/>
                  </a:lnTo>
                  <a:lnTo>
                    <a:pt x="8412" y="7113"/>
                  </a:lnTo>
                  <a:lnTo>
                    <a:pt x="8536" y="7113"/>
                  </a:lnTo>
                  <a:lnTo>
                    <a:pt x="8597" y="7051"/>
                  </a:lnTo>
                  <a:lnTo>
                    <a:pt x="8536" y="6989"/>
                  </a:lnTo>
                  <a:lnTo>
                    <a:pt x="5691" y="4639"/>
                  </a:lnTo>
                  <a:lnTo>
                    <a:pt x="1237" y="866"/>
                  </a:lnTo>
                  <a:lnTo>
                    <a:pt x="186"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3"/>
            <p:cNvSpPr/>
            <p:nvPr/>
          </p:nvSpPr>
          <p:spPr>
            <a:xfrm flipH="1">
              <a:off x="8176474" y="3032643"/>
              <a:ext cx="520934" cy="155176"/>
            </a:xfrm>
            <a:custGeom>
              <a:avLst/>
              <a:gdLst/>
              <a:ahLst/>
              <a:cxnLst/>
              <a:rect l="l" t="t" r="r" b="b"/>
              <a:pathLst>
                <a:path w="14536" h="4330" extrusionOk="0">
                  <a:moveTo>
                    <a:pt x="14412" y="0"/>
                  </a:moveTo>
                  <a:lnTo>
                    <a:pt x="11628" y="742"/>
                  </a:lnTo>
                  <a:lnTo>
                    <a:pt x="8845" y="1485"/>
                  </a:lnTo>
                  <a:lnTo>
                    <a:pt x="3279" y="3155"/>
                  </a:lnTo>
                  <a:lnTo>
                    <a:pt x="62" y="4144"/>
                  </a:lnTo>
                  <a:lnTo>
                    <a:pt x="1" y="4206"/>
                  </a:lnTo>
                  <a:lnTo>
                    <a:pt x="1" y="4268"/>
                  </a:lnTo>
                  <a:lnTo>
                    <a:pt x="1" y="4330"/>
                  </a:lnTo>
                  <a:lnTo>
                    <a:pt x="124" y="4330"/>
                  </a:lnTo>
                  <a:lnTo>
                    <a:pt x="2969" y="3464"/>
                  </a:lnTo>
                  <a:lnTo>
                    <a:pt x="5753" y="2598"/>
                  </a:lnTo>
                  <a:lnTo>
                    <a:pt x="8598" y="1794"/>
                  </a:lnTo>
                  <a:lnTo>
                    <a:pt x="11505" y="928"/>
                  </a:lnTo>
                  <a:lnTo>
                    <a:pt x="14474" y="186"/>
                  </a:lnTo>
                  <a:lnTo>
                    <a:pt x="14535" y="124"/>
                  </a:lnTo>
                  <a:lnTo>
                    <a:pt x="14535" y="62"/>
                  </a:lnTo>
                  <a:lnTo>
                    <a:pt x="1447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33"/>
            <p:cNvSpPr/>
            <p:nvPr/>
          </p:nvSpPr>
          <p:spPr>
            <a:xfrm flipH="1">
              <a:off x="8442464" y="2392042"/>
              <a:ext cx="738145" cy="744811"/>
            </a:xfrm>
            <a:custGeom>
              <a:avLst/>
              <a:gdLst/>
              <a:ahLst/>
              <a:cxnLst/>
              <a:rect l="l" t="t" r="r" b="b"/>
              <a:pathLst>
                <a:path w="20597" h="20783" extrusionOk="0">
                  <a:moveTo>
                    <a:pt x="8907" y="0"/>
                  </a:moveTo>
                  <a:lnTo>
                    <a:pt x="7917" y="124"/>
                  </a:lnTo>
                  <a:lnTo>
                    <a:pt x="6927" y="248"/>
                  </a:lnTo>
                  <a:lnTo>
                    <a:pt x="5938" y="495"/>
                  </a:lnTo>
                  <a:lnTo>
                    <a:pt x="5072" y="805"/>
                  </a:lnTo>
                  <a:lnTo>
                    <a:pt x="4639" y="928"/>
                  </a:lnTo>
                  <a:lnTo>
                    <a:pt x="4330" y="1176"/>
                  </a:lnTo>
                  <a:lnTo>
                    <a:pt x="4020" y="1361"/>
                  </a:lnTo>
                  <a:lnTo>
                    <a:pt x="3835" y="1609"/>
                  </a:lnTo>
                  <a:lnTo>
                    <a:pt x="3526" y="2103"/>
                  </a:lnTo>
                  <a:lnTo>
                    <a:pt x="3216" y="2722"/>
                  </a:lnTo>
                  <a:lnTo>
                    <a:pt x="2660" y="4206"/>
                  </a:lnTo>
                  <a:lnTo>
                    <a:pt x="2103" y="5938"/>
                  </a:lnTo>
                  <a:lnTo>
                    <a:pt x="1546" y="7732"/>
                  </a:lnTo>
                  <a:lnTo>
                    <a:pt x="1113" y="9649"/>
                  </a:lnTo>
                  <a:lnTo>
                    <a:pt x="742" y="11381"/>
                  </a:lnTo>
                  <a:lnTo>
                    <a:pt x="186" y="14102"/>
                  </a:lnTo>
                  <a:lnTo>
                    <a:pt x="62" y="14968"/>
                  </a:lnTo>
                  <a:lnTo>
                    <a:pt x="0" y="15896"/>
                  </a:lnTo>
                  <a:lnTo>
                    <a:pt x="62" y="16824"/>
                  </a:lnTo>
                  <a:lnTo>
                    <a:pt x="186" y="17257"/>
                  </a:lnTo>
                  <a:lnTo>
                    <a:pt x="248" y="17690"/>
                  </a:lnTo>
                  <a:lnTo>
                    <a:pt x="433" y="18061"/>
                  </a:lnTo>
                  <a:lnTo>
                    <a:pt x="619" y="18432"/>
                  </a:lnTo>
                  <a:lnTo>
                    <a:pt x="866" y="18803"/>
                  </a:lnTo>
                  <a:lnTo>
                    <a:pt x="1175" y="19112"/>
                  </a:lnTo>
                  <a:lnTo>
                    <a:pt x="1546" y="19360"/>
                  </a:lnTo>
                  <a:lnTo>
                    <a:pt x="1979" y="19545"/>
                  </a:lnTo>
                  <a:lnTo>
                    <a:pt x="2412" y="19607"/>
                  </a:lnTo>
                  <a:lnTo>
                    <a:pt x="2969" y="19669"/>
                  </a:lnTo>
                  <a:lnTo>
                    <a:pt x="4577" y="19607"/>
                  </a:lnTo>
                  <a:lnTo>
                    <a:pt x="4639" y="19855"/>
                  </a:lnTo>
                  <a:lnTo>
                    <a:pt x="4701" y="20102"/>
                  </a:lnTo>
                  <a:lnTo>
                    <a:pt x="4824" y="20287"/>
                  </a:lnTo>
                  <a:lnTo>
                    <a:pt x="4948" y="20411"/>
                  </a:lnTo>
                  <a:lnTo>
                    <a:pt x="5257" y="20659"/>
                  </a:lnTo>
                  <a:lnTo>
                    <a:pt x="5505" y="20720"/>
                  </a:lnTo>
                  <a:lnTo>
                    <a:pt x="5938" y="20782"/>
                  </a:lnTo>
                  <a:lnTo>
                    <a:pt x="6680" y="20782"/>
                  </a:lnTo>
                  <a:lnTo>
                    <a:pt x="7546" y="20659"/>
                  </a:lnTo>
                  <a:lnTo>
                    <a:pt x="8597" y="20411"/>
                  </a:lnTo>
                  <a:lnTo>
                    <a:pt x="11071" y="19855"/>
                  </a:lnTo>
                  <a:lnTo>
                    <a:pt x="13731" y="19174"/>
                  </a:lnTo>
                  <a:lnTo>
                    <a:pt x="18493" y="17875"/>
                  </a:lnTo>
                  <a:lnTo>
                    <a:pt x="20596" y="17257"/>
                  </a:lnTo>
                  <a:lnTo>
                    <a:pt x="18679" y="2351"/>
                  </a:lnTo>
                  <a:lnTo>
                    <a:pt x="14968" y="1114"/>
                  </a:lnTo>
                  <a:lnTo>
                    <a:pt x="14844" y="1237"/>
                  </a:lnTo>
                  <a:lnTo>
                    <a:pt x="14659" y="1299"/>
                  </a:lnTo>
                  <a:lnTo>
                    <a:pt x="14288" y="1361"/>
                  </a:lnTo>
                  <a:lnTo>
                    <a:pt x="13793" y="1361"/>
                  </a:lnTo>
                  <a:lnTo>
                    <a:pt x="13236" y="1237"/>
                  </a:lnTo>
                  <a:lnTo>
                    <a:pt x="12618" y="1052"/>
                  </a:lnTo>
                  <a:lnTo>
                    <a:pt x="11937" y="743"/>
                  </a:lnTo>
                  <a:lnTo>
                    <a:pt x="103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33"/>
            <p:cNvSpPr/>
            <p:nvPr/>
          </p:nvSpPr>
          <p:spPr>
            <a:xfrm flipH="1">
              <a:off x="8442464" y="2392042"/>
              <a:ext cx="738145" cy="744811"/>
            </a:xfrm>
            <a:custGeom>
              <a:avLst/>
              <a:gdLst/>
              <a:ahLst/>
              <a:cxnLst/>
              <a:rect l="l" t="t" r="r" b="b"/>
              <a:pathLst>
                <a:path w="20597" h="20783" fill="none" extrusionOk="0">
                  <a:moveTo>
                    <a:pt x="20596" y="17257"/>
                  </a:moveTo>
                  <a:lnTo>
                    <a:pt x="20596" y="17257"/>
                  </a:lnTo>
                  <a:lnTo>
                    <a:pt x="18493" y="17875"/>
                  </a:lnTo>
                  <a:lnTo>
                    <a:pt x="13731" y="19174"/>
                  </a:lnTo>
                  <a:lnTo>
                    <a:pt x="11071" y="19855"/>
                  </a:lnTo>
                  <a:lnTo>
                    <a:pt x="8597" y="20411"/>
                  </a:lnTo>
                  <a:lnTo>
                    <a:pt x="7546" y="20659"/>
                  </a:lnTo>
                  <a:lnTo>
                    <a:pt x="6680" y="20782"/>
                  </a:lnTo>
                  <a:lnTo>
                    <a:pt x="5938" y="20782"/>
                  </a:lnTo>
                  <a:lnTo>
                    <a:pt x="5505" y="20720"/>
                  </a:lnTo>
                  <a:lnTo>
                    <a:pt x="5505" y="20720"/>
                  </a:lnTo>
                  <a:lnTo>
                    <a:pt x="5257" y="20659"/>
                  </a:lnTo>
                  <a:lnTo>
                    <a:pt x="4948" y="20411"/>
                  </a:lnTo>
                  <a:lnTo>
                    <a:pt x="4824" y="20287"/>
                  </a:lnTo>
                  <a:lnTo>
                    <a:pt x="4701" y="20102"/>
                  </a:lnTo>
                  <a:lnTo>
                    <a:pt x="4639" y="19855"/>
                  </a:lnTo>
                  <a:lnTo>
                    <a:pt x="4577" y="19607"/>
                  </a:lnTo>
                  <a:lnTo>
                    <a:pt x="4577" y="19607"/>
                  </a:lnTo>
                  <a:lnTo>
                    <a:pt x="2969" y="19669"/>
                  </a:lnTo>
                  <a:lnTo>
                    <a:pt x="2969" y="19669"/>
                  </a:lnTo>
                  <a:lnTo>
                    <a:pt x="2412" y="19607"/>
                  </a:lnTo>
                  <a:lnTo>
                    <a:pt x="1979" y="19545"/>
                  </a:lnTo>
                  <a:lnTo>
                    <a:pt x="1546" y="19360"/>
                  </a:lnTo>
                  <a:lnTo>
                    <a:pt x="1175" y="19112"/>
                  </a:lnTo>
                  <a:lnTo>
                    <a:pt x="866" y="18803"/>
                  </a:lnTo>
                  <a:lnTo>
                    <a:pt x="619" y="18432"/>
                  </a:lnTo>
                  <a:lnTo>
                    <a:pt x="433" y="18061"/>
                  </a:lnTo>
                  <a:lnTo>
                    <a:pt x="248" y="17690"/>
                  </a:lnTo>
                  <a:lnTo>
                    <a:pt x="186" y="17257"/>
                  </a:lnTo>
                  <a:lnTo>
                    <a:pt x="62" y="16824"/>
                  </a:lnTo>
                  <a:lnTo>
                    <a:pt x="0" y="15896"/>
                  </a:lnTo>
                  <a:lnTo>
                    <a:pt x="62" y="14968"/>
                  </a:lnTo>
                  <a:lnTo>
                    <a:pt x="186" y="14102"/>
                  </a:lnTo>
                  <a:lnTo>
                    <a:pt x="186" y="14102"/>
                  </a:lnTo>
                  <a:lnTo>
                    <a:pt x="742" y="11381"/>
                  </a:lnTo>
                  <a:lnTo>
                    <a:pt x="1113" y="9649"/>
                  </a:lnTo>
                  <a:lnTo>
                    <a:pt x="1546" y="7732"/>
                  </a:lnTo>
                  <a:lnTo>
                    <a:pt x="2103" y="5938"/>
                  </a:lnTo>
                  <a:lnTo>
                    <a:pt x="2660" y="4206"/>
                  </a:lnTo>
                  <a:lnTo>
                    <a:pt x="3216" y="2722"/>
                  </a:lnTo>
                  <a:lnTo>
                    <a:pt x="3526" y="2103"/>
                  </a:lnTo>
                  <a:lnTo>
                    <a:pt x="3835" y="1609"/>
                  </a:lnTo>
                  <a:lnTo>
                    <a:pt x="3835" y="1609"/>
                  </a:lnTo>
                  <a:lnTo>
                    <a:pt x="4020" y="1361"/>
                  </a:lnTo>
                  <a:lnTo>
                    <a:pt x="4330" y="1176"/>
                  </a:lnTo>
                  <a:lnTo>
                    <a:pt x="4639" y="928"/>
                  </a:lnTo>
                  <a:lnTo>
                    <a:pt x="5072" y="805"/>
                  </a:lnTo>
                  <a:lnTo>
                    <a:pt x="5938" y="495"/>
                  </a:lnTo>
                  <a:lnTo>
                    <a:pt x="6927" y="248"/>
                  </a:lnTo>
                  <a:lnTo>
                    <a:pt x="7917" y="124"/>
                  </a:lnTo>
                  <a:lnTo>
                    <a:pt x="8907" y="0"/>
                  </a:lnTo>
                  <a:lnTo>
                    <a:pt x="9773" y="0"/>
                  </a:lnTo>
                  <a:lnTo>
                    <a:pt x="10391" y="0"/>
                  </a:lnTo>
                  <a:lnTo>
                    <a:pt x="10391" y="0"/>
                  </a:lnTo>
                  <a:lnTo>
                    <a:pt x="10391" y="0"/>
                  </a:lnTo>
                  <a:lnTo>
                    <a:pt x="11937" y="743"/>
                  </a:lnTo>
                  <a:lnTo>
                    <a:pt x="12618" y="1052"/>
                  </a:lnTo>
                  <a:lnTo>
                    <a:pt x="13236" y="1237"/>
                  </a:lnTo>
                  <a:lnTo>
                    <a:pt x="13793" y="1361"/>
                  </a:lnTo>
                  <a:lnTo>
                    <a:pt x="14288" y="1361"/>
                  </a:lnTo>
                  <a:lnTo>
                    <a:pt x="14659" y="1299"/>
                  </a:lnTo>
                  <a:lnTo>
                    <a:pt x="14844" y="1237"/>
                  </a:lnTo>
                  <a:lnTo>
                    <a:pt x="14968" y="1114"/>
                  </a:lnTo>
                  <a:lnTo>
                    <a:pt x="18679" y="235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3"/>
            <p:cNvSpPr/>
            <p:nvPr/>
          </p:nvSpPr>
          <p:spPr>
            <a:xfrm flipH="1">
              <a:off x="8885771" y="2576033"/>
              <a:ext cx="28849" cy="208395"/>
            </a:xfrm>
            <a:custGeom>
              <a:avLst/>
              <a:gdLst/>
              <a:ahLst/>
              <a:cxnLst/>
              <a:rect l="l" t="t" r="r" b="b"/>
              <a:pathLst>
                <a:path w="805" h="5815" extrusionOk="0">
                  <a:moveTo>
                    <a:pt x="681" y="0"/>
                  </a:moveTo>
                  <a:lnTo>
                    <a:pt x="619" y="62"/>
                  </a:lnTo>
                  <a:lnTo>
                    <a:pt x="62" y="5010"/>
                  </a:lnTo>
                  <a:lnTo>
                    <a:pt x="0" y="5752"/>
                  </a:lnTo>
                  <a:lnTo>
                    <a:pt x="0" y="5814"/>
                  </a:lnTo>
                  <a:lnTo>
                    <a:pt x="124" y="5814"/>
                  </a:lnTo>
                  <a:lnTo>
                    <a:pt x="186" y="5752"/>
                  </a:lnTo>
                  <a:lnTo>
                    <a:pt x="742" y="804"/>
                  </a:lnTo>
                  <a:lnTo>
                    <a:pt x="804" y="62"/>
                  </a:lnTo>
                  <a:lnTo>
                    <a:pt x="804"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3"/>
            <p:cNvSpPr/>
            <p:nvPr/>
          </p:nvSpPr>
          <p:spPr>
            <a:xfrm flipH="1">
              <a:off x="8415866" y="2589329"/>
              <a:ext cx="93142" cy="432272"/>
            </a:xfrm>
            <a:custGeom>
              <a:avLst/>
              <a:gdLst/>
              <a:ahLst/>
              <a:cxnLst/>
              <a:rect l="l" t="t" r="r" b="b"/>
              <a:pathLst>
                <a:path w="2599" h="12062" extrusionOk="0">
                  <a:moveTo>
                    <a:pt x="63" y="0"/>
                  </a:moveTo>
                  <a:lnTo>
                    <a:pt x="1" y="62"/>
                  </a:lnTo>
                  <a:lnTo>
                    <a:pt x="1" y="124"/>
                  </a:lnTo>
                  <a:lnTo>
                    <a:pt x="557" y="1732"/>
                  </a:lnTo>
                  <a:lnTo>
                    <a:pt x="1052" y="3340"/>
                  </a:lnTo>
                  <a:lnTo>
                    <a:pt x="1485" y="4948"/>
                  </a:lnTo>
                  <a:lnTo>
                    <a:pt x="1918" y="6556"/>
                  </a:lnTo>
                  <a:lnTo>
                    <a:pt x="2227" y="8226"/>
                  </a:lnTo>
                  <a:lnTo>
                    <a:pt x="2351" y="9030"/>
                  </a:lnTo>
                  <a:lnTo>
                    <a:pt x="2413" y="9463"/>
                  </a:lnTo>
                  <a:lnTo>
                    <a:pt x="2413" y="9896"/>
                  </a:lnTo>
                  <a:lnTo>
                    <a:pt x="2351" y="10206"/>
                  </a:lnTo>
                  <a:lnTo>
                    <a:pt x="2289" y="10515"/>
                  </a:lnTo>
                  <a:lnTo>
                    <a:pt x="2042" y="11071"/>
                  </a:lnTo>
                  <a:lnTo>
                    <a:pt x="1671" y="11504"/>
                  </a:lnTo>
                  <a:lnTo>
                    <a:pt x="1485" y="11752"/>
                  </a:lnTo>
                  <a:lnTo>
                    <a:pt x="1238" y="11937"/>
                  </a:lnTo>
                  <a:lnTo>
                    <a:pt x="1176" y="11937"/>
                  </a:lnTo>
                  <a:lnTo>
                    <a:pt x="1238" y="12061"/>
                  </a:lnTo>
                  <a:lnTo>
                    <a:pt x="1362" y="12061"/>
                  </a:lnTo>
                  <a:lnTo>
                    <a:pt x="1547" y="11937"/>
                  </a:lnTo>
                  <a:lnTo>
                    <a:pt x="1733" y="11752"/>
                  </a:lnTo>
                  <a:lnTo>
                    <a:pt x="2104" y="11319"/>
                  </a:lnTo>
                  <a:lnTo>
                    <a:pt x="2351" y="10886"/>
                  </a:lnTo>
                  <a:lnTo>
                    <a:pt x="2537" y="10391"/>
                  </a:lnTo>
                  <a:lnTo>
                    <a:pt x="2599" y="10020"/>
                  </a:lnTo>
                  <a:lnTo>
                    <a:pt x="2599" y="9587"/>
                  </a:lnTo>
                  <a:lnTo>
                    <a:pt x="2537" y="8845"/>
                  </a:lnTo>
                  <a:lnTo>
                    <a:pt x="2166" y="7113"/>
                  </a:lnTo>
                  <a:lnTo>
                    <a:pt x="1794" y="5319"/>
                  </a:lnTo>
                  <a:lnTo>
                    <a:pt x="1300" y="3526"/>
                  </a:lnTo>
                  <a:lnTo>
                    <a:pt x="805" y="1794"/>
                  </a:lnTo>
                  <a:lnTo>
                    <a:pt x="186" y="62"/>
                  </a:lnTo>
                  <a:lnTo>
                    <a:pt x="125"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3"/>
            <p:cNvSpPr/>
            <p:nvPr/>
          </p:nvSpPr>
          <p:spPr>
            <a:xfrm flipH="1">
              <a:off x="8482347" y="2651364"/>
              <a:ext cx="228357" cy="261614"/>
            </a:xfrm>
            <a:custGeom>
              <a:avLst/>
              <a:gdLst/>
              <a:ahLst/>
              <a:cxnLst/>
              <a:rect l="l" t="t" r="r" b="b"/>
              <a:pathLst>
                <a:path w="6372" h="7300" extrusionOk="0">
                  <a:moveTo>
                    <a:pt x="5691" y="1"/>
                  </a:moveTo>
                  <a:lnTo>
                    <a:pt x="5196" y="125"/>
                  </a:lnTo>
                  <a:lnTo>
                    <a:pt x="4639" y="310"/>
                  </a:lnTo>
                  <a:lnTo>
                    <a:pt x="3588" y="681"/>
                  </a:lnTo>
                  <a:lnTo>
                    <a:pt x="3155" y="867"/>
                  </a:lnTo>
                  <a:lnTo>
                    <a:pt x="2289" y="1238"/>
                  </a:lnTo>
                  <a:lnTo>
                    <a:pt x="1423" y="1671"/>
                  </a:lnTo>
                  <a:lnTo>
                    <a:pt x="681" y="2104"/>
                  </a:lnTo>
                  <a:lnTo>
                    <a:pt x="0" y="2475"/>
                  </a:lnTo>
                  <a:lnTo>
                    <a:pt x="743" y="7299"/>
                  </a:lnTo>
                  <a:lnTo>
                    <a:pt x="4268" y="5753"/>
                  </a:lnTo>
                  <a:lnTo>
                    <a:pt x="4577" y="5568"/>
                  </a:lnTo>
                  <a:lnTo>
                    <a:pt x="4763" y="5444"/>
                  </a:lnTo>
                  <a:lnTo>
                    <a:pt x="4887" y="5258"/>
                  </a:lnTo>
                  <a:lnTo>
                    <a:pt x="4948" y="5073"/>
                  </a:lnTo>
                  <a:lnTo>
                    <a:pt x="4887" y="4887"/>
                  </a:lnTo>
                  <a:lnTo>
                    <a:pt x="4825" y="4702"/>
                  </a:lnTo>
                  <a:lnTo>
                    <a:pt x="4701" y="4640"/>
                  </a:lnTo>
                  <a:lnTo>
                    <a:pt x="4887" y="4516"/>
                  </a:lnTo>
                  <a:lnTo>
                    <a:pt x="5010" y="4331"/>
                  </a:lnTo>
                  <a:lnTo>
                    <a:pt x="5134" y="4083"/>
                  </a:lnTo>
                  <a:lnTo>
                    <a:pt x="5072" y="3898"/>
                  </a:lnTo>
                  <a:lnTo>
                    <a:pt x="5010" y="3650"/>
                  </a:lnTo>
                  <a:lnTo>
                    <a:pt x="4825" y="3526"/>
                  </a:lnTo>
                  <a:lnTo>
                    <a:pt x="4639" y="3403"/>
                  </a:lnTo>
                  <a:lnTo>
                    <a:pt x="4392" y="3403"/>
                  </a:lnTo>
                  <a:lnTo>
                    <a:pt x="4577" y="3341"/>
                  </a:lnTo>
                  <a:lnTo>
                    <a:pt x="4701" y="3217"/>
                  </a:lnTo>
                  <a:lnTo>
                    <a:pt x="4763" y="3032"/>
                  </a:lnTo>
                  <a:lnTo>
                    <a:pt x="4825" y="2908"/>
                  </a:lnTo>
                  <a:lnTo>
                    <a:pt x="4763" y="2661"/>
                  </a:lnTo>
                  <a:lnTo>
                    <a:pt x="4701" y="2475"/>
                  </a:lnTo>
                  <a:lnTo>
                    <a:pt x="4577" y="2351"/>
                  </a:lnTo>
                  <a:lnTo>
                    <a:pt x="4454" y="2289"/>
                  </a:lnTo>
                  <a:lnTo>
                    <a:pt x="4268" y="2166"/>
                  </a:lnTo>
                  <a:lnTo>
                    <a:pt x="4083" y="2104"/>
                  </a:lnTo>
                  <a:lnTo>
                    <a:pt x="5072" y="1609"/>
                  </a:lnTo>
                  <a:lnTo>
                    <a:pt x="5505" y="1424"/>
                  </a:lnTo>
                  <a:lnTo>
                    <a:pt x="5814" y="1238"/>
                  </a:lnTo>
                  <a:lnTo>
                    <a:pt x="6062" y="1052"/>
                  </a:lnTo>
                  <a:lnTo>
                    <a:pt x="6185" y="867"/>
                  </a:lnTo>
                  <a:lnTo>
                    <a:pt x="6309" y="619"/>
                  </a:lnTo>
                  <a:lnTo>
                    <a:pt x="6371" y="434"/>
                  </a:lnTo>
                  <a:lnTo>
                    <a:pt x="6309" y="248"/>
                  </a:lnTo>
                  <a:lnTo>
                    <a:pt x="6309" y="63"/>
                  </a:lnTo>
                  <a:lnTo>
                    <a:pt x="6185" y="1"/>
                  </a:lnTo>
                  <a:close/>
                </a:path>
              </a:pathLst>
            </a:custGeom>
            <a:solidFill>
              <a:srgbClr val="FFB4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3"/>
            <p:cNvSpPr/>
            <p:nvPr/>
          </p:nvSpPr>
          <p:spPr>
            <a:xfrm flipH="1">
              <a:off x="8482347" y="2651364"/>
              <a:ext cx="228357" cy="261614"/>
            </a:xfrm>
            <a:custGeom>
              <a:avLst/>
              <a:gdLst/>
              <a:ahLst/>
              <a:cxnLst/>
              <a:rect l="l" t="t" r="r" b="b"/>
              <a:pathLst>
                <a:path w="6372" h="7300" fill="none" extrusionOk="0">
                  <a:moveTo>
                    <a:pt x="743" y="7299"/>
                  </a:moveTo>
                  <a:lnTo>
                    <a:pt x="743" y="7299"/>
                  </a:lnTo>
                  <a:lnTo>
                    <a:pt x="4268" y="5753"/>
                  </a:lnTo>
                  <a:lnTo>
                    <a:pt x="4268" y="5753"/>
                  </a:lnTo>
                  <a:lnTo>
                    <a:pt x="4577" y="5568"/>
                  </a:lnTo>
                  <a:lnTo>
                    <a:pt x="4763" y="5444"/>
                  </a:lnTo>
                  <a:lnTo>
                    <a:pt x="4887" y="5258"/>
                  </a:lnTo>
                  <a:lnTo>
                    <a:pt x="4887" y="5258"/>
                  </a:lnTo>
                  <a:lnTo>
                    <a:pt x="4948" y="5073"/>
                  </a:lnTo>
                  <a:lnTo>
                    <a:pt x="4887" y="4887"/>
                  </a:lnTo>
                  <a:lnTo>
                    <a:pt x="4825" y="4702"/>
                  </a:lnTo>
                  <a:lnTo>
                    <a:pt x="4701" y="4640"/>
                  </a:lnTo>
                  <a:lnTo>
                    <a:pt x="4701" y="4640"/>
                  </a:lnTo>
                  <a:lnTo>
                    <a:pt x="4887" y="4516"/>
                  </a:lnTo>
                  <a:lnTo>
                    <a:pt x="5010" y="4331"/>
                  </a:lnTo>
                  <a:lnTo>
                    <a:pt x="5134" y="4083"/>
                  </a:lnTo>
                  <a:lnTo>
                    <a:pt x="5072" y="3898"/>
                  </a:lnTo>
                  <a:lnTo>
                    <a:pt x="5072" y="3898"/>
                  </a:lnTo>
                  <a:lnTo>
                    <a:pt x="5010" y="3650"/>
                  </a:lnTo>
                  <a:lnTo>
                    <a:pt x="4825" y="3526"/>
                  </a:lnTo>
                  <a:lnTo>
                    <a:pt x="4639" y="3403"/>
                  </a:lnTo>
                  <a:lnTo>
                    <a:pt x="4392" y="3403"/>
                  </a:lnTo>
                  <a:lnTo>
                    <a:pt x="4392" y="3403"/>
                  </a:lnTo>
                  <a:lnTo>
                    <a:pt x="4577" y="3341"/>
                  </a:lnTo>
                  <a:lnTo>
                    <a:pt x="4701" y="3217"/>
                  </a:lnTo>
                  <a:lnTo>
                    <a:pt x="4763" y="3032"/>
                  </a:lnTo>
                  <a:lnTo>
                    <a:pt x="4825" y="2908"/>
                  </a:lnTo>
                  <a:lnTo>
                    <a:pt x="4825" y="2908"/>
                  </a:lnTo>
                  <a:lnTo>
                    <a:pt x="4763" y="2661"/>
                  </a:lnTo>
                  <a:lnTo>
                    <a:pt x="4701" y="2475"/>
                  </a:lnTo>
                  <a:lnTo>
                    <a:pt x="4577" y="2351"/>
                  </a:lnTo>
                  <a:lnTo>
                    <a:pt x="4454" y="2289"/>
                  </a:lnTo>
                  <a:lnTo>
                    <a:pt x="4268" y="2166"/>
                  </a:lnTo>
                  <a:lnTo>
                    <a:pt x="4083" y="2104"/>
                  </a:lnTo>
                  <a:lnTo>
                    <a:pt x="5072" y="1609"/>
                  </a:lnTo>
                  <a:lnTo>
                    <a:pt x="5072" y="1609"/>
                  </a:lnTo>
                  <a:lnTo>
                    <a:pt x="5505" y="1424"/>
                  </a:lnTo>
                  <a:lnTo>
                    <a:pt x="5814" y="1238"/>
                  </a:lnTo>
                  <a:lnTo>
                    <a:pt x="6062" y="1052"/>
                  </a:lnTo>
                  <a:lnTo>
                    <a:pt x="6185" y="867"/>
                  </a:lnTo>
                  <a:lnTo>
                    <a:pt x="6309" y="619"/>
                  </a:lnTo>
                  <a:lnTo>
                    <a:pt x="6371" y="434"/>
                  </a:lnTo>
                  <a:lnTo>
                    <a:pt x="6309" y="248"/>
                  </a:lnTo>
                  <a:lnTo>
                    <a:pt x="6309" y="63"/>
                  </a:lnTo>
                  <a:lnTo>
                    <a:pt x="6309" y="63"/>
                  </a:lnTo>
                  <a:lnTo>
                    <a:pt x="6185" y="1"/>
                  </a:lnTo>
                  <a:lnTo>
                    <a:pt x="6062" y="1"/>
                  </a:lnTo>
                  <a:lnTo>
                    <a:pt x="5691" y="1"/>
                  </a:lnTo>
                  <a:lnTo>
                    <a:pt x="5196" y="125"/>
                  </a:lnTo>
                  <a:lnTo>
                    <a:pt x="4639" y="310"/>
                  </a:lnTo>
                  <a:lnTo>
                    <a:pt x="3588" y="681"/>
                  </a:lnTo>
                  <a:lnTo>
                    <a:pt x="3155" y="867"/>
                  </a:lnTo>
                  <a:lnTo>
                    <a:pt x="3155" y="867"/>
                  </a:lnTo>
                  <a:lnTo>
                    <a:pt x="2289" y="1238"/>
                  </a:lnTo>
                  <a:lnTo>
                    <a:pt x="1423" y="1671"/>
                  </a:lnTo>
                  <a:lnTo>
                    <a:pt x="681" y="2104"/>
                  </a:lnTo>
                  <a:lnTo>
                    <a:pt x="0" y="247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33"/>
            <p:cNvSpPr/>
            <p:nvPr/>
          </p:nvSpPr>
          <p:spPr>
            <a:xfrm flipH="1">
              <a:off x="8677413" y="2715657"/>
              <a:ext cx="343610" cy="383497"/>
            </a:xfrm>
            <a:custGeom>
              <a:avLst/>
              <a:gdLst/>
              <a:ahLst/>
              <a:cxnLst/>
              <a:rect l="l" t="t" r="r" b="b"/>
              <a:pathLst>
                <a:path w="9588" h="10701" extrusionOk="0">
                  <a:moveTo>
                    <a:pt x="8598" y="1"/>
                  </a:moveTo>
                  <a:lnTo>
                    <a:pt x="7608" y="186"/>
                  </a:lnTo>
                  <a:lnTo>
                    <a:pt x="6680" y="434"/>
                  </a:lnTo>
                  <a:lnTo>
                    <a:pt x="4763" y="1114"/>
                  </a:lnTo>
                  <a:lnTo>
                    <a:pt x="2784" y="1856"/>
                  </a:lnTo>
                  <a:lnTo>
                    <a:pt x="866" y="2660"/>
                  </a:lnTo>
                  <a:lnTo>
                    <a:pt x="248" y="2908"/>
                  </a:lnTo>
                  <a:lnTo>
                    <a:pt x="124" y="2969"/>
                  </a:lnTo>
                  <a:lnTo>
                    <a:pt x="62" y="3031"/>
                  </a:lnTo>
                  <a:lnTo>
                    <a:pt x="0" y="3155"/>
                  </a:lnTo>
                  <a:lnTo>
                    <a:pt x="62" y="3155"/>
                  </a:lnTo>
                  <a:lnTo>
                    <a:pt x="124" y="3217"/>
                  </a:lnTo>
                  <a:lnTo>
                    <a:pt x="186" y="3155"/>
                  </a:lnTo>
                  <a:lnTo>
                    <a:pt x="371" y="3093"/>
                  </a:lnTo>
                  <a:lnTo>
                    <a:pt x="866" y="2846"/>
                  </a:lnTo>
                  <a:lnTo>
                    <a:pt x="2474" y="2165"/>
                  </a:lnTo>
                  <a:lnTo>
                    <a:pt x="4577" y="1361"/>
                  </a:lnTo>
                  <a:lnTo>
                    <a:pt x="6680" y="619"/>
                  </a:lnTo>
                  <a:lnTo>
                    <a:pt x="7608" y="372"/>
                  </a:lnTo>
                  <a:lnTo>
                    <a:pt x="8103" y="248"/>
                  </a:lnTo>
                  <a:lnTo>
                    <a:pt x="8545" y="193"/>
                  </a:lnTo>
                  <a:lnTo>
                    <a:pt x="8545" y="193"/>
                  </a:lnTo>
                  <a:lnTo>
                    <a:pt x="9340" y="6248"/>
                  </a:lnTo>
                  <a:lnTo>
                    <a:pt x="9340" y="6371"/>
                  </a:lnTo>
                  <a:lnTo>
                    <a:pt x="9386" y="6510"/>
                  </a:lnTo>
                  <a:lnTo>
                    <a:pt x="9340" y="6557"/>
                  </a:lnTo>
                  <a:lnTo>
                    <a:pt x="8783" y="6804"/>
                  </a:lnTo>
                  <a:lnTo>
                    <a:pt x="8288" y="7052"/>
                  </a:lnTo>
                  <a:lnTo>
                    <a:pt x="6371" y="8041"/>
                  </a:lnTo>
                  <a:lnTo>
                    <a:pt x="4392" y="8969"/>
                  </a:lnTo>
                  <a:lnTo>
                    <a:pt x="3217" y="9464"/>
                  </a:lnTo>
                  <a:lnTo>
                    <a:pt x="1980" y="9959"/>
                  </a:lnTo>
                  <a:lnTo>
                    <a:pt x="1052" y="10268"/>
                  </a:lnTo>
                  <a:lnTo>
                    <a:pt x="557" y="10392"/>
                  </a:lnTo>
                  <a:lnTo>
                    <a:pt x="124" y="10515"/>
                  </a:lnTo>
                  <a:lnTo>
                    <a:pt x="62" y="10515"/>
                  </a:lnTo>
                  <a:lnTo>
                    <a:pt x="0" y="10577"/>
                  </a:lnTo>
                  <a:lnTo>
                    <a:pt x="62" y="10639"/>
                  </a:lnTo>
                  <a:lnTo>
                    <a:pt x="124" y="10701"/>
                  </a:lnTo>
                  <a:lnTo>
                    <a:pt x="557" y="10577"/>
                  </a:lnTo>
                  <a:lnTo>
                    <a:pt x="1052" y="10515"/>
                  </a:lnTo>
                  <a:lnTo>
                    <a:pt x="1918" y="10206"/>
                  </a:lnTo>
                  <a:lnTo>
                    <a:pt x="3031" y="9711"/>
                  </a:lnTo>
                  <a:lnTo>
                    <a:pt x="4206" y="9216"/>
                  </a:lnTo>
                  <a:lnTo>
                    <a:pt x="6433" y="8227"/>
                  </a:lnTo>
                  <a:lnTo>
                    <a:pt x="8598" y="7113"/>
                  </a:lnTo>
                  <a:lnTo>
                    <a:pt x="9525" y="6619"/>
                  </a:lnTo>
                  <a:lnTo>
                    <a:pt x="9587" y="6557"/>
                  </a:lnTo>
                  <a:lnTo>
                    <a:pt x="8783" y="867"/>
                  </a:lnTo>
                  <a:lnTo>
                    <a:pt x="8721" y="124"/>
                  </a:lnTo>
                  <a:lnTo>
                    <a:pt x="8659"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33"/>
            <p:cNvSpPr/>
            <p:nvPr/>
          </p:nvSpPr>
          <p:spPr>
            <a:xfrm flipH="1">
              <a:off x="8542194" y="2813208"/>
              <a:ext cx="37737" cy="17740"/>
            </a:xfrm>
            <a:custGeom>
              <a:avLst/>
              <a:gdLst/>
              <a:ahLst/>
              <a:cxnLst/>
              <a:rect l="l" t="t" r="r" b="b"/>
              <a:pathLst>
                <a:path w="1053" h="495" extrusionOk="0">
                  <a:moveTo>
                    <a:pt x="681" y="0"/>
                  </a:moveTo>
                  <a:lnTo>
                    <a:pt x="434" y="62"/>
                  </a:lnTo>
                  <a:lnTo>
                    <a:pt x="248" y="186"/>
                  </a:lnTo>
                  <a:lnTo>
                    <a:pt x="1" y="309"/>
                  </a:lnTo>
                  <a:lnTo>
                    <a:pt x="1" y="371"/>
                  </a:lnTo>
                  <a:lnTo>
                    <a:pt x="1" y="433"/>
                  </a:lnTo>
                  <a:lnTo>
                    <a:pt x="62" y="495"/>
                  </a:lnTo>
                  <a:lnTo>
                    <a:pt x="124" y="433"/>
                  </a:lnTo>
                  <a:lnTo>
                    <a:pt x="310" y="309"/>
                  </a:lnTo>
                  <a:lnTo>
                    <a:pt x="495" y="247"/>
                  </a:lnTo>
                  <a:lnTo>
                    <a:pt x="743" y="186"/>
                  </a:lnTo>
                  <a:lnTo>
                    <a:pt x="928" y="186"/>
                  </a:lnTo>
                  <a:lnTo>
                    <a:pt x="990" y="124"/>
                  </a:lnTo>
                  <a:lnTo>
                    <a:pt x="1052" y="62"/>
                  </a:lnTo>
                  <a:lnTo>
                    <a:pt x="990"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3"/>
            <p:cNvSpPr/>
            <p:nvPr/>
          </p:nvSpPr>
          <p:spPr>
            <a:xfrm flipH="1">
              <a:off x="8546638" y="2768876"/>
              <a:ext cx="42145" cy="15553"/>
            </a:xfrm>
            <a:custGeom>
              <a:avLst/>
              <a:gdLst/>
              <a:ahLst/>
              <a:cxnLst/>
              <a:rect l="l" t="t" r="r" b="b"/>
              <a:pathLst>
                <a:path w="1176" h="434" extrusionOk="0">
                  <a:moveTo>
                    <a:pt x="804" y="0"/>
                  </a:moveTo>
                  <a:lnTo>
                    <a:pt x="557" y="62"/>
                  </a:lnTo>
                  <a:lnTo>
                    <a:pt x="309" y="124"/>
                  </a:lnTo>
                  <a:lnTo>
                    <a:pt x="62" y="247"/>
                  </a:lnTo>
                  <a:lnTo>
                    <a:pt x="0" y="309"/>
                  </a:lnTo>
                  <a:lnTo>
                    <a:pt x="0" y="371"/>
                  </a:lnTo>
                  <a:lnTo>
                    <a:pt x="62" y="433"/>
                  </a:lnTo>
                  <a:lnTo>
                    <a:pt x="124" y="371"/>
                  </a:lnTo>
                  <a:lnTo>
                    <a:pt x="371" y="309"/>
                  </a:lnTo>
                  <a:lnTo>
                    <a:pt x="619" y="247"/>
                  </a:lnTo>
                  <a:lnTo>
                    <a:pt x="804" y="186"/>
                  </a:lnTo>
                  <a:lnTo>
                    <a:pt x="1114" y="186"/>
                  </a:lnTo>
                  <a:lnTo>
                    <a:pt x="1175" y="124"/>
                  </a:lnTo>
                  <a:lnTo>
                    <a:pt x="1114" y="62"/>
                  </a:lnTo>
                  <a:lnTo>
                    <a:pt x="1052" y="0"/>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3"/>
            <p:cNvSpPr/>
            <p:nvPr/>
          </p:nvSpPr>
          <p:spPr>
            <a:xfrm flipH="1">
              <a:off x="8546638" y="2726731"/>
              <a:ext cx="53255" cy="13332"/>
            </a:xfrm>
            <a:custGeom>
              <a:avLst/>
              <a:gdLst/>
              <a:ahLst/>
              <a:cxnLst/>
              <a:rect l="l" t="t" r="r" b="b"/>
              <a:pathLst>
                <a:path w="1486" h="372" extrusionOk="0">
                  <a:moveTo>
                    <a:pt x="743" y="1"/>
                  </a:moveTo>
                  <a:lnTo>
                    <a:pt x="372" y="63"/>
                  </a:lnTo>
                  <a:lnTo>
                    <a:pt x="1" y="186"/>
                  </a:lnTo>
                  <a:lnTo>
                    <a:pt x="1" y="248"/>
                  </a:lnTo>
                  <a:lnTo>
                    <a:pt x="1" y="310"/>
                  </a:lnTo>
                  <a:lnTo>
                    <a:pt x="63" y="372"/>
                  </a:lnTo>
                  <a:lnTo>
                    <a:pt x="125" y="372"/>
                  </a:lnTo>
                  <a:lnTo>
                    <a:pt x="434" y="248"/>
                  </a:lnTo>
                  <a:lnTo>
                    <a:pt x="743" y="186"/>
                  </a:lnTo>
                  <a:lnTo>
                    <a:pt x="1052" y="186"/>
                  </a:lnTo>
                  <a:lnTo>
                    <a:pt x="1362" y="310"/>
                  </a:lnTo>
                  <a:lnTo>
                    <a:pt x="1424" y="310"/>
                  </a:lnTo>
                  <a:lnTo>
                    <a:pt x="1485" y="248"/>
                  </a:lnTo>
                  <a:lnTo>
                    <a:pt x="1485" y="186"/>
                  </a:lnTo>
                  <a:lnTo>
                    <a:pt x="1424" y="125"/>
                  </a:lnTo>
                  <a:lnTo>
                    <a:pt x="1052" y="1"/>
                  </a:lnTo>
                  <a:close/>
                </a:path>
              </a:pathLst>
            </a:cu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3"/>
            <p:cNvSpPr/>
            <p:nvPr/>
          </p:nvSpPr>
          <p:spPr>
            <a:xfrm flipH="1">
              <a:off x="7640057" y="2684622"/>
              <a:ext cx="937652" cy="359128"/>
            </a:xfrm>
            <a:custGeom>
              <a:avLst/>
              <a:gdLst/>
              <a:ahLst/>
              <a:cxnLst/>
              <a:rect l="l" t="t" r="r" b="b"/>
              <a:pathLst>
                <a:path w="26164" h="10021" extrusionOk="0">
                  <a:moveTo>
                    <a:pt x="25359" y="1"/>
                  </a:moveTo>
                  <a:lnTo>
                    <a:pt x="15649" y="372"/>
                  </a:lnTo>
                  <a:lnTo>
                    <a:pt x="15154" y="434"/>
                  </a:lnTo>
                  <a:lnTo>
                    <a:pt x="14659" y="619"/>
                  </a:lnTo>
                  <a:lnTo>
                    <a:pt x="14226" y="867"/>
                  </a:lnTo>
                  <a:lnTo>
                    <a:pt x="13855" y="1238"/>
                  </a:lnTo>
                  <a:lnTo>
                    <a:pt x="10762" y="5320"/>
                  </a:lnTo>
                  <a:lnTo>
                    <a:pt x="10329" y="5072"/>
                  </a:lnTo>
                  <a:lnTo>
                    <a:pt x="9773" y="4887"/>
                  </a:lnTo>
                  <a:lnTo>
                    <a:pt x="9154" y="4887"/>
                  </a:lnTo>
                  <a:lnTo>
                    <a:pt x="310" y="5567"/>
                  </a:lnTo>
                  <a:lnTo>
                    <a:pt x="186" y="5567"/>
                  </a:lnTo>
                  <a:lnTo>
                    <a:pt x="124" y="5629"/>
                  </a:lnTo>
                  <a:lnTo>
                    <a:pt x="0" y="5815"/>
                  </a:lnTo>
                  <a:lnTo>
                    <a:pt x="62" y="6000"/>
                  </a:lnTo>
                  <a:lnTo>
                    <a:pt x="124" y="6062"/>
                  </a:lnTo>
                  <a:lnTo>
                    <a:pt x="186" y="6124"/>
                  </a:lnTo>
                  <a:lnTo>
                    <a:pt x="6928" y="9773"/>
                  </a:lnTo>
                  <a:lnTo>
                    <a:pt x="7237" y="9897"/>
                  </a:lnTo>
                  <a:lnTo>
                    <a:pt x="7546" y="10021"/>
                  </a:lnTo>
                  <a:lnTo>
                    <a:pt x="8288" y="10021"/>
                  </a:lnTo>
                  <a:lnTo>
                    <a:pt x="13175" y="9588"/>
                  </a:lnTo>
                  <a:lnTo>
                    <a:pt x="19050" y="9155"/>
                  </a:lnTo>
                  <a:lnTo>
                    <a:pt x="19236" y="9093"/>
                  </a:lnTo>
                  <a:lnTo>
                    <a:pt x="19360" y="9031"/>
                  </a:lnTo>
                  <a:lnTo>
                    <a:pt x="25978" y="1361"/>
                  </a:lnTo>
                  <a:lnTo>
                    <a:pt x="26101" y="1114"/>
                  </a:lnTo>
                  <a:lnTo>
                    <a:pt x="26163" y="928"/>
                  </a:lnTo>
                  <a:lnTo>
                    <a:pt x="26163" y="681"/>
                  </a:lnTo>
                  <a:lnTo>
                    <a:pt x="26101" y="496"/>
                  </a:lnTo>
                  <a:lnTo>
                    <a:pt x="25978" y="310"/>
                  </a:lnTo>
                  <a:lnTo>
                    <a:pt x="25792" y="124"/>
                  </a:lnTo>
                  <a:lnTo>
                    <a:pt x="25607" y="63"/>
                  </a:lnTo>
                  <a:lnTo>
                    <a:pt x="253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3"/>
            <p:cNvSpPr/>
            <p:nvPr/>
          </p:nvSpPr>
          <p:spPr>
            <a:xfrm flipH="1">
              <a:off x="8103326" y="2759989"/>
              <a:ext cx="212839" cy="272688"/>
            </a:xfrm>
            <a:custGeom>
              <a:avLst/>
              <a:gdLst/>
              <a:ahLst/>
              <a:cxnLst/>
              <a:rect l="l" t="t" r="r" b="b"/>
              <a:pathLst>
                <a:path w="5939" h="7609" extrusionOk="0">
                  <a:moveTo>
                    <a:pt x="5815" y="1"/>
                  </a:moveTo>
                  <a:lnTo>
                    <a:pt x="5753" y="63"/>
                  </a:lnTo>
                  <a:lnTo>
                    <a:pt x="2908" y="3774"/>
                  </a:lnTo>
                  <a:lnTo>
                    <a:pt x="63" y="7485"/>
                  </a:lnTo>
                  <a:lnTo>
                    <a:pt x="1" y="7546"/>
                  </a:lnTo>
                  <a:lnTo>
                    <a:pt x="63" y="7608"/>
                  </a:lnTo>
                  <a:lnTo>
                    <a:pt x="186" y="7608"/>
                  </a:lnTo>
                  <a:lnTo>
                    <a:pt x="3031" y="3897"/>
                  </a:lnTo>
                  <a:lnTo>
                    <a:pt x="5877" y="186"/>
                  </a:lnTo>
                  <a:lnTo>
                    <a:pt x="5938" y="124"/>
                  </a:lnTo>
                  <a:lnTo>
                    <a:pt x="5877" y="63"/>
                  </a:lnTo>
                  <a:lnTo>
                    <a:pt x="5815"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33"/>
            <p:cNvSpPr/>
            <p:nvPr/>
          </p:nvSpPr>
          <p:spPr>
            <a:xfrm flipH="1">
              <a:off x="7934851" y="2839799"/>
              <a:ext cx="68772" cy="62106"/>
            </a:xfrm>
            <a:custGeom>
              <a:avLst/>
              <a:gdLst/>
              <a:ahLst/>
              <a:cxnLst/>
              <a:rect l="l" t="t" r="r" b="b"/>
              <a:pathLst>
                <a:path w="1919" h="1733" extrusionOk="0">
                  <a:moveTo>
                    <a:pt x="1238" y="0"/>
                  </a:moveTo>
                  <a:lnTo>
                    <a:pt x="867" y="124"/>
                  </a:lnTo>
                  <a:lnTo>
                    <a:pt x="496" y="310"/>
                  </a:lnTo>
                  <a:lnTo>
                    <a:pt x="248" y="619"/>
                  </a:lnTo>
                  <a:lnTo>
                    <a:pt x="63" y="990"/>
                  </a:lnTo>
                  <a:lnTo>
                    <a:pt x="1" y="1299"/>
                  </a:lnTo>
                  <a:lnTo>
                    <a:pt x="63" y="1423"/>
                  </a:lnTo>
                  <a:lnTo>
                    <a:pt x="124" y="1547"/>
                  </a:lnTo>
                  <a:lnTo>
                    <a:pt x="186" y="1670"/>
                  </a:lnTo>
                  <a:lnTo>
                    <a:pt x="372" y="1732"/>
                  </a:lnTo>
                  <a:lnTo>
                    <a:pt x="681" y="1732"/>
                  </a:lnTo>
                  <a:lnTo>
                    <a:pt x="1052" y="1608"/>
                  </a:lnTo>
                  <a:lnTo>
                    <a:pt x="1361" y="1423"/>
                  </a:lnTo>
                  <a:lnTo>
                    <a:pt x="1671" y="1114"/>
                  </a:lnTo>
                  <a:lnTo>
                    <a:pt x="1856" y="742"/>
                  </a:lnTo>
                  <a:lnTo>
                    <a:pt x="1918" y="433"/>
                  </a:lnTo>
                  <a:lnTo>
                    <a:pt x="1856" y="310"/>
                  </a:lnTo>
                  <a:lnTo>
                    <a:pt x="1794" y="186"/>
                  </a:lnTo>
                  <a:lnTo>
                    <a:pt x="1671" y="62"/>
                  </a:lnTo>
                  <a:lnTo>
                    <a:pt x="154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6" name="Google Shape;2216;p48"/>
          <p:cNvGrpSpPr/>
          <p:nvPr/>
        </p:nvGrpSpPr>
        <p:grpSpPr>
          <a:xfrm>
            <a:off x="5744210" y="742315"/>
            <a:ext cx="421005" cy="448310"/>
            <a:chOff x="4817225" y="2714925"/>
            <a:chExt cx="272150" cy="285125"/>
          </a:xfrm>
        </p:grpSpPr>
        <p:sp>
          <p:nvSpPr>
            <p:cNvPr id="2217" name="Google Shape;2217;p48"/>
            <p:cNvSpPr/>
            <p:nvPr/>
          </p:nvSpPr>
          <p:spPr>
            <a:xfrm>
              <a:off x="4982150" y="2948175"/>
              <a:ext cx="54225" cy="51875"/>
            </a:xfrm>
            <a:custGeom>
              <a:avLst/>
              <a:gdLst/>
              <a:ahLst/>
              <a:cxnLst/>
              <a:rect l="l" t="t" r="r" b="b"/>
              <a:pathLst>
                <a:path w="2169" h="2075" extrusionOk="0">
                  <a:moveTo>
                    <a:pt x="2168" y="1"/>
                  </a:moveTo>
                  <a:lnTo>
                    <a:pt x="1697" y="566"/>
                  </a:lnTo>
                  <a:lnTo>
                    <a:pt x="1179" y="1038"/>
                  </a:lnTo>
                  <a:lnTo>
                    <a:pt x="613" y="1462"/>
                  </a:lnTo>
                  <a:lnTo>
                    <a:pt x="1" y="1744"/>
                  </a:lnTo>
                  <a:lnTo>
                    <a:pt x="755" y="2074"/>
                  </a:lnTo>
                  <a:lnTo>
                    <a:pt x="1933" y="2074"/>
                  </a:lnTo>
                  <a:lnTo>
                    <a:pt x="2074" y="1980"/>
                  </a:lnTo>
                  <a:lnTo>
                    <a:pt x="2121" y="1886"/>
                  </a:lnTo>
                  <a:lnTo>
                    <a:pt x="2168" y="1744"/>
                  </a:lnTo>
                  <a:lnTo>
                    <a:pt x="2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8"/>
            <p:cNvSpPr/>
            <p:nvPr/>
          </p:nvSpPr>
          <p:spPr>
            <a:xfrm>
              <a:off x="4824300" y="2948175"/>
              <a:ext cx="54200" cy="51875"/>
            </a:xfrm>
            <a:custGeom>
              <a:avLst/>
              <a:gdLst/>
              <a:ahLst/>
              <a:cxnLst/>
              <a:rect l="l" t="t" r="r" b="b"/>
              <a:pathLst>
                <a:path w="2168" h="2075" extrusionOk="0">
                  <a:moveTo>
                    <a:pt x="0" y="1"/>
                  </a:moveTo>
                  <a:lnTo>
                    <a:pt x="0" y="1744"/>
                  </a:lnTo>
                  <a:lnTo>
                    <a:pt x="0" y="1886"/>
                  </a:lnTo>
                  <a:lnTo>
                    <a:pt x="95" y="1980"/>
                  </a:lnTo>
                  <a:lnTo>
                    <a:pt x="189" y="2074"/>
                  </a:lnTo>
                  <a:lnTo>
                    <a:pt x="1414" y="2074"/>
                  </a:lnTo>
                  <a:lnTo>
                    <a:pt x="2168" y="1744"/>
                  </a:lnTo>
                  <a:lnTo>
                    <a:pt x="1508" y="1462"/>
                  </a:lnTo>
                  <a:lnTo>
                    <a:pt x="943" y="1038"/>
                  </a:lnTo>
                  <a:lnTo>
                    <a:pt x="424" y="566"/>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8"/>
            <p:cNvSpPr/>
            <p:nvPr/>
          </p:nvSpPr>
          <p:spPr>
            <a:xfrm>
              <a:off x="4817225" y="2714925"/>
              <a:ext cx="272150" cy="270975"/>
            </a:xfrm>
            <a:custGeom>
              <a:avLst/>
              <a:gdLst/>
              <a:ahLst/>
              <a:cxnLst/>
              <a:rect l="l" t="t" r="r" b="b"/>
              <a:pathLst>
                <a:path w="10886" h="10839" extrusionOk="0">
                  <a:moveTo>
                    <a:pt x="4571" y="5278"/>
                  </a:moveTo>
                  <a:lnTo>
                    <a:pt x="4760" y="5326"/>
                  </a:lnTo>
                  <a:lnTo>
                    <a:pt x="4948" y="5420"/>
                  </a:lnTo>
                  <a:lnTo>
                    <a:pt x="4383" y="5985"/>
                  </a:lnTo>
                  <a:lnTo>
                    <a:pt x="4242" y="6079"/>
                  </a:lnTo>
                  <a:lnTo>
                    <a:pt x="4147" y="6221"/>
                  </a:lnTo>
                  <a:lnTo>
                    <a:pt x="4147" y="6362"/>
                  </a:lnTo>
                  <a:lnTo>
                    <a:pt x="4147" y="6504"/>
                  </a:lnTo>
                  <a:lnTo>
                    <a:pt x="4242" y="6598"/>
                  </a:lnTo>
                  <a:lnTo>
                    <a:pt x="4383" y="6692"/>
                  </a:lnTo>
                  <a:lnTo>
                    <a:pt x="4571" y="6692"/>
                  </a:lnTo>
                  <a:lnTo>
                    <a:pt x="4760" y="6645"/>
                  </a:lnTo>
                  <a:lnTo>
                    <a:pt x="4854" y="6456"/>
                  </a:lnTo>
                  <a:lnTo>
                    <a:pt x="5420" y="5891"/>
                  </a:lnTo>
                  <a:lnTo>
                    <a:pt x="5561" y="6174"/>
                  </a:lnTo>
                  <a:lnTo>
                    <a:pt x="5561" y="6504"/>
                  </a:lnTo>
                  <a:lnTo>
                    <a:pt x="5420" y="6833"/>
                  </a:lnTo>
                  <a:lnTo>
                    <a:pt x="5231" y="7069"/>
                  </a:lnTo>
                  <a:lnTo>
                    <a:pt x="5090" y="7210"/>
                  </a:lnTo>
                  <a:lnTo>
                    <a:pt x="4901" y="7305"/>
                  </a:lnTo>
                  <a:lnTo>
                    <a:pt x="4713" y="7352"/>
                  </a:lnTo>
                  <a:lnTo>
                    <a:pt x="4524" y="7399"/>
                  </a:lnTo>
                  <a:lnTo>
                    <a:pt x="4289" y="7352"/>
                  </a:lnTo>
                  <a:lnTo>
                    <a:pt x="4100" y="7305"/>
                  </a:lnTo>
                  <a:lnTo>
                    <a:pt x="3912" y="7210"/>
                  </a:lnTo>
                  <a:lnTo>
                    <a:pt x="3770" y="7069"/>
                  </a:lnTo>
                  <a:lnTo>
                    <a:pt x="3629" y="6928"/>
                  </a:lnTo>
                  <a:lnTo>
                    <a:pt x="3535" y="6739"/>
                  </a:lnTo>
                  <a:lnTo>
                    <a:pt x="3488" y="6551"/>
                  </a:lnTo>
                  <a:lnTo>
                    <a:pt x="3441" y="6409"/>
                  </a:lnTo>
                  <a:lnTo>
                    <a:pt x="3488" y="6221"/>
                  </a:lnTo>
                  <a:lnTo>
                    <a:pt x="3488" y="6032"/>
                  </a:lnTo>
                  <a:lnTo>
                    <a:pt x="3676" y="5750"/>
                  </a:lnTo>
                  <a:lnTo>
                    <a:pt x="3912" y="5514"/>
                  </a:lnTo>
                  <a:lnTo>
                    <a:pt x="4053" y="5420"/>
                  </a:lnTo>
                  <a:lnTo>
                    <a:pt x="4242" y="5326"/>
                  </a:lnTo>
                  <a:lnTo>
                    <a:pt x="4383" y="5326"/>
                  </a:lnTo>
                  <a:lnTo>
                    <a:pt x="4571" y="5278"/>
                  </a:lnTo>
                  <a:close/>
                  <a:moveTo>
                    <a:pt x="4713" y="3912"/>
                  </a:moveTo>
                  <a:lnTo>
                    <a:pt x="5043" y="3959"/>
                  </a:lnTo>
                  <a:lnTo>
                    <a:pt x="5373" y="4053"/>
                  </a:lnTo>
                  <a:lnTo>
                    <a:pt x="5655" y="4195"/>
                  </a:lnTo>
                  <a:lnTo>
                    <a:pt x="5985" y="4383"/>
                  </a:lnTo>
                  <a:lnTo>
                    <a:pt x="5514" y="4901"/>
                  </a:lnTo>
                  <a:lnTo>
                    <a:pt x="5278" y="4760"/>
                  </a:lnTo>
                  <a:lnTo>
                    <a:pt x="5043" y="4666"/>
                  </a:lnTo>
                  <a:lnTo>
                    <a:pt x="4807" y="4619"/>
                  </a:lnTo>
                  <a:lnTo>
                    <a:pt x="4571" y="4572"/>
                  </a:lnTo>
                  <a:lnTo>
                    <a:pt x="4336" y="4572"/>
                  </a:lnTo>
                  <a:lnTo>
                    <a:pt x="4100" y="4619"/>
                  </a:lnTo>
                  <a:lnTo>
                    <a:pt x="3912" y="4713"/>
                  </a:lnTo>
                  <a:lnTo>
                    <a:pt x="3676" y="4807"/>
                  </a:lnTo>
                  <a:lnTo>
                    <a:pt x="3488" y="4901"/>
                  </a:lnTo>
                  <a:lnTo>
                    <a:pt x="3299" y="5043"/>
                  </a:lnTo>
                  <a:lnTo>
                    <a:pt x="3158" y="5231"/>
                  </a:lnTo>
                  <a:lnTo>
                    <a:pt x="3016" y="5420"/>
                  </a:lnTo>
                  <a:lnTo>
                    <a:pt x="2875" y="5608"/>
                  </a:lnTo>
                  <a:lnTo>
                    <a:pt x="2828" y="5844"/>
                  </a:lnTo>
                  <a:lnTo>
                    <a:pt x="2734" y="6079"/>
                  </a:lnTo>
                  <a:lnTo>
                    <a:pt x="2734" y="6362"/>
                  </a:lnTo>
                  <a:lnTo>
                    <a:pt x="2781" y="6692"/>
                  </a:lnTo>
                  <a:lnTo>
                    <a:pt x="2875" y="7022"/>
                  </a:lnTo>
                  <a:lnTo>
                    <a:pt x="3016" y="7352"/>
                  </a:lnTo>
                  <a:lnTo>
                    <a:pt x="3252" y="7587"/>
                  </a:lnTo>
                  <a:lnTo>
                    <a:pt x="3535" y="7823"/>
                  </a:lnTo>
                  <a:lnTo>
                    <a:pt x="3818" y="7964"/>
                  </a:lnTo>
                  <a:lnTo>
                    <a:pt x="4147" y="8059"/>
                  </a:lnTo>
                  <a:lnTo>
                    <a:pt x="4524" y="8106"/>
                  </a:lnTo>
                  <a:lnTo>
                    <a:pt x="4760" y="8106"/>
                  </a:lnTo>
                  <a:lnTo>
                    <a:pt x="4996" y="8059"/>
                  </a:lnTo>
                  <a:lnTo>
                    <a:pt x="5231" y="7964"/>
                  </a:lnTo>
                  <a:lnTo>
                    <a:pt x="5420" y="7870"/>
                  </a:lnTo>
                  <a:lnTo>
                    <a:pt x="5655" y="7729"/>
                  </a:lnTo>
                  <a:lnTo>
                    <a:pt x="5797" y="7540"/>
                  </a:lnTo>
                  <a:lnTo>
                    <a:pt x="5938" y="7352"/>
                  </a:lnTo>
                  <a:lnTo>
                    <a:pt x="6079" y="7163"/>
                  </a:lnTo>
                  <a:lnTo>
                    <a:pt x="6174" y="6975"/>
                  </a:lnTo>
                  <a:lnTo>
                    <a:pt x="6221" y="6739"/>
                  </a:lnTo>
                  <a:lnTo>
                    <a:pt x="6268" y="6504"/>
                  </a:lnTo>
                  <a:lnTo>
                    <a:pt x="6268" y="6268"/>
                  </a:lnTo>
                  <a:lnTo>
                    <a:pt x="6268" y="6032"/>
                  </a:lnTo>
                  <a:lnTo>
                    <a:pt x="6174" y="5797"/>
                  </a:lnTo>
                  <a:lnTo>
                    <a:pt x="6079" y="5561"/>
                  </a:lnTo>
                  <a:lnTo>
                    <a:pt x="5985" y="5373"/>
                  </a:lnTo>
                  <a:lnTo>
                    <a:pt x="6456" y="4854"/>
                  </a:lnTo>
                  <a:lnTo>
                    <a:pt x="6645" y="5184"/>
                  </a:lnTo>
                  <a:lnTo>
                    <a:pt x="6786" y="5514"/>
                  </a:lnTo>
                  <a:lnTo>
                    <a:pt x="6880" y="5797"/>
                  </a:lnTo>
                  <a:lnTo>
                    <a:pt x="6928" y="6127"/>
                  </a:lnTo>
                  <a:lnTo>
                    <a:pt x="6928" y="6456"/>
                  </a:lnTo>
                  <a:lnTo>
                    <a:pt x="6880" y="6786"/>
                  </a:lnTo>
                  <a:lnTo>
                    <a:pt x="6833" y="7116"/>
                  </a:lnTo>
                  <a:lnTo>
                    <a:pt x="6692" y="7446"/>
                  </a:lnTo>
                  <a:lnTo>
                    <a:pt x="6504" y="7729"/>
                  </a:lnTo>
                  <a:lnTo>
                    <a:pt x="6315" y="7964"/>
                  </a:lnTo>
                  <a:lnTo>
                    <a:pt x="6079" y="8200"/>
                  </a:lnTo>
                  <a:lnTo>
                    <a:pt x="5844" y="8388"/>
                  </a:lnTo>
                  <a:lnTo>
                    <a:pt x="5514" y="8577"/>
                  </a:lnTo>
                  <a:lnTo>
                    <a:pt x="5231" y="8671"/>
                  </a:lnTo>
                  <a:lnTo>
                    <a:pt x="4854" y="8765"/>
                  </a:lnTo>
                  <a:lnTo>
                    <a:pt x="4524" y="8765"/>
                  </a:lnTo>
                  <a:lnTo>
                    <a:pt x="4006" y="8718"/>
                  </a:lnTo>
                  <a:lnTo>
                    <a:pt x="3535" y="8577"/>
                  </a:lnTo>
                  <a:lnTo>
                    <a:pt x="3158" y="8388"/>
                  </a:lnTo>
                  <a:lnTo>
                    <a:pt x="2781" y="8059"/>
                  </a:lnTo>
                  <a:lnTo>
                    <a:pt x="2498" y="7729"/>
                  </a:lnTo>
                  <a:lnTo>
                    <a:pt x="2263" y="7305"/>
                  </a:lnTo>
                  <a:lnTo>
                    <a:pt x="2121" y="6833"/>
                  </a:lnTo>
                  <a:lnTo>
                    <a:pt x="2074" y="6362"/>
                  </a:lnTo>
                  <a:lnTo>
                    <a:pt x="2074" y="5985"/>
                  </a:lnTo>
                  <a:lnTo>
                    <a:pt x="2168" y="5655"/>
                  </a:lnTo>
                  <a:lnTo>
                    <a:pt x="2310" y="5326"/>
                  </a:lnTo>
                  <a:lnTo>
                    <a:pt x="2451" y="5043"/>
                  </a:lnTo>
                  <a:lnTo>
                    <a:pt x="2639" y="4760"/>
                  </a:lnTo>
                  <a:lnTo>
                    <a:pt x="2875" y="4524"/>
                  </a:lnTo>
                  <a:lnTo>
                    <a:pt x="3158" y="4336"/>
                  </a:lnTo>
                  <a:lnTo>
                    <a:pt x="3441" y="4147"/>
                  </a:lnTo>
                  <a:lnTo>
                    <a:pt x="3723" y="4053"/>
                  </a:lnTo>
                  <a:lnTo>
                    <a:pt x="4053" y="3959"/>
                  </a:lnTo>
                  <a:lnTo>
                    <a:pt x="4383" y="3912"/>
                  </a:lnTo>
                  <a:close/>
                  <a:moveTo>
                    <a:pt x="4948" y="2592"/>
                  </a:moveTo>
                  <a:lnTo>
                    <a:pt x="5467" y="2687"/>
                  </a:lnTo>
                  <a:lnTo>
                    <a:pt x="5938" y="2875"/>
                  </a:lnTo>
                  <a:lnTo>
                    <a:pt x="6456" y="3111"/>
                  </a:lnTo>
                  <a:lnTo>
                    <a:pt x="6928" y="3441"/>
                  </a:lnTo>
                  <a:lnTo>
                    <a:pt x="6456" y="3912"/>
                  </a:lnTo>
                  <a:lnTo>
                    <a:pt x="6079" y="3676"/>
                  </a:lnTo>
                  <a:lnTo>
                    <a:pt x="5655" y="3488"/>
                  </a:lnTo>
                  <a:lnTo>
                    <a:pt x="5231" y="3346"/>
                  </a:lnTo>
                  <a:lnTo>
                    <a:pt x="4807" y="3252"/>
                  </a:lnTo>
                  <a:lnTo>
                    <a:pt x="4383" y="3252"/>
                  </a:lnTo>
                  <a:lnTo>
                    <a:pt x="3959" y="3299"/>
                  </a:lnTo>
                  <a:lnTo>
                    <a:pt x="3582" y="3394"/>
                  </a:lnTo>
                  <a:lnTo>
                    <a:pt x="3158" y="3582"/>
                  </a:lnTo>
                  <a:lnTo>
                    <a:pt x="2828" y="3770"/>
                  </a:lnTo>
                  <a:lnTo>
                    <a:pt x="2451" y="4006"/>
                  </a:lnTo>
                  <a:lnTo>
                    <a:pt x="2168" y="4336"/>
                  </a:lnTo>
                  <a:lnTo>
                    <a:pt x="1933" y="4666"/>
                  </a:lnTo>
                  <a:lnTo>
                    <a:pt x="1697" y="5043"/>
                  </a:lnTo>
                  <a:lnTo>
                    <a:pt x="1556" y="5420"/>
                  </a:lnTo>
                  <a:lnTo>
                    <a:pt x="1461" y="5891"/>
                  </a:lnTo>
                  <a:lnTo>
                    <a:pt x="1414" y="6362"/>
                  </a:lnTo>
                  <a:lnTo>
                    <a:pt x="1414" y="6645"/>
                  </a:lnTo>
                  <a:lnTo>
                    <a:pt x="1461" y="6975"/>
                  </a:lnTo>
                  <a:lnTo>
                    <a:pt x="1556" y="7258"/>
                  </a:lnTo>
                  <a:lnTo>
                    <a:pt x="1650" y="7540"/>
                  </a:lnTo>
                  <a:lnTo>
                    <a:pt x="1791" y="7823"/>
                  </a:lnTo>
                  <a:lnTo>
                    <a:pt x="1933" y="8059"/>
                  </a:lnTo>
                  <a:lnTo>
                    <a:pt x="2121" y="8294"/>
                  </a:lnTo>
                  <a:lnTo>
                    <a:pt x="2310" y="8530"/>
                  </a:lnTo>
                  <a:lnTo>
                    <a:pt x="2545" y="8718"/>
                  </a:lnTo>
                  <a:lnTo>
                    <a:pt x="2781" y="8907"/>
                  </a:lnTo>
                  <a:lnTo>
                    <a:pt x="3016" y="9048"/>
                  </a:lnTo>
                  <a:lnTo>
                    <a:pt x="3299" y="9190"/>
                  </a:lnTo>
                  <a:lnTo>
                    <a:pt x="3582" y="9284"/>
                  </a:lnTo>
                  <a:lnTo>
                    <a:pt x="3865" y="9378"/>
                  </a:lnTo>
                  <a:lnTo>
                    <a:pt x="4195" y="9425"/>
                  </a:lnTo>
                  <a:lnTo>
                    <a:pt x="4996" y="9425"/>
                  </a:lnTo>
                  <a:lnTo>
                    <a:pt x="5420" y="9331"/>
                  </a:lnTo>
                  <a:lnTo>
                    <a:pt x="5844" y="9142"/>
                  </a:lnTo>
                  <a:lnTo>
                    <a:pt x="6221" y="8954"/>
                  </a:lnTo>
                  <a:lnTo>
                    <a:pt x="6551" y="8671"/>
                  </a:lnTo>
                  <a:lnTo>
                    <a:pt x="6833" y="8388"/>
                  </a:lnTo>
                  <a:lnTo>
                    <a:pt x="7069" y="8059"/>
                  </a:lnTo>
                  <a:lnTo>
                    <a:pt x="7305" y="7682"/>
                  </a:lnTo>
                  <a:lnTo>
                    <a:pt x="7446" y="7258"/>
                  </a:lnTo>
                  <a:lnTo>
                    <a:pt x="7540" y="6881"/>
                  </a:lnTo>
                  <a:lnTo>
                    <a:pt x="7587" y="6456"/>
                  </a:lnTo>
                  <a:lnTo>
                    <a:pt x="7587" y="6032"/>
                  </a:lnTo>
                  <a:lnTo>
                    <a:pt x="7540" y="5608"/>
                  </a:lnTo>
                  <a:lnTo>
                    <a:pt x="7399" y="5184"/>
                  </a:lnTo>
                  <a:lnTo>
                    <a:pt x="7163" y="4807"/>
                  </a:lnTo>
                  <a:lnTo>
                    <a:pt x="6928" y="4383"/>
                  </a:lnTo>
                  <a:lnTo>
                    <a:pt x="7399" y="3912"/>
                  </a:lnTo>
                  <a:lnTo>
                    <a:pt x="7776" y="4430"/>
                  </a:lnTo>
                  <a:lnTo>
                    <a:pt x="8059" y="5043"/>
                  </a:lnTo>
                  <a:lnTo>
                    <a:pt x="8153" y="5373"/>
                  </a:lnTo>
                  <a:lnTo>
                    <a:pt x="8200" y="5655"/>
                  </a:lnTo>
                  <a:lnTo>
                    <a:pt x="8247" y="5985"/>
                  </a:lnTo>
                  <a:lnTo>
                    <a:pt x="8294" y="6362"/>
                  </a:lnTo>
                  <a:lnTo>
                    <a:pt x="8247" y="6786"/>
                  </a:lnTo>
                  <a:lnTo>
                    <a:pt x="8153" y="7210"/>
                  </a:lnTo>
                  <a:lnTo>
                    <a:pt x="8059" y="7635"/>
                  </a:lnTo>
                  <a:lnTo>
                    <a:pt x="7917" y="7964"/>
                  </a:lnTo>
                  <a:lnTo>
                    <a:pt x="7729" y="8341"/>
                  </a:lnTo>
                  <a:lnTo>
                    <a:pt x="7540" y="8624"/>
                  </a:lnTo>
                  <a:lnTo>
                    <a:pt x="7305" y="8907"/>
                  </a:lnTo>
                  <a:lnTo>
                    <a:pt x="7022" y="9142"/>
                  </a:lnTo>
                  <a:lnTo>
                    <a:pt x="6786" y="9378"/>
                  </a:lnTo>
                  <a:lnTo>
                    <a:pt x="6456" y="9567"/>
                  </a:lnTo>
                  <a:lnTo>
                    <a:pt x="6174" y="9708"/>
                  </a:lnTo>
                  <a:lnTo>
                    <a:pt x="5844" y="9849"/>
                  </a:lnTo>
                  <a:lnTo>
                    <a:pt x="5514" y="9943"/>
                  </a:lnTo>
                  <a:lnTo>
                    <a:pt x="5184" y="10038"/>
                  </a:lnTo>
                  <a:lnTo>
                    <a:pt x="4854" y="10085"/>
                  </a:lnTo>
                  <a:lnTo>
                    <a:pt x="4147" y="10085"/>
                  </a:lnTo>
                  <a:lnTo>
                    <a:pt x="3818" y="10038"/>
                  </a:lnTo>
                  <a:lnTo>
                    <a:pt x="3488" y="9943"/>
                  </a:lnTo>
                  <a:lnTo>
                    <a:pt x="3158" y="9849"/>
                  </a:lnTo>
                  <a:lnTo>
                    <a:pt x="2828" y="9708"/>
                  </a:lnTo>
                  <a:lnTo>
                    <a:pt x="2545" y="9567"/>
                  </a:lnTo>
                  <a:lnTo>
                    <a:pt x="2263" y="9378"/>
                  </a:lnTo>
                  <a:lnTo>
                    <a:pt x="1980" y="9142"/>
                  </a:lnTo>
                  <a:lnTo>
                    <a:pt x="1744" y="8907"/>
                  </a:lnTo>
                  <a:lnTo>
                    <a:pt x="1509" y="8624"/>
                  </a:lnTo>
                  <a:lnTo>
                    <a:pt x="1273" y="8341"/>
                  </a:lnTo>
                  <a:lnTo>
                    <a:pt x="1132" y="7964"/>
                  </a:lnTo>
                  <a:lnTo>
                    <a:pt x="990" y="7635"/>
                  </a:lnTo>
                  <a:lnTo>
                    <a:pt x="849" y="7210"/>
                  </a:lnTo>
                  <a:lnTo>
                    <a:pt x="802" y="6786"/>
                  </a:lnTo>
                  <a:lnTo>
                    <a:pt x="755" y="6362"/>
                  </a:lnTo>
                  <a:lnTo>
                    <a:pt x="802" y="5750"/>
                  </a:lnTo>
                  <a:lnTo>
                    <a:pt x="896" y="5231"/>
                  </a:lnTo>
                  <a:lnTo>
                    <a:pt x="1084" y="4713"/>
                  </a:lnTo>
                  <a:lnTo>
                    <a:pt x="1367" y="4289"/>
                  </a:lnTo>
                  <a:lnTo>
                    <a:pt x="1697" y="3865"/>
                  </a:lnTo>
                  <a:lnTo>
                    <a:pt x="2074" y="3488"/>
                  </a:lnTo>
                  <a:lnTo>
                    <a:pt x="2451" y="3205"/>
                  </a:lnTo>
                  <a:lnTo>
                    <a:pt x="2922" y="2922"/>
                  </a:lnTo>
                  <a:lnTo>
                    <a:pt x="3393" y="2781"/>
                  </a:lnTo>
                  <a:lnTo>
                    <a:pt x="3912" y="2640"/>
                  </a:lnTo>
                  <a:lnTo>
                    <a:pt x="4430" y="2592"/>
                  </a:lnTo>
                  <a:close/>
                  <a:moveTo>
                    <a:pt x="9048" y="1"/>
                  </a:moveTo>
                  <a:lnTo>
                    <a:pt x="8954" y="48"/>
                  </a:lnTo>
                  <a:lnTo>
                    <a:pt x="7823" y="1132"/>
                  </a:lnTo>
                  <a:lnTo>
                    <a:pt x="7776" y="1226"/>
                  </a:lnTo>
                  <a:lnTo>
                    <a:pt x="7776" y="1367"/>
                  </a:lnTo>
                  <a:lnTo>
                    <a:pt x="7870" y="2498"/>
                  </a:lnTo>
                  <a:lnTo>
                    <a:pt x="7446" y="2922"/>
                  </a:lnTo>
                  <a:lnTo>
                    <a:pt x="6880" y="2498"/>
                  </a:lnTo>
                  <a:lnTo>
                    <a:pt x="6315" y="2215"/>
                  </a:lnTo>
                  <a:lnTo>
                    <a:pt x="5702" y="1980"/>
                  </a:lnTo>
                  <a:lnTo>
                    <a:pt x="5090" y="1838"/>
                  </a:lnTo>
                  <a:lnTo>
                    <a:pt x="4430" y="1838"/>
                  </a:lnTo>
                  <a:lnTo>
                    <a:pt x="3818" y="1886"/>
                  </a:lnTo>
                  <a:lnTo>
                    <a:pt x="3205" y="2027"/>
                  </a:lnTo>
                  <a:lnTo>
                    <a:pt x="2639" y="2263"/>
                  </a:lnTo>
                  <a:lnTo>
                    <a:pt x="2074" y="2545"/>
                  </a:lnTo>
                  <a:lnTo>
                    <a:pt x="1603" y="2922"/>
                  </a:lnTo>
                  <a:lnTo>
                    <a:pt x="1132" y="3346"/>
                  </a:lnTo>
                  <a:lnTo>
                    <a:pt x="755" y="3818"/>
                  </a:lnTo>
                  <a:lnTo>
                    <a:pt x="425" y="4383"/>
                  </a:lnTo>
                  <a:lnTo>
                    <a:pt x="189" y="4996"/>
                  </a:lnTo>
                  <a:lnTo>
                    <a:pt x="48" y="5655"/>
                  </a:lnTo>
                  <a:lnTo>
                    <a:pt x="1" y="6362"/>
                  </a:lnTo>
                  <a:lnTo>
                    <a:pt x="1" y="6786"/>
                  </a:lnTo>
                  <a:lnTo>
                    <a:pt x="95" y="7258"/>
                  </a:lnTo>
                  <a:lnTo>
                    <a:pt x="189" y="7682"/>
                  </a:lnTo>
                  <a:lnTo>
                    <a:pt x="330" y="8106"/>
                  </a:lnTo>
                  <a:lnTo>
                    <a:pt x="519" y="8483"/>
                  </a:lnTo>
                  <a:lnTo>
                    <a:pt x="755" y="8860"/>
                  </a:lnTo>
                  <a:lnTo>
                    <a:pt x="1037" y="9237"/>
                  </a:lnTo>
                  <a:lnTo>
                    <a:pt x="1320" y="9519"/>
                  </a:lnTo>
                  <a:lnTo>
                    <a:pt x="1650" y="9849"/>
                  </a:lnTo>
                  <a:lnTo>
                    <a:pt x="1980" y="10085"/>
                  </a:lnTo>
                  <a:lnTo>
                    <a:pt x="2357" y="10320"/>
                  </a:lnTo>
                  <a:lnTo>
                    <a:pt x="2734" y="10509"/>
                  </a:lnTo>
                  <a:lnTo>
                    <a:pt x="3158" y="10650"/>
                  </a:lnTo>
                  <a:lnTo>
                    <a:pt x="3582" y="10745"/>
                  </a:lnTo>
                  <a:lnTo>
                    <a:pt x="4053" y="10839"/>
                  </a:lnTo>
                  <a:lnTo>
                    <a:pt x="4524" y="10839"/>
                  </a:lnTo>
                  <a:lnTo>
                    <a:pt x="5184" y="10792"/>
                  </a:lnTo>
                  <a:lnTo>
                    <a:pt x="5844" y="10650"/>
                  </a:lnTo>
                  <a:lnTo>
                    <a:pt x="6456" y="10415"/>
                  </a:lnTo>
                  <a:lnTo>
                    <a:pt x="7022" y="10085"/>
                  </a:lnTo>
                  <a:lnTo>
                    <a:pt x="7493" y="9708"/>
                  </a:lnTo>
                  <a:lnTo>
                    <a:pt x="7964" y="9237"/>
                  </a:lnTo>
                  <a:lnTo>
                    <a:pt x="8294" y="8765"/>
                  </a:lnTo>
                  <a:lnTo>
                    <a:pt x="8577" y="8200"/>
                  </a:lnTo>
                  <a:lnTo>
                    <a:pt x="8813" y="7635"/>
                  </a:lnTo>
                  <a:lnTo>
                    <a:pt x="8954" y="7022"/>
                  </a:lnTo>
                  <a:lnTo>
                    <a:pt x="9001" y="6409"/>
                  </a:lnTo>
                  <a:lnTo>
                    <a:pt x="9001" y="5750"/>
                  </a:lnTo>
                  <a:lnTo>
                    <a:pt x="8860" y="5137"/>
                  </a:lnTo>
                  <a:lnTo>
                    <a:pt x="8671" y="4524"/>
                  </a:lnTo>
                  <a:lnTo>
                    <a:pt x="8341" y="3959"/>
                  </a:lnTo>
                  <a:lnTo>
                    <a:pt x="7917" y="3394"/>
                  </a:lnTo>
                  <a:lnTo>
                    <a:pt x="8388" y="2922"/>
                  </a:lnTo>
                  <a:lnTo>
                    <a:pt x="9566" y="3017"/>
                  </a:lnTo>
                  <a:lnTo>
                    <a:pt x="9661" y="3017"/>
                  </a:lnTo>
                  <a:lnTo>
                    <a:pt x="9755" y="2922"/>
                  </a:lnTo>
                  <a:lnTo>
                    <a:pt x="10792" y="1886"/>
                  </a:lnTo>
                  <a:lnTo>
                    <a:pt x="10839" y="1791"/>
                  </a:lnTo>
                  <a:lnTo>
                    <a:pt x="10839" y="1650"/>
                  </a:lnTo>
                  <a:lnTo>
                    <a:pt x="10792" y="1556"/>
                  </a:lnTo>
                  <a:lnTo>
                    <a:pt x="10650" y="1509"/>
                  </a:lnTo>
                  <a:lnTo>
                    <a:pt x="9943" y="1367"/>
                  </a:lnTo>
                  <a:lnTo>
                    <a:pt x="10792" y="566"/>
                  </a:lnTo>
                  <a:lnTo>
                    <a:pt x="10839" y="425"/>
                  </a:lnTo>
                  <a:lnTo>
                    <a:pt x="10886" y="331"/>
                  </a:lnTo>
                  <a:lnTo>
                    <a:pt x="10839" y="189"/>
                  </a:lnTo>
                  <a:lnTo>
                    <a:pt x="10792" y="95"/>
                  </a:lnTo>
                  <a:lnTo>
                    <a:pt x="10650" y="1"/>
                  </a:lnTo>
                  <a:lnTo>
                    <a:pt x="10415" y="1"/>
                  </a:lnTo>
                  <a:lnTo>
                    <a:pt x="10273" y="95"/>
                  </a:lnTo>
                  <a:lnTo>
                    <a:pt x="9472" y="896"/>
                  </a:lnTo>
                  <a:lnTo>
                    <a:pt x="9331" y="189"/>
                  </a:lnTo>
                  <a:lnTo>
                    <a:pt x="9284" y="48"/>
                  </a:lnTo>
                  <a:lnTo>
                    <a:pt x="9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4" name="Google Shape;2274;p48"/>
          <p:cNvGrpSpPr/>
          <p:nvPr/>
        </p:nvGrpSpPr>
        <p:grpSpPr>
          <a:xfrm>
            <a:off x="2341070" y="210145"/>
            <a:ext cx="286300" cy="273325"/>
            <a:chOff x="4047950" y="3402925"/>
            <a:chExt cx="286300" cy="273325"/>
          </a:xfrm>
        </p:grpSpPr>
        <p:sp>
          <p:nvSpPr>
            <p:cNvPr id="2275" name="Google Shape;2275;p48"/>
            <p:cNvSpPr/>
            <p:nvPr/>
          </p:nvSpPr>
          <p:spPr>
            <a:xfrm>
              <a:off x="4136300" y="3484200"/>
              <a:ext cx="109600" cy="110750"/>
            </a:xfrm>
            <a:custGeom>
              <a:avLst/>
              <a:gdLst/>
              <a:ahLst/>
              <a:cxnLst/>
              <a:rect l="l" t="t" r="r" b="b"/>
              <a:pathLst>
                <a:path w="4384" h="4430" extrusionOk="0">
                  <a:moveTo>
                    <a:pt x="2169" y="849"/>
                  </a:moveTo>
                  <a:lnTo>
                    <a:pt x="2451" y="896"/>
                  </a:lnTo>
                  <a:lnTo>
                    <a:pt x="2687" y="943"/>
                  </a:lnTo>
                  <a:lnTo>
                    <a:pt x="2875" y="1037"/>
                  </a:lnTo>
                  <a:lnTo>
                    <a:pt x="3111" y="1179"/>
                  </a:lnTo>
                  <a:lnTo>
                    <a:pt x="3299" y="1367"/>
                  </a:lnTo>
                  <a:lnTo>
                    <a:pt x="3394" y="1603"/>
                  </a:lnTo>
                  <a:lnTo>
                    <a:pt x="3488" y="1885"/>
                  </a:lnTo>
                  <a:lnTo>
                    <a:pt x="3535" y="2215"/>
                  </a:lnTo>
                  <a:lnTo>
                    <a:pt x="3535" y="2498"/>
                  </a:lnTo>
                  <a:lnTo>
                    <a:pt x="3441" y="2734"/>
                  </a:lnTo>
                  <a:lnTo>
                    <a:pt x="3299" y="2969"/>
                  </a:lnTo>
                  <a:lnTo>
                    <a:pt x="3158" y="3158"/>
                  </a:lnTo>
                  <a:lnTo>
                    <a:pt x="2970" y="3346"/>
                  </a:lnTo>
                  <a:lnTo>
                    <a:pt x="2734" y="3487"/>
                  </a:lnTo>
                  <a:lnTo>
                    <a:pt x="2451" y="3535"/>
                  </a:lnTo>
                  <a:lnTo>
                    <a:pt x="2169" y="3582"/>
                  </a:lnTo>
                  <a:lnTo>
                    <a:pt x="1933" y="3535"/>
                  </a:lnTo>
                  <a:lnTo>
                    <a:pt x="1650" y="3487"/>
                  </a:lnTo>
                  <a:lnTo>
                    <a:pt x="1415" y="3346"/>
                  </a:lnTo>
                  <a:lnTo>
                    <a:pt x="1226" y="3158"/>
                  </a:lnTo>
                  <a:lnTo>
                    <a:pt x="1038" y="2969"/>
                  </a:lnTo>
                  <a:lnTo>
                    <a:pt x="943" y="2734"/>
                  </a:lnTo>
                  <a:lnTo>
                    <a:pt x="849" y="2498"/>
                  </a:lnTo>
                  <a:lnTo>
                    <a:pt x="802" y="2215"/>
                  </a:lnTo>
                  <a:lnTo>
                    <a:pt x="849" y="1885"/>
                  </a:lnTo>
                  <a:lnTo>
                    <a:pt x="943" y="1603"/>
                  </a:lnTo>
                  <a:lnTo>
                    <a:pt x="1085" y="1367"/>
                  </a:lnTo>
                  <a:lnTo>
                    <a:pt x="1273" y="1179"/>
                  </a:lnTo>
                  <a:lnTo>
                    <a:pt x="1462" y="1037"/>
                  </a:lnTo>
                  <a:lnTo>
                    <a:pt x="1697" y="943"/>
                  </a:lnTo>
                  <a:lnTo>
                    <a:pt x="1933" y="896"/>
                  </a:lnTo>
                  <a:lnTo>
                    <a:pt x="2169" y="849"/>
                  </a:lnTo>
                  <a:close/>
                  <a:moveTo>
                    <a:pt x="2169" y="0"/>
                  </a:moveTo>
                  <a:lnTo>
                    <a:pt x="1650" y="48"/>
                  </a:lnTo>
                  <a:lnTo>
                    <a:pt x="1226" y="236"/>
                  </a:lnTo>
                  <a:lnTo>
                    <a:pt x="849" y="425"/>
                  </a:lnTo>
                  <a:lnTo>
                    <a:pt x="519" y="707"/>
                  </a:lnTo>
                  <a:lnTo>
                    <a:pt x="284" y="1037"/>
                  </a:lnTo>
                  <a:lnTo>
                    <a:pt x="95" y="1414"/>
                  </a:lnTo>
                  <a:lnTo>
                    <a:pt x="1" y="1791"/>
                  </a:lnTo>
                  <a:lnTo>
                    <a:pt x="1" y="2215"/>
                  </a:lnTo>
                  <a:lnTo>
                    <a:pt x="1" y="2639"/>
                  </a:lnTo>
                  <a:lnTo>
                    <a:pt x="95" y="3016"/>
                  </a:lnTo>
                  <a:lnTo>
                    <a:pt x="284" y="3393"/>
                  </a:lnTo>
                  <a:lnTo>
                    <a:pt x="519" y="3723"/>
                  </a:lnTo>
                  <a:lnTo>
                    <a:pt x="849" y="4006"/>
                  </a:lnTo>
                  <a:lnTo>
                    <a:pt x="1226" y="4194"/>
                  </a:lnTo>
                  <a:lnTo>
                    <a:pt x="1650" y="4383"/>
                  </a:lnTo>
                  <a:lnTo>
                    <a:pt x="2169" y="4430"/>
                  </a:lnTo>
                  <a:lnTo>
                    <a:pt x="2640" y="4383"/>
                  </a:lnTo>
                  <a:lnTo>
                    <a:pt x="3064" y="4241"/>
                  </a:lnTo>
                  <a:lnTo>
                    <a:pt x="3441" y="4053"/>
                  </a:lnTo>
                  <a:lnTo>
                    <a:pt x="3771" y="3770"/>
                  </a:lnTo>
                  <a:lnTo>
                    <a:pt x="4006" y="3440"/>
                  </a:lnTo>
                  <a:lnTo>
                    <a:pt x="4242" y="3063"/>
                  </a:lnTo>
                  <a:lnTo>
                    <a:pt x="4336" y="2686"/>
                  </a:lnTo>
                  <a:lnTo>
                    <a:pt x="4383" y="2215"/>
                  </a:lnTo>
                  <a:lnTo>
                    <a:pt x="4336" y="1791"/>
                  </a:lnTo>
                  <a:lnTo>
                    <a:pt x="4242" y="1367"/>
                  </a:lnTo>
                  <a:lnTo>
                    <a:pt x="4006" y="990"/>
                  </a:lnTo>
                  <a:lnTo>
                    <a:pt x="3771" y="660"/>
                  </a:lnTo>
                  <a:lnTo>
                    <a:pt x="3441" y="377"/>
                  </a:lnTo>
                  <a:lnTo>
                    <a:pt x="3064" y="189"/>
                  </a:lnTo>
                  <a:lnTo>
                    <a:pt x="2640" y="48"/>
                  </a:lnTo>
                  <a:lnTo>
                    <a:pt x="21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48"/>
            <p:cNvSpPr/>
            <p:nvPr/>
          </p:nvSpPr>
          <p:spPr>
            <a:xfrm>
              <a:off x="4199925" y="3433550"/>
              <a:ext cx="134325" cy="212075"/>
            </a:xfrm>
            <a:custGeom>
              <a:avLst/>
              <a:gdLst/>
              <a:ahLst/>
              <a:cxnLst/>
              <a:rect l="l" t="t" r="r" b="b"/>
              <a:pathLst>
                <a:path w="5373" h="8483" extrusionOk="0">
                  <a:moveTo>
                    <a:pt x="1" y="0"/>
                  </a:moveTo>
                  <a:lnTo>
                    <a:pt x="1" y="1367"/>
                  </a:lnTo>
                  <a:lnTo>
                    <a:pt x="472" y="1461"/>
                  </a:lnTo>
                  <a:lnTo>
                    <a:pt x="896" y="1649"/>
                  </a:lnTo>
                  <a:lnTo>
                    <a:pt x="1320" y="1885"/>
                  </a:lnTo>
                  <a:lnTo>
                    <a:pt x="1697" y="2215"/>
                  </a:lnTo>
                  <a:lnTo>
                    <a:pt x="1980" y="2545"/>
                  </a:lnTo>
                  <a:lnTo>
                    <a:pt x="2262" y="2969"/>
                  </a:lnTo>
                  <a:lnTo>
                    <a:pt x="2404" y="3440"/>
                  </a:lnTo>
                  <a:lnTo>
                    <a:pt x="2498" y="3911"/>
                  </a:lnTo>
                  <a:lnTo>
                    <a:pt x="3912" y="3911"/>
                  </a:lnTo>
                  <a:lnTo>
                    <a:pt x="4053" y="3958"/>
                  </a:lnTo>
                  <a:lnTo>
                    <a:pt x="4194" y="4006"/>
                  </a:lnTo>
                  <a:lnTo>
                    <a:pt x="4242" y="4100"/>
                  </a:lnTo>
                  <a:lnTo>
                    <a:pt x="4289" y="4241"/>
                  </a:lnTo>
                  <a:lnTo>
                    <a:pt x="4242" y="4383"/>
                  </a:lnTo>
                  <a:lnTo>
                    <a:pt x="4194" y="4477"/>
                  </a:lnTo>
                  <a:lnTo>
                    <a:pt x="4100" y="4524"/>
                  </a:lnTo>
                  <a:lnTo>
                    <a:pt x="3959" y="4571"/>
                  </a:lnTo>
                  <a:lnTo>
                    <a:pt x="2498" y="4571"/>
                  </a:lnTo>
                  <a:lnTo>
                    <a:pt x="2404" y="5042"/>
                  </a:lnTo>
                  <a:lnTo>
                    <a:pt x="2262" y="5513"/>
                  </a:lnTo>
                  <a:lnTo>
                    <a:pt x="1980" y="5938"/>
                  </a:lnTo>
                  <a:lnTo>
                    <a:pt x="1697" y="6267"/>
                  </a:lnTo>
                  <a:lnTo>
                    <a:pt x="1320" y="6597"/>
                  </a:lnTo>
                  <a:lnTo>
                    <a:pt x="896" y="6833"/>
                  </a:lnTo>
                  <a:lnTo>
                    <a:pt x="472" y="7021"/>
                  </a:lnTo>
                  <a:lnTo>
                    <a:pt x="1" y="7116"/>
                  </a:lnTo>
                  <a:lnTo>
                    <a:pt x="1" y="8482"/>
                  </a:lnTo>
                  <a:lnTo>
                    <a:pt x="613" y="8435"/>
                  </a:lnTo>
                  <a:lnTo>
                    <a:pt x="1179" y="8294"/>
                  </a:lnTo>
                  <a:lnTo>
                    <a:pt x="1697" y="8105"/>
                  </a:lnTo>
                  <a:lnTo>
                    <a:pt x="2215" y="7870"/>
                  </a:lnTo>
                  <a:lnTo>
                    <a:pt x="2639" y="7634"/>
                  </a:lnTo>
                  <a:lnTo>
                    <a:pt x="3063" y="7304"/>
                  </a:lnTo>
                  <a:lnTo>
                    <a:pt x="3440" y="7021"/>
                  </a:lnTo>
                  <a:lnTo>
                    <a:pt x="3817" y="6644"/>
                  </a:lnTo>
                  <a:lnTo>
                    <a:pt x="4383" y="5985"/>
                  </a:lnTo>
                  <a:lnTo>
                    <a:pt x="4807" y="5325"/>
                  </a:lnTo>
                  <a:lnTo>
                    <a:pt x="5137" y="4760"/>
                  </a:lnTo>
                  <a:lnTo>
                    <a:pt x="5325" y="4383"/>
                  </a:lnTo>
                  <a:lnTo>
                    <a:pt x="5372" y="4241"/>
                  </a:lnTo>
                  <a:lnTo>
                    <a:pt x="5325" y="4100"/>
                  </a:lnTo>
                  <a:lnTo>
                    <a:pt x="5137" y="3723"/>
                  </a:lnTo>
                  <a:lnTo>
                    <a:pt x="4807" y="3205"/>
                  </a:lnTo>
                  <a:lnTo>
                    <a:pt x="4383" y="2545"/>
                  </a:lnTo>
                  <a:lnTo>
                    <a:pt x="3817" y="1838"/>
                  </a:lnTo>
                  <a:lnTo>
                    <a:pt x="3440" y="1508"/>
                  </a:lnTo>
                  <a:lnTo>
                    <a:pt x="3063" y="1178"/>
                  </a:lnTo>
                  <a:lnTo>
                    <a:pt x="2639" y="896"/>
                  </a:lnTo>
                  <a:lnTo>
                    <a:pt x="2215" y="613"/>
                  </a:lnTo>
                  <a:lnTo>
                    <a:pt x="1697" y="377"/>
                  </a:lnTo>
                  <a:lnTo>
                    <a:pt x="1179" y="189"/>
                  </a:lnTo>
                  <a:lnTo>
                    <a:pt x="613" y="47"/>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48"/>
            <p:cNvSpPr/>
            <p:nvPr/>
          </p:nvSpPr>
          <p:spPr>
            <a:xfrm>
              <a:off x="4174000" y="3521900"/>
              <a:ext cx="34200" cy="35375"/>
            </a:xfrm>
            <a:custGeom>
              <a:avLst/>
              <a:gdLst/>
              <a:ahLst/>
              <a:cxnLst/>
              <a:rect l="l" t="t" r="r" b="b"/>
              <a:pathLst>
                <a:path w="1368" h="1415" extrusionOk="0">
                  <a:moveTo>
                    <a:pt x="661" y="0"/>
                  </a:moveTo>
                  <a:lnTo>
                    <a:pt x="425" y="95"/>
                  </a:lnTo>
                  <a:lnTo>
                    <a:pt x="189" y="236"/>
                  </a:lnTo>
                  <a:lnTo>
                    <a:pt x="48" y="424"/>
                  </a:lnTo>
                  <a:lnTo>
                    <a:pt x="1" y="707"/>
                  </a:lnTo>
                  <a:lnTo>
                    <a:pt x="1" y="849"/>
                  </a:lnTo>
                  <a:lnTo>
                    <a:pt x="48" y="990"/>
                  </a:lnTo>
                  <a:lnTo>
                    <a:pt x="142" y="1131"/>
                  </a:lnTo>
                  <a:lnTo>
                    <a:pt x="236" y="1226"/>
                  </a:lnTo>
                  <a:lnTo>
                    <a:pt x="425" y="1367"/>
                  </a:lnTo>
                  <a:lnTo>
                    <a:pt x="661" y="1414"/>
                  </a:lnTo>
                  <a:lnTo>
                    <a:pt x="943" y="1367"/>
                  </a:lnTo>
                  <a:lnTo>
                    <a:pt x="1132" y="1226"/>
                  </a:lnTo>
                  <a:lnTo>
                    <a:pt x="1226" y="1131"/>
                  </a:lnTo>
                  <a:lnTo>
                    <a:pt x="1320" y="990"/>
                  </a:lnTo>
                  <a:lnTo>
                    <a:pt x="1367" y="849"/>
                  </a:lnTo>
                  <a:lnTo>
                    <a:pt x="1367" y="707"/>
                  </a:lnTo>
                  <a:lnTo>
                    <a:pt x="1320" y="424"/>
                  </a:lnTo>
                  <a:lnTo>
                    <a:pt x="1179" y="236"/>
                  </a:lnTo>
                  <a:lnTo>
                    <a:pt x="943" y="95"/>
                  </a:lnTo>
                  <a:lnTo>
                    <a:pt x="66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48"/>
            <p:cNvSpPr/>
            <p:nvPr/>
          </p:nvSpPr>
          <p:spPr>
            <a:xfrm>
              <a:off x="4047950" y="3433550"/>
              <a:ext cx="134325" cy="212075"/>
            </a:xfrm>
            <a:custGeom>
              <a:avLst/>
              <a:gdLst/>
              <a:ahLst/>
              <a:cxnLst/>
              <a:rect l="l" t="t" r="r" b="b"/>
              <a:pathLst>
                <a:path w="5373" h="8483" extrusionOk="0">
                  <a:moveTo>
                    <a:pt x="5373" y="0"/>
                  </a:moveTo>
                  <a:lnTo>
                    <a:pt x="4760" y="47"/>
                  </a:lnTo>
                  <a:lnTo>
                    <a:pt x="4195" y="189"/>
                  </a:lnTo>
                  <a:lnTo>
                    <a:pt x="3676" y="377"/>
                  </a:lnTo>
                  <a:lnTo>
                    <a:pt x="3158" y="613"/>
                  </a:lnTo>
                  <a:lnTo>
                    <a:pt x="2687" y="848"/>
                  </a:lnTo>
                  <a:lnTo>
                    <a:pt x="2263" y="1178"/>
                  </a:lnTo>
                  <a:lnTo>
                    <a:pt x="1886" y="1508"/>
                  </a:lnTo>
                  <a:lnTo>
                    <a:pt x="1556" y="1838"/>
                  </a:lnTo>
                  <a:lnTo>
                    <a:pt x="990" y="2498"/>
                  </a:lnTo>
                  <a:lnTo>
                    <a:pt x="519" y="3157"/>
                  </a:lnTo>
                  <a:lnTo>
                    <a:pt x="236" y="3723"/>
                  </a:lnTo>
                  <a:lnTo>
                    <a:pt x="48" y="4100"/>
                  </a:lnTo>
                  <a:lnTo>
                    <a:pt x="1" y="4241"/>
                  </a:lnTo>
                  <a:lnTo>
                    <a:pt x="48" y="4383"/>
                  </a:lnTo>
                  <a:lnTo>
                    <a:pt x="236" y="4760"/>
                  </a:lnTo>
                  <a:lnTo>
                    <a:pt x="519" y="5325"/>
                  </a:lnTo>
                  <a:lnTo>
                    <a:pt x="990" y="5938"/>
                  </a:lnTo>
                  <a:lnTo>
                    <a:pt x="1556" y="6644"/>
                  </a:lnTo>
                  <a:lnTo>
                    <a:pt x="1886" y="6974"/>
                  </a:lnTo>
                  <a:lnTo>
                    <a:pt x="2263" y="7304"/>
                  </a:lnTo>
                  <a:lnTo>
                    <a:pt x="2687" y="7587"/>
                  </a:lnTo>
                  <a:lnTo>
                    <a:pt x="3158" y="7870"/>
                  </a:lnTo>
                  <a:lnTo>
                    <a:pt x="3676" y="8105"/>
                  </a:lnTo>
                  <a:lnTo>
                    <a:pt x="4195" y="8294"/>
                  </a:lnTo>
                  <a:lnTo>
                    <a:pt x="4760" y="8435"/>
                  </a:lnTo>
                  <a:lnTo>
                    <a:pt x="5373" y="8482"/>
                  </a:lnTo>
                  <a:lnTo>
                    <a:pt x="5373" y="7116"/>
                  </a:lnTo>
                  <a:lnTo>
                    <a:pt x="4901" y="7021"/>
                  </a:lnTo>
                  <a:lnTo>
                    <a:pt x="4430" y="6833"/>
                  </a:lnTo>
                  <a:lnTo>
                    <a:pt x="4053" y="6597"/>
                  </a:lnTo>
                  <a:lnTo>
                    <a:pt x="3676" y="6267"/>
                  </a:lnTo>
                  <a:lnTo>
                    <a:pt x="3346" y="5938"/>
                  </a:lnTo>
                  <a:lnTo>
                    <a:pt x="3111" y="5513"/>
                  </a:lnTo>
                  <a:lnTo>
                    <a:pt x="2922" y="5042"/>
                  </a:lnTo>
                  <a:lnTo>
                    <a:pt x="2828" y="4571"/>
                  </a:lnTo>
                  <a:lnTo>
                    <a:pt x="1414" y="4571"/>
                  </a:lnTo>
                  <a:lnTo>
                    <a:pt x="1273" y="4524"/>
                  </a:lnTo>
                  <a:lnTo>
                    <a:pt x="1179" y="4477"/>
                  </a:lnTo>
                  <a:lnTo>
                    <a:pt x="1132" y="4383"/>
                  </a:lnTo>
                  <a:lnTo>
                    <a:pt x="1085" y="4241"/>
                  </a:lnTo>
                  <a:lnTo>
                    <a:pt x="1132" y="4147"/>
                  </a:lnTo>
                  <a:lnTo>
                    <a:pt x="1179" y="4006"/>
                  </a:lnTo>
                  <a:lnTo>
                    <a:pt x="1273" y="3958"/>
                  </a:lnTo>
                  <a:lnTo>
                    <a:pt x="1414" y="3911"/>
                  </a:lnTo>
                  <a:lnTo>
                    <a:pt x="2828" y="3911"/>
                  </a:lnTo>
                  <a:lnTo>
                    <a:pt x="2922" y="3440"/>
                  </a:lnTo>
                  <a:lnTo>
                    <a:pt x="3111" y="2969"/>
                  </a:lnTo>
                  <a:lnTo>
                    <a:pt x="3346" y="2545"/>
                  </a:lnTo>
                  <a:lnTo>
                    <a:pt x="3676" y="2215"/>
                  </a:lnTo>
                  <a:lnTo>
                    <a:pt x="4053" y="1885"/>
                  </a:lnTo>
                  <a:lnTo>
                    <a:pt x="4430" y="1649"/>
                  </a:lnTo>
                  <a:lnTo>
                    <a:pt x="4901" y="1461"/>
                  </a:lnTo>
                  <a:lnTo>
                    <a:pt x="5373" y="1367"/>
                  </a:lnTo>
                  <a:lnTo>
                    <a:pt x="53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48"/>
            <p:cNvSpPr/>
            <p:nvPr/>
          </p:nvSpPr>
          <p:spPr>
            <a:xfrm>
              <a:off x="4182250" y="3402925"/>
              <a:ext cx="17700" cy="30650"/>
            </a:xfrm>
            <a:custGeom>
              <a:avLst/>
              <a:gdLst/>
              <a:ahLst/>
              <a:cxnLst/>
              <a:rect l="l" t="t" r="r" b="b"/>
              <a:pathLst>
                <a:path w="708" h="1226" extrusionOk="0">
                  <a:moveTo>
                    <a:pt x="236" y="0"/>
                  </a:moveTo>
                  <a:lnTo>
                    <a:pt x="142" y="47"/>
                  </a:lnTo>
                  <a:lnTo>
                    <a:pt x="48" y="189"/>
                  </a:lnTo>
                  <a:lnTo>
                    <a:pt x="1" y="330"/>
                  </a:lnTo>
                  <a:lnTo>
                    <a:pt x="1" y="1225"/>
                  </a:lnTo>
                  <a:lnTo>
                    <a:pt x="708" y="1225"/>
                  </a:lnTo>
                  <a:lnTo>
                    <a:pt x="708" y="330"/>
                  </a:lnTo>
                  <a:lnTo>
                    <a:pt x="660" y="189"/>
                  </a:lnTo>
                  <a:lnTo>
                    <a:pt x="566" y="47"/>
                  </a:lnTo>
                  <a:lnTo>
                    <a:pt x="4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48"/>
            <p:cNvSpPr/>
            <p:nvPr/>
          </p:nvSpPr>
          <p:spPr>
            <a:xfrm>
              <a:off x="4182250" y="3645600"/>
              <a:ext cx="17700" cy="30650"/>
            </a:xfrm>
            <a:custGeom>
              <a:avLst/>
              <a:gdLst/>
              <a:ahLst/>
              <a:cxnLst/>
              <a:rect l="l" t="t" r="r" b="b"/>
              <a:pathLst>
                <a:path w="708" h="1226" extrusionOk="0">
                  <a:moveTo>
                    <a:pt x="1" y="0"/>
                  </a:moveTo>
                  <a:lnTo>
                    <a:pt x="1" y="895"/>
                  </a:lnTo>
                  <a:lnTo>
                    <a:pt x="48" y="1037"/>
                  </a:lnTo>
                  <a:lnTo>
                    <a:pt x="142" y="1131"/>
                  </a:lnTo>
                  <a:lnTo>
                    <a:pt x="236" y="1178"/>
                  </a:lnTo>
                  <a:lnTo>
                    <a:pt x="331" y="1225"/>
                  </a:lnTo>
                  <a:lnTo>
                    <a:pt x="472" y="1178"/>
                  </a:lnTo>
                  <a:lnTo>
                    <a:pt x="566" y="1131"/>
                  </a:lnTo>
                  <a:lnTo>
                    <a:pt x="660" y="1037"/>
                  </a:lnTo>
                  <a:lnTo>
                    <a:pt x="708" y="895"/>
                  </a:lnTo>
                  <a:lnTo>
                    <a:pt x="7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flipH="1">
            <a:off x="204503" y="-10"/>
            <a:ext cx="4590300" cy="914400"/>
          </a:xfrm>
        </p:spPr>
        <p:txBody>
          <a:bodyPr/>
          <a:lstStyle/>
          <a:p>
            <a:r>
              <a:rPr lang="en-IN" altLang="en-US"/>
              <a:t>Literature Survey</a:t>
            </a:r>
          </a:p>
        </p:txBody>
      </p:sp>
      <p:graphicFrame>
        <p:nvGraphicFramePr>
          <p:cNvPr id="6" name="Table 5"/>
          <p:cNvGraphicFramePr/>
          <p:nvPr/>
        </p:nvGraphicFramePr>
        <p:xfrm>
          <a:off x="83820" y="623570"/>
          <a:ext cx="9001760" cy="4511040"/>
        </p:xfrm>
        <a:graphic>
          <a:graphicData uri="http://schemas.openxmlformats.org/drawingml/2006/table">
            <a:tbl>
              <a:tblPr firstRow="1" bandRow="1">
                <a:tableStyleId>{5C22544A-7EE6-4342-B048-85BDC9FD1C3A}</a:tableStyleId>
              </a:tblPr>
              <a:tblGrid>
                <a:gridCol w="475615">
                  <a:extLst>
                    <a:ext uri="{9D8B030D-6E8A-4147-A177-3AD203B41FA5}">
                      <a16:colId xmlns:a16="http://schemas.microsoft.com/office/drawing/2014/main" val="20000"/>
                    </a:ext>
                  </a:extLst>
                </a:gridCol>
                <a:gridCol w="2723515">
                  <a:extLst>
                    <a:ext uri="{9D8B030D-6E8A-4147-A177-3AD203B41FA5}">
                      <a16:colId xmlns:a16="http://schemas.microsoft.com/office/drawing/2014/main" val="20001"/>
                    </a:ext>
                  </a:extLst>
                </a:gridCol>
                <a:gridCol w="1599565">
                  <a:extLst>
                    <a:ext uri="{9D8B030D-6E8A-4147-A177-3AD203B41FA5}">
                      <a16:colId xmlns:a16="http://schemas.microsoft.com/office/drawing/2014/main" val="20002"/>
                    </a:ext>
                  </a:extLst>
                </a:gridCol>
                <a:gridCol w="4203065">
                  <a:extLst>
                    <a:ext uri="{9D8B030D-6E8A-4147-A177-3AD203B41FA5}">
                      <a16:colId xmlns:a16="http://schemas.microsoft.com/office/drawing/2014/main" val="20003"/>
                    </a:ext>
                  </a:extLst>
                </a:gridCol>
              </a:tblGrid>
              <a:tr h="381000">
                <a:tc>
                  <a:txBody>
                    <a:bodyPr/>
                    <a:lstStyle/>
                    <a:p>
                      <a:pPr>
                        <a:buNone/>
                      </a:pPr>
                      <a:r>
                        <a:rPr lang="en-IN" altLang="en-US"/>
                        <a:t>Sr.No</a:t>
                      </a:r>
                    </a:p>
                  </a:txBody>
                  <a:tcPr/>
                </a:tc>
                <a:tc>
                  <a:txBody>
                    <a:bodyPr/>
                    <a:lstStyle/>
                    <a:p>
                      <a:pPr>
                        <a:buNone/>
                      </a:pPr>
                      <a:r>
                        <a:rPr lang="en-IN" altLang="en-US"/>
                        <a:t>Literature Title</a:t>
                      </a:r>
                    </a:p>
                  </a:txBody>
                  <a:tcPr/>
                </a:tc>
                <a:tc>
                  <a:txBody>
                    <a:bodyPr/>
                    <a:lstStyle/>
                    <a:p>
                      <a:pPr>
                        <a:buNone/>
                      </a:pPr>
                      <a:r>
                        <a:rPr lang="en-IN" altLang="en-US"/>
                        <a:t>Author</a:t>
                      </a:r>
                    </a:p>
                  </a:txBody>
                  <a:tcPr/>
                </a:tc>
                <a:tc>
                  <a:txBody>
                    <a:bodyPr/>
                    <a:lstStyle/>
                    <a:p>
                      <a:pPr>
                        <a:buNone/>
                      </a:pPr>
                      <a:r>
                        <a:rPr lang="en-IN" altLang="en-US"/>
                        <a:t>Findings</a:t>
                      </a:r>
                    </a:p>
                  </a:txBody>
                  <a:tcPr/>
                </a:tc>
                <a:extLst>
                  <a:ext uri="{0D108BD9-81ED-4DB2-BD59-A6C34878D82A}">
                    <a16:rowId xmlns:a16="http://schemas.microsoft.com/office/drawing/2014/main" val="10000"/>
                  </a:ext>
                </a:extLst>
              </a:tr>
              <a:tr h="944880">
                <a:tc>
                  <a:txBody>
                    <a:bodyPr/>
                    <a:lstStyle/>
                    <a:p>
                      <a:pPr>
                        <a:buNone/>
                      </a:pPr>
                      <a:r>
                        <a:rPr lang="en-IN" altLang="en-US"/>
                        <a:t>01</a:t>
                      </a:r>
                    </a:p>
                  </a:txBody>
                  <a:tcPr/>
                </a:tc>
                <a:tc>
                  <a:txBody>
                    <a:bodyPr/>
                    <a:lstStyle/>
                    <a:p>
                      <a:pPr>
                        <a:buNone/>
                      </a:pPr>
                      <a:r>
                        <a:rPr lang="en-US"/>
                        <a:t>"Sentiment Analysis of Twitter Data: A Survey of Techniques"</a:t>
                      </a:r>
                    </a:p>
                  </a:txBody>
                  <a:tcPr/>
                </a:tc>
                <a:tc>
                  <a:txBody>
                    <a:bodyPr/>
                    <a:lstStyle/>
                    <a:p>
                      <a:pPr>
                        <a:buNone/>
                      </a:pPr>
                      <a:r>
                        <a:rPr lang="en-US"/>
                        <a:t> by AI Baqapuri</a:t>
                      </a:r>
                    </a:p>
                  </a:txBody>
                  <a:tcPr/>
                </a:tc>
                <a:tc>
                  <a:txBody>
                    <a:bodyPr/>
                    <a:lstStyle/>
                    <a:p>
                      <a:pPr>
                        <a:buNone/>
                      </a:pPr>
                      <a:r>
                        <a:rPr lang="en-US"/>
                        <a:t>This survey explores sentiment analysis techniques specifically tailored for Twitter data, addressing the challenge of analyzing sentiments within the context of tweets</a:t>
                      </a:r>
                    </a:p>
                  </a:txBody>
                  <a:tcPr/>
                </a:tc>
                <a:extLst>
                  <a:ext uri="{0D108BD9-81ED-4DB2-BD59-A6C34878D82A}">
                    <a16:rowId xmlns:a16="http://schemas.microsoft.com/office/drawing/2014/main" val="10001"/>
                  </a:ext>
                </a:extLst>
              </a:tr>
              <a:tr h="381000">
                <a:tc>
                  <a:txBody>
                    <a:bodyPr/>
                    <a:lstStyle/>
                    <a:p>
                      <a:pPr>
                        <a:buNone/>
                      </a:pPr>
                      <a:r>
                        <a:rPr lang="en-IN" altLang="en-US"/>
                        <a:t>02</a:t>
                      </a:r>
                    </a:p>
                  </a:txBody>
                  <a:tcPr/>
                </a:tc>
                <a:tc>
                  <a:txBody>
                    <a:bodyPr/>
                    <a:lstStyle/>
                    <a:p>
                      <a:pPr>
                        <a:buNone/>
                      </a:pPr>
                      <a:r>
                        <a:rPr lang="en-US"/>
                        <a:t>"Sentiment Analysis of Twitter Data"</a:t>
                      </a:r>
                    </a:p>
                  </a:txBody>
                  <a:tcPr/>
                </a:tc>
                <a:tc>
                  <a:txBody>
                    <a:bodyPr/>
                    <a:lstStyle/>
                    <a:p>
                      <a:pPr>
                        <a:buNone/>
                      </a:pPr>
                      <a:r>
                        <a:rPr lang="en-US"/>
                        <a:t>by Y Wang</a:t>
                      </a:r>
                    </a:p>
                  </a:txBody>
                  <a:tcPr/>
                </a:tc>
                <a:tc>
                  <a:txBody>
                    <a:bodyPr/>
                    <a:lstStyle/>
                    <a:p>
                      <a:pPr>
                        <a:buNone/>
                      </a:pPr>
                      <a:r>
                        <a:rPr lang="en-US"/>
                        <a:t>This research paper provides a comprehensive review of sentiment analysis techniques applied to Twitter data, emphasizing the use of computational methods to process subjective information in tweets</a:t>
                      </a:r>
                    </a:p>
                  </a:txBody>
                  <a:tcPr/>
                </a:tc>
                <a:extLst>
                  <a:ext uri="{0D108BD9-81ED-4DB2-BD59-A6C34878D82A}">
                    <a16:rowId xmlns:a16="http://schemas.microsoft.com/office/drawing/2014/main" val="10002"/>
                  </a:ext>
                </a:extLst>
              </a:tr>
              <a:tr h="381000">
                <a:tc>
                  <a:txBody>
                    <a:bodyPr/>
                    <a:lstStyle/>
                    <a:p>
                      <a:pPr>
                        <a:buNone/>
                      </a:pPr>
                      <a:r>
                        <a:rPr lang="en-IN" altLang="en-US"/>
                        <a:t>03</a:t>
                      </a:r>
                    </a:p>
                  </a:txBody>
                  <a:tcPr/>
                </a:tc>
                <a:tc>
                  <a:txBody>
                    <a:bodyPr/>
                    <a:lstStyle/>
                    <a:p>
                      <a:pPr>
                        <a:buNone/>
                      </a:pPr>
                      <a:r>
                        <a:rPr lang="en-US"/>
                        <a:t>"Twitter sentiment analysis"</a:t>
                      </a:r>
                    </a:p>
                  </a:txBody>
                  <a:tcPr/>
                </a:tc>
                <a:tc>
                  <a:txBody>
                    <a:bodyPr/>
                    <a:lstStyle/>
                    <a:p>
                      <a:pPr>
                        <a:buNone/>
                      </a:pPr>
                      <a:r>
                        <a:rPr lang="en-IN" altLang="en-US"/>
                        <a:t>by ResearchGate</a:t>
                      </a:r>
                    </a:p>
                  </a:txBody>
                  <a:tcPr/>
                </a:tc>
                <a:tc>
                  <a:txBody>
                    <a:bodyPr/>
                    <a:lstStyle/>
                    <a:p>
                      <a:pPr>
                        <a:buNone/>
                      </a:pPr>
                      <a:r>
                        <a:rPr lang="en-US"/>
                        <a:t>This paper reports on the design of a sentiment analysis system, focusing on extracting sentiment from a vast amount of tweets using prototyping methodologies</a:t>
                      </a:r>
                    </a:p>
                  </a:txBody>
                  <a:tcPr/>
                </a:tc>
                <a:extLst>
                  <a:ext uri="{0D108BD9-81ED-4DB2-BD59-A6C34878D82A}">
                    <a16:rowId xmlns:a16="http://schemas.microsoft.com/office/drawing/2014/main" val="10003"/>
                  </a:ext>
                </a:extLst>
              </a:tr>
              <a:tr h="381000">
                <a:tc>
                  <a:txBody>
                    <a:bodyPr/>
                    <a:lstStyle/>
                    <a:p>
                      <a:pPr>
                        <a:buNone/>
                      </a:pPr>
                      <a:r>
                        <a:rPr lang="en-IN" altLang="en-US"/>
                        <a:t>04</a:t>
                      </a:r>
                    </a:p>
                  </a:txBody>
                  <a:tcPr/>
                </a:tc>
                <a:tc>
                  <a:txBody>
                    <a:bodyPr/>
                    <a:lstStyle/>
                    <a:p>
                      <a:pPr>
                        <a:buNone/>
                      </a:pPr>
                      <a:r>
                        <a:rPr lang="en-US"/>
                        <a:t>"Twitter Sentiment Analysis using Python | Introduction &amp; ..." </a:t>
                      </a:r>
                    </a:p>
                  </a:txBody>
                  <a:tcPr/>
                </a:tc>
                <a:tc>
                  <a:txBody>
                    <a:bodyPr/>
                    <a:lstStyle/>
                    <a:p>
                      <a:pPr>
                        <a:buNone/>
                      </a:pPr>
                      <a:r>
                        <a:rPr lang="en-US"/>
                        <a:t>by Analytics Vidhya</a:t>
                      </a:r>
                    </a:p>
                  </a:txBody>
                  <a:tcPr/>
                </a:tc>
                <a:tc>
                  <a:txBody>
                    <a:bodyPr/>
                    <a:lstStyle/>
                    <a:p>
                      <a:pPr>
                        <a:buNone/>
                      </a:pPr>
                      <a:r>
                        <a:rPr lang="en-US"/>
                        <a:t>This resource provides insights into various techniques used for analyzing sentiments in tweets using Python, offering practical guidance for building sentiment analysis models</a:t>
                      </a:r>
                    </a:p>
                  </a:txBody>
                  <a:tcPr/>
                </a:tc>
                <a:extLst>
                  <a:ext uri="{0D108BD9-81ED-4DB2-BD59-A6C34878D82A}">
                    <a16:rowId xmlns:a16="http://schemas.microsoft.com/office/drawing/2014/main" val="10004"/>
                  </a:ext>
                </a:extLst>
              </a:tr>
            </a:tbl>
          </a:graphicData>
        </a:graphic>
      </p:graphicFrame>
      <p:grpSp>
        <p:nvGrpSpPr>
          <p:cNvPr id="2301" name="Google Shape;2301;p48"/>
          <p:cNvGrpSpPr/>
          <p:nvPr/>
        </p:nvGrpSpPr>
        <p:grpSpPr>
          <a:xfrm>
            <a:off x="3521880" y="172590"/>
            <a:ext cx="256850" cy="286275"/>
            <a:chOff x="7110900" y="3395850"/>
            <a:chExt cx="256850" cy="286275"/>
          </a:xfrm>
        </p:grpSpPr>
        <p:sp>
          <p:nvSpPr>
            <p:cNvPr id="2302" name="Google Shape;2302;p48"/>
            <p:cNvSpPr/>
            <p:nvPr/>
          </p:nvSpPr>
          <p:spPr>
            <a:xfrm>
              <a:off x="7176875" y="3395850"/>
              <a:ext cx="156700" cy="28300"/>
            </a:xfrm>
            <a:custGeom>
              <a:avLst/>
              <a:gdLst/>
              <a:ahLst/>
              <a:cxnLst/>
              <a:rect l="l" t="t" r="r" b="b"/>
              <a:pathLst>
                <a:path w="6268" h="1132" extrusionOk="0">
                  <a:moveTo>
                    <a:pt x="1" y="0"/>
                  </a:moveTo>
                  <a:lnTo>
                    <a:pt x="1" y="1131"/>
                  </a:lnTo>
                  <a:lnTo>
                    <a:pt x="6268" y="1131"/>
                  </a:lnTo>
                  <a:lnTo>
                    <a:pt x="6268" y="377"/>
                  </a:lnTo>
                  <a:lnTo>
                    <a:pt x="6221" y="236"/>
                  </a:lnTo>
                  <a:lnTo>
                    <a:pt x="6174" y="142"/>
                  </a:lnTo>
                  <a:lnTo>
                    <a:pt x="6032" y="47"/>
                  </a:lnTo>
                  <a:lnTo>
                    <a:pt x="58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48"/>
            <p:cNvSpPr/>
            <p:nvPr/>
          </p:nvSpPr>
          <p:spPr>
            <a:xfrm>
              <a:off x="7123875" y="3406450"/>
              <a:ext cx="35350" cy="37725"/>
            </a:xfrm>
            <a:custGeom>
              <a:avLst/>
              <a:gdLst/>
              <a:ahLst/>
              <a:cxnLst/>
              <a:rect l="l" t="t" r="r" b="b"/>
              <a:pathLst>
                <a:path w="1414" h="1509" extrusionOk="0">
                  <a:moveTo>
                    <a:pt x="1414" y="0"/>
                  </a:moveTo>
                  <a:lnTo>
                    <a:pt x="0" y="1508"/>
                  </a:lnTo>
                  <a:lnTo>
                    <a:pt x="1414" y="1508"/>
                  </a:lnTo>
                  <a:lnTo>
                    <a:pt x="1414" y="1461"/>
                  </a:lnTo>
                  <a:lnTo>
                    <a:pt x="14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48"/>
            <p:cNvSpPr/>
            <p:nvPr/>
          </p:nvSpPr>
          <p:spPr>
            <a:xfrm>
              <a:off x="7325325" y="3591400"/>
              <a:ext cx="10625" cy="18875"/>
            </a:xfrm>
            <a:custGeom>
              <a:avLst/>
              <a:gdLst/>
              <a:ahLst/>
              <a:cxnLst/>
              <a:rect l="l" t="t" r="r" b="b"/>
              <a:pathLst>
                <a:path w="425" h="755" extrusionOk="0">
                  <a:moveTo>
                    <a:pt x="424" y="1"/>
                  </a:moveTo>
                  <a:lnTo>
                    <a:pt x="0" y="95"/>
                  </a:lnTo>
                  <a:lnTo>
                    <a:pt x="0" y="755"/>
                  </a:lnTo>
                  <a:lnTo>
                    <a:pt x="424" y="755"/>
                  </a:lnTo>
                  <a:lnTo>
                    <a:pt x="4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48"/>
            <p:cNvSpPr/>
            <p:nvPr/>
          </p:nvSpPr>
          <p:spPr>
            <a:xfrm>
              <a:off x="7264050" y="3473600"/>
              <a:ext cx="103700" cy="103700"/>
            </a:xfrm>
            <a:custGeom>
              <a:avLst/>
              <a:gdLst/>
              <a:ahLst/>
              <a:cxnLst/>
              <a:rect l="l" t="t" r="r" b="b"/>
              <a:pathLst>
                <a:path w="4148" h="4148" extrusionOk="0">
                  <a:moveTo>
                    <a:pt x="2781" y="1273"/>
                  </a:moveTo>
                  <a:lnTo>
                    <a:pt x="2922" y="1320"/>
                  </a:lnTo>
                  <a:lnTo>
                    <a:pt x="3017" y="1367"/>
                  </a:lnTo>
                  <a:lnTo>
                    <a:pt x="3111" y="1508"/>
                  </a:lnTo>
                  <a:lnTo>
                    <a:pt x="3158" y="1650"/>
                  </a:lnTo>
                  <a:lnTo>
                    <a:pt x="3111" y="1744"/>
                  </a:lnTo>
                  <a:lnTo>
                    <a:pt x="3017" y="1885"/>
                  </a:lnTo>
                  <a:lnTo>
                    <a:pt x="2121" y="2781"/>
                  </a:lnTo>
                  <a:lnTo>
                    <a:pt x="2027" y="2828"/>
                  </a:lnTo>
                  <a:lnTo>
                    <a:pt x="1933" y="2875"/>
                  </a:lnTo>
                  <a:lnTo>
                    <a:pt x="1791" y="2875"/>
                  </a:lnTo>
                  <a:lnTo>
                    <a:pt x="1697" y="2781"/>
                  </a:lnTo>
                  <a:lnTo>
                    <a:pt x="1132" y="2356"/>
                  </a:lnTo>
                  <a:lnTo>
                    <a:pt x="1037" y="2215"/>
                  </a:lnTo>
                  <a:lnTo>
                    <a:pt x="1037" y="2074"/>
                  </a:lnTo>
                  <a:lnTo>
                    <a:pt x="1037" y="1979"/>
                  </a:lnTo>
                  <a:lnTo>
                    <a:pt x="1132" y="1838"/>
                  </a:lnTo>
                  <a:lnTo>
                    <a:pt x="1226" y="1791"/>
                  </a:lnTo>
                  <a:lnTo>
                    <a:pt x="1320" y="1744"/>
                  </a:lnTo>
                  <a:lnTo>
                    <a:pt x="1462" y="1744"/>
                  </a:lnTo>
                  <a:lnTo>
                    <a:pt x="1603" y="1838"/>
                  </a:lnTo>
                  <a:lnTo>
                    <a:pt x="1886" y="2074"/>
                  </a:lnTo>
                  <a:lnTo>
                    <a:pt x="2545" y="1367"/>
                  </a:lnTo>
                  <a:lnTo>
                    <a:pt x="2687" y="1320"/>
                  </a:lnTo>
                  <a:lnTo>
                    <a:pt x="2781" y="1273"/>
                  </a:lnTo>
                  <a:close/>
                  <a:moveTo>
                    <a:pt x="2074" y="0"/>
                  </a:moveTo>
                  <a:lnTo>
                    <a:pt x="1650" y="47"/>
                  </a:lnTo>
                  <a:lnTo>
                    <a:pt x="1273" y="189"/>
                  </a:lnTo>
                  <a:lnTo>
                    <a:pt x="943" y="377"/>
                  </a:lnTo>
                  <a:lnTo>
                    <a:pt x="613" y="613"/>
                  </a:lnTo>
                  <a:lnTo>
                    <a:pt x="378" y="943"/>
                  </a:lnTo>
                  <a:lnTo>
                    <a:pt x="189" y="1273"/>
                  </a:lnTo>
                  <a:lnTo>
                    <a:pt x="48" y="1650"/>
                  </a:lnTo>
                  <a:lnTo>
                    <a:pt x="1" y="2074"/>
                  </a:lnTo>
                  <a:lnTo>
                    <a:pt x="48" y="2356"/>
                  </a:lnTo>
                  <a:lnTo>
                    <a:pt x="95" y="2639"/>
                  </a:lnTo>
                  <a:lnTo>
                    <a:pt x="142" y="2733"/>
                  </a:lnTo>
                  <a:lnTo>
                    <a:pt x="236" y="3016"/>
                  </a:lnTo>
                  <a:lnTo>
                    <a:pt x="425" y="3299"/>
                  </a:lnTo>
                  <a:lnTo>
                    <a:pt x="613" y="3535"/>
                  </a:lnTo>
                  <a:lnTo>
                    <a:pt x="849" y="3770"/>
                  </a:lnTo>
                  <a:lnTo>
                    <a:pt x="1132" y="3911"/>
                  </a:lnTo>
                  <a:lnTo>
                    <a:pt x="1414" y="4053"/>
                  </a:lnTo>
                  <a:lnTo>
                    <a:pt x="1744" y="4100"/>
                  </a:lnTo>
                  <a:lnTo>
                    <a:pt x="2074" y="4147"/>
                  </a:lnTo>
                  <a:lnTo>
                    <a:pt x="2545" y="4100"/>
                  </a:lnTo>
                  <a:lnTo>
                    <a:pt x="2969" y="3959"/>
                  </a:lnTo>
                  <a:lnTo>
                    <a:pt x="3346" y="3723"/>
                  </a:lnTo>
                  <a:lnTo>
                    <a:pt x="3629" y="3487"/>
                  </a:lnTo>
                  <a:lnTo>
                    <a:pt x="3865" y="3158"/>
                  </a:lnTo>
                  <a:lnTo>
                    <a:pt x="4006" y="2828"/>
                  </a:lnTo>
                  <a:lnTo>
                    <a:pt x="4100" y="2451"/>
                  </a:lnTo>
                  <a:lnTo>
                    <a:pt x="4148" y="2074"/>
                  </a:lnTo>
                  <a:lnTo>
                    <a:pt x="4100" y="1697"/>
                  </a:lnTo>
                  <a:lnTo>
                    <a:pt x="4006" y="1320"/>
                  </a:lnTo>
                  <a:lnTo>
                    <a:pt x="3865" y="990"/>
                  </a:lnTo>
                  <a:lnTo>
                    <a:pt x="3629" y="707"/>
                  </a:lnTo>
                  <a:lnTo>
                    <a:pt x="3346" y="424"/>
                  </a:lnTo>
                  <a:lnTo>
                    <a:pt x="2969" y="236"/>
                  </a:lnTo>
                  <a:lnTo>
                    <a:pt x="2545" y="95"/>
                  </a:lnTo>
                  <a:lnTo>
                    <a:pt x="2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48"/>
            <p:cNvSpPr/>
            <p:nvPr/>
          </p:nvSpPr>
          <p:spPr>
            <a:xfrm>
              <a:off x="7307650" y="3627925"/>
              <a:ext cx="17700" cy="36550"/>
            </a:xfrm>
            <a:custGeom>
              <a:avLst/>
              <a:gdLst/>
              <a:ahLst/>
              <a:cxnLst/>
              <a:rect l="l" t="t" r="r" b="b"/>
              <a:pathLst>
                <a:path w="708" h="1462" extrusionOk="0">
                  <a:moveTo>
                    <a:pt x="0" y="0"/>
                  </a:moveTo>
                  <a:lnTo>
                    <a:pt x="0" y="47"/>
                  </a:lnTo>
                  <a:lnTo>
                    <a:pt x="0" y="1414"/>
                  </a:lnTo>
                  <a:lnTo>
                    <a:pt x="0" y="1461"/>
                  </a:lnTo>
                  <a:lnTo>
                    <a:pt x="660" y="1461"/>
                  </a:lnTo>
                  <a:lnTo>
                    <a:pt x="707" y="1414"/>
                  </a:lnTo>
                  <a:lnTo>
                    <a:pt x="707" y="47"/>
                  </a:lnTo>
                  <a:lnTo>
                    <a:pt x="6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48"/>
            <p:cNvSpPr/>
            <p:nvPr/>
          </p:nvSpPr>
          <p:spPr>
            <a:xfrm>
              <a:off x="7110900" y="3441800"/>
              <a:ext cx="222675" cy="240325"/>
            </a:xfrm>
            <a:custGeom>
              <a:avLst/>
              <a:gdLst/>
              <a:ahLst/>
              <a:cxnLst/>
              <a:rect l="l" t="t" r="r" b="b"/>
              <a:pathLst>
                <a:path w="8907" h="9613" extrusionOk="0">
                  <a:moveTo>
                    <a:pt x="1697" y="2073"/>
                  </a:moveTo>
                  <a:lnTo>
                    <a:pt x="1792" y="2121"/>
                  </a:lnTo>
                  <a:lnTo>
                    <a:pt x="1886" y="2262"/>
                  </a:lnTo>
                  <a:lnTo>
                    <a:pt x="1886" y="2403"/>
                  </a:lnTo>
                  <a:lnTo>
                    <a:pt x="1886" y="2545"/>
                  </a:lnTo>
                  <a:lnTo>
                    <a:pt x="1792" y="2639"/>
                  </a:lnTo>
                  <a:lnTo>
                    <a:pt x="1697" y="2733"/>
                  </a:lnTo>
                  <a:lnTo>
                    <a:pt x="1415" y="2733"/>
                  </a:lnTo>
                  <a:lnTo>
                    <a:pt x="1320" y="2639"/>
                  </a:lnTo>
                  <a:lnTo>
                    <a:pt x="1226" y="2545"/>
                  </a:lnTo>
                  <a:lnTo>
                    <a:pt x="1226" y="2403"/>
                  </a:lnTo>
                  <a:lnTo>
                    <a:pt x="1273" y="2262"/>
                  </a:lnTo>
                  <a:lnTo>
                    <a:pt x="1320" y="2121"/>
                  </a:lnTo>
                  <a:lnTo>
                    <a:pt x="1462" y="2073"/>
                  </a:lnTo>
                  <a:close/>
                  <a:moveTo>
                    <a:pt x="1556" y="3723"/>
                  </a:moveTo>
                  <a:lnTo>
                    <a:pt x="1697" y="3770"/>
                  </a:lnTo>
                  <a:lnTo>
                    <a:pt x="1792" y="3817"/>
                  </a:lnTo>
                  <a:lnTo>
                    <a:pt x="1886" y="3911"/>
                  </a:lnTo>
                  <a:lnTo>
                    <a:pt x="1886" y="4053"/>
                  </a:lnTo>
                  <a:lnTo>
                    <a:pt x="1886" y="4194"/>
                  </a:lnTo>
                  <a:lnTo>
                    <a:pt x="1792" y="4335"/>
                  </a:lnTo>
                  <a:lnTo>
                    <a:pt x="1697" y="4382"/>
                  </a:lnTo>
                  <a:lnTo>
                    <a:pt x="1556" y="4430"/>
                  </a:lnTo>
                  <a:lnTo>
                    <a:pt x="1415" y="4382"/>
                  </a:lnTo>
                  <a:lnTo>
                    <a:pt x="1320" y="4335"/>
                  </a:lnTo>
                  <a:lnTo>
                    <a:pt x="1226" y="4194"/>
                  </a:lnTo>
                  <a:lnTo>
                    <a:pt x="1226" y="4053"/>
                  </a:lnTo>
                  <a:lnTo>
                    <a:pt x="1273" y="3911"/>
                  </a:lnTo>
                  <a:lnTo>
                    <a:pt x="1320" y="3817"/>
                  </a:lnTo>
                  <a:lnTo>
                    <a:pt x="1462" y="3770"/>
                  </a:lnTo>
                  <a:lnTo>
                    <a:pt x="1556" y="3723"/>
                  </a:lnTo>
                  <a:close/>
                  <a:moveTo>
                    <a:pt x="1697" y="5419"/>
                  </a:moveTo>
                  <a:lnTo>
                    <a:pt x="1792" y="5513"/>
                  </a:lnTo>
                  <a:lnTo>
                    <a:pt x="1886" y="5608"/>
                  </a:lnTo>
                  <a:lnTo>
                    <a:pt x="1886" y="5749"/>
                  </a:lnTo>
                  <a:lnTo>
                    <a:pt x="1886" y="5890"/>
                  </a:lnTo>
                  <a:lnTo>
                    <a:pt x="1792" y="5985"/>
                  </a:lnTo>
                  <a:lnTo>
                    <a:pt x="1697" y="6079"/>
                  </a:lnTo>
                  <a:lnTo>
                    <a:pt x="1415" y="6079"/>
                  </a:lnTo>
                  <a:lnTo>
                    <a:pt x="1320" y="5985"/>
                  </a:lnTo>
                  <a:lnTo>
                    <a:pt x="1226" y="5890"/>
                  </a:lnTo>
                  <a:lnTo>
                    <a:pt x="1226" y="5749"/>
                  </a:lnTo>
                  <a:lnTo>
                    <a:pt x="1273" y="5608"/>
                  </a:lnTo>
                  <a:lnTo>
                    <a:pt x="1320" y="5513"/>
                  </a:lnTo>
                  <a:lnTo>
                    <a:pt x="1462" y="5419"/>
                  </a:lnTo>
                  <a:close/>
                  <a:moveTo>
                    <a:pt x="5090" y="5419"/>
                  </a:moveTo>
                  <a:lnTo>
                    <a:pt x="5231" y="5513"/>
                  </a:lnTo>
                  <a:lnTo>
                    <a:pt x="5279" y="5608"/>
                  </a:lnTo>
                  <a:lnTo>
                    <a:pt x="5326" y="5749"/>
                  </a:lnTo>
                  <a:lnTo>
                    <a:pt x="5279" y="5890"/>
                  </a:lnTo>
                  <a:lnTo>
                    <a:pt x="5231" y="5985"/>
                  </a:lnTo>
                  <a:lnTo>
                    <a:pt x="5090" y="6079"/>
                  </a:lnTo>
                  <a:lnTo>
                    <a:pt x="2781" y="6079"/>
                  </a:lnTo>
                  <a:lnTo>
                    <a:pt x="2687" y="5985"/>
                  </a:lnTo>
                  <a:lnTo>
                    <a:pt x="2640" y="5890"/>
                  </a:lnTo>
                  <a:lnTo>
                    <a:pt x="2593" y="5749"/>
                  </a:lnTo>
                  <a:lnTo>
                    <a:pt x="2640" y="5608"/>
                  </a:lnTo>
                  <a:lnTo>
                    <a:pt x="2687" y="5513"/>
                  </a:lnTo>
                  <a:lnTo>
                    <a:pt x="2781" y="5419"/>
                  </a:lnTo>
                  <a:close/>
                  <a:moveTo>
                    <a:pt x="1556" y="7068"/>
                  </a:moveTo>
                  <a:lnTo>
                    <a:pt x="1697" y="7115"/>
                  </a:lnTo>
                  <a:lnTo>
                    <a:pt x="1792" y="7163"/>
                  </a:lnTo>
                  <a:lnTo>
                    <a:pt x="1886" y="7257"/>
                  </a:lnTo>
                  <a:lnTo>
                    <a:pt x="1886" y="7445"/>
                  </a:lnTo>
                  <a:lnTo>
                    <a:pt x="1886" y="7540"/>
                  </a:lnTo>
                  <a:lnTo>
                    <a:pt x="1792" y="7681"/>
                  </a:lnTo>
                  <a:lnTo>
                    <a:pt x="1697" y="7728"/>
                  </a:lnTo>
                  <a:lnTo>
                    <a:pt x="1556" y="7775"/>
                  </a:lnTo>
                  <a:lnTo>
                    <a:pt x="1415" y="7728"/>
                  </a:lnTo>
                  <a:lnTo>
                    <a:pt x="1320" y="7681"/>
                  </a:lnTo>
                  <a:lnTo>
                    <a:pt x="1226" y="7540"/>
                  </a:lnTo>
                  <a:lnTo>
                    <a:pt x="1226" y="7445"/>
                  </a:lnTo>
                  <a:lnTo>
                    <a:pt x="1273" y="7257"/>
                  </a:lnTo>
                  <a:lnTo>
                    <a:pt x="1320" y="7163"/>
                  </a:lnTo>
                  <a:lnTo>
                    <a:pt x="1462" y="7115"/>
                  </a:lnTo>
                  <a:lnTo>
                    <a:pt x="1556" y="7068"/>
                  </a:lnTo>
                  <a:close/>
                  <a:moveTo>
                    <a:pt x="4242" y="7068"/>
                  </a:moveTo>
                  <a:lnTo>
                    <a:pt x="4383" y="7115"/>
                  </a:lnTo>
                  <a:lnTo>
                    <a:pt x="4477" y="7210"/>
                  </a:lnTo>
                  <a:lnTo>
                    <a:pt x="4572" y="7304"/>
                  </a:lnTo>
                  <a:lnTo>
                    <a:pt x="4572" y="7445"/>
                  </a:lnTo>
                  <a:lnTo>
                    <a:pt x="4572" y="7540"/>
                  </a:lnTo>
                  <a:lnTo>
                    <a:pt x="4477" y="7634"/>
                  </a:lnTo>
                  <a:lnTo>
                    <a:pt x="4383" y="7728"/>
                  </a:lnTo>
                  <a:lnTo>
                    <a:pt x="4242" y="7775"/>
                  </a:lnTo>
                  <a:lnTo>
                    <a:pt x="2922" y="7775"/>
                  </a:lnTo>
                  <a:lnTo>
                    <a:pt x="2781" y="7728"/>
                  </a:lnTo>
                  <a:lnTo>
                    <a:pt x="2687" y="7634"/>
                  </a:lnTo>
                  <a:lnTo>
                    <a:pt x="2640" y="7540"/>
                  </a:lnTo>
                  <a:lnTo>
                    <a:pt x="2593" y="7445"/>
                  </a:lnTo>
                  <a:lnTo>
                    <a:pt x="2640" y="7304"/>
                  </a:lnTo>
                  <a:lnTo>
                    <a:pt x="2687" y="7210"/>
                  </a:lnTo>
                  <a:lnTo>
                    <a:pt x="2781" y="7115"/>
                  </a:lnTo>
                  <a:lnTo>
                    <a:pt x="2922" y="7068"/>
                  </a:lnTo>
                  <a:close/>
                  <a:moveTo>
                    <a:pt x="2640" y="0"/>
                  </a:moveTo>
                  <a:lnTo>
                    <a:pt x="2640" y="471"/>
                  </a:lnTo>
                  <a:lnTo>
                    <a:pt x="2593" y="613"/>
                  </a:lnTo>
                  <a:lnTo>
                    <a:pt x="2545" y="707"/>
                  </a:lnTo>
                  <a:lnTo>
                    <a:pt x="2451" y="754"/>
                  </a:lnTo>
                  <a:lnTo>
                    <a:pt x="2310" y="801"/>
                  </a:lnTo>
                  <a:lnTo>
                    <a:pt x="1" y="801"/>
                  </a:lnTo>
                  <a:lnTo>
                    <a:pt x="1" y="9236"/>
                  </a:lnTo>
                  <a:lnTo>
                    <a:pt x="1" y="9377"/>
                  </a:lnTo>
                  <a:lnTo>
                    <a:pt x="95" y="9519"/>
                  </a:lnTo>
                  <a:lnTo>
                    <a:pt x="189" y="9566"/>
                  </a:lnTo>
                  <a:lnTo>
                    <a:pt x="331" y="9613"/>
                  </a:lnTo>
                  <a:lnTo>
                    <a:pt x="7493" y="9613"/>
                  </a:lnTo>
                  <a:lnTo>
                    <a:pt x="7399" y="9566"/>
                  </a:lnTo>
                  <a:lnTo>
                    <a:pt x="7258" y="9519"/>
                  </a:lnTo>
                  <a:lnTo>
                    <a:pt x="7211" y="9424"/>
                  </a:lnTo>
                  <a:lnTo>
                    <a:pt x="7163" y="9283"/>
                  </a:lnTo>
                  <a:lnTo>
                    <a:pt x="7163" y="7068"/>
                  </a:lnTo>
                  <a:lnTo>
                    <a:pt x="7211" y="6927"/>
                  </a:lnTo>
                  <a:lnTo>
                    <a:pt x="7258" y="6833"/>
                  </a:lnTo>
                  <a:lnTo>
                    <a:pt x="7399" y="6739"/>
                  </a:lnTo>
                  <a:lnTo>
                    <a:pt x="7870" y="6739"/>
                  </a:lnTo>
                  <a:lnTo>
                    <a:pt x="7870" y="6079"/>
                  </a:lnTo>
                  <a:lnTo>
                    <a:pt x="7493" y="6032"/>
                  </a:lnTo>
                  <a:lnTo>
                    <a:pt x="7163" y="5890"/>
                  </a:lnTo>
                  <a:lnTo>
                    <a:pt x="6834" y="5749"/>
                  </a:lnTo>
                  <a:lnTo>
                    <a:pt x="6551" y="5560"/>
                  </a:lnTo>
                  <a:lnTo>
                    <a:pt x="6268" y="5325"/>
                  </a:lnTo>
                  <a:lnTo>
                    <a:pt x="6033" y="5042"/>
                  </a:lnTo>
                  <a:lnTo>
                    <a:pt x="5844" y="4759"/>
                  </a:lnTo>
                  <a:lnTo>
                    <a:pt x="5656" y="4430"/>
                  </a:lnTo>
                  <a:lnTo>
                    <a:pt x="2970" y="4430"/>
                  </a:lnTo>
                  <a:lnTo>
                    <a:pt x="2781" y="4382"/>
                  </a:lnTo>
                  <a:lnTo>
                    <a:pt x="2687" y="4288"/>
                  </a:lnTo>
                  <a:lnTo>
                    <a:pt x="2640" y="4194"/>
                  </a:lnTo>
                  <a:lnTo>
                    <a:pt x="2593" y="4053"/>
                  </a:lnTo>
                  <a:lnTo>
                    <a:pt x="2640" y="3958"/>
                  </a:lnTo>
                  <a:lnTo>
                    <a:pt x="2687" y="3864"/>
                  </a:lnTo>
                  <a:lnTo>
                    <a:pt x="2781" y="3770"/>
                  </a:lnTo>
                  <a:lnTo>
                    <a:pt x="2922" y="3723"/>
                  </a:lnTo>
                  <a:lnTo>
                    <a:pt x="5467" y="3723"/>
                  </a:lnTo>
                  <a:lnTo>
                    <a:pt x="5467" y="3251"/>
                  </a:lnTo>
                  <a:lnTo>
                    <a:pt x="5514" y="2733"/>
                  </a:lnTo>
                  <a:lnTo>
                    <a:pt x="2781" y="2733"/>
                  </a:lnTo>
                  <a:lnTo>
                    <a:pt x="2687" y="2639"/>
                  </a:lnTo>
                  <a:lnTo>
                    <a:pt x="2640" y="2545"/>
                  </a:lnTo>
                  <a:lnTo>
                    <a:pt x="2593" y="2403"/>
                  </a:lnTo>
                  <a:lnTo>
                    <a:pt x="2640" y="2262"/>
                  </a:lnTo>
                  <a:lnTo>
                    <a:pt x="2687" y="2168"/>
                  </a:lnTo>
                  <a:lnTo>
                    <a:pt x="2781" y="2073"/>
                  </a:lnTo>
                  <a:lnTo>
                    <a:pt x="5750" y="2073"/>
                  </a:lnTo>
                  <a:lnTo>
                    <a:pt x="6033" y="1649"/>
                  </a:lnTo>
                  <a:lnTo>
                    <a:pt x="6315" y="1319"/>
                  </a:lnTo>
                  <a:lnTo>
                    <a:pt x="6692" y="1037"/>
                  </a:lnTo>
                  <a:lnTo>
                    <a:pt x="7069" y="848"/>
                  </a:lnTo>
                  <a:lnTo>
                    <a:pt x="7540" y="660"/>
                  </a:lnTo>
                  <a:lnTo>
                    <a:pt x="7965" y="613"/>
                  </a:lnTo>
                  <a:lnTo>
                    <a:pt x="8436" y="613"/>
                  </a:lnTo>
                  <a:lnTo>
                    <a:pt x="8907" y="660"/>
                  </a:lnTo>
                  <a:lnTo>
                    <a:pt x="89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86790" y="91440"/>
            <a:ext cx="5227955" cy="548640"/>
          </a:xfrm>
        </p:spPr>
        <p:txBody>
          <a:bodyPr/>
          <a:lstStyle/>
          <a:p>
            <a:r>
              <a:rPr lang="en-IN" altLang="en-US"/>
              <a:t>Block Diagram</a:t>
            </a:r>
          </a:p>
        </p:txBody>
      </p:sp>
      <p:grpSp>
        <p:nvGrpSpPr>
          <p:cNvPr id="2334" name="Google Shape;2334;p48"/>
          <p:cNvGrpSpPr/>
          <p:nvPr/>
        </p:nvGrpSpPr>
        <p:grpSpPr>
          <a:xfrm>
            <a:off x="3110925" y="222620"/>
            <a:ext cx="286300" cy="286275"/>
            <a:chOff x="2523550" y="4129775"/>
            <a:chExt cx="286300" cy="286275"/>
          </a:xfrm>
        </p:grpSpPr>
        <p:sp>
          <p:nvSpPr>
            <p:cNvPr id="2335" name="Google Shape;2335;p48"/>
            <p:cNvSpPr/>
            <p:nvPr/>
          </p:nvSpPr>
          <p:spPr>
            <a:xfrm>
              <a:off x="2613075" y="4129775"/>
              <a:ext cx="107225" cy="87200"/>
            </a:xfrm>
            <a:custGeom>
              <a:avLst/>
              <a:gdLst/>
              <a:ahLst/>
              <a:cxnLst/>
              <a:rect l="l" t="t" r="r" b="b"/>
              <a:pathLst>
                <a:path w="4289" h="3488" extrusionOk="0">
                  <a:moveTo>
                    <a:pt x="378" y="0"/>
                  </a:moveTo>
                  <a:lnTo>
                    <a:pt x="236" y="47"/>
                  </a:lnTo>
                  <a:lnTo>
                    <a:pt x="95" y="142"/>
                  </a:lnTo>
                  <a:lnTo>
                    <a:pt x="48" y="236"/>
                  </a:lnTo>
                  <a:lnTo>
                    <a:pt x="1" y="377"/>
                  </a:lnTo>
                  <a:lnTo>
                    <a:pt x="1" y="3110"/>
                  </a:lnTo>
                  <a:lnTo>
                    <a:pt x="48" y="3252"/>
                  </a:lnTo>
                  <a:lnTo>
                    <a:pt x="95" y="3393"/>
                  </a:lnTo>
                  <a:lnTo>
                    <a:pt x="236" y="3440"/>
                  </a:lnTo>
                  <a:lnTo>
                    <a:pt x="378" y="3487"/>
                  </a:lnTo>
                  <a:lnTo>
                    <a:pt x="3912" y="3487"/>
                  </a:lnTo>
                  <a:lnTo>
                    <a:pt x="4053" y="3440"/>
                  </a:lnTo>
                  <a:lnTo>
                    <a:pt x="4195" y="3393"/>
                  </a:lnTo>
                  <a:lnTo>
                    <a:pt x="4289" y="3252"/>
                  </a:lnTo>
                  <a:lnTo>
                    <a:pt x="4289" y="3110"/>
                  </a:lnTo>
                  <a:lnTo>
                    <a:pt x="4289" y="377"/>
                  </a:lnTo>
                  <a:lnTo>
                    <a:pt x="4289" y="236"/>
                  </a:lnTo>
                  <a:lnTo>
                    <a:pt x="4195" y="142"/>
                  </a:lnTo>
                  <a:lnTo>
                    <a:pt x="4053" y="47"/>
                  </a:lnTo>
                  <a:lnTo>
                    <a:pt x="3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8"/>
            <p:cNvSpPr/>
            <p:nvPr/>
          </p:nvSpPr>
          <p:spPr>
            <a:xfrm>
              <a:off x="2695550" y="4328850"/>
              <a:ext cx="108400" cy="87200"/>
            </a:xfrm>
            <a:custGeom>
              <a:avLst/>
              <a:gdLst/>
              <a:ahLst/>
              <a:cxnLst/>
              <a:rect l="l" t="t" r="r" b="b"/>
              <a:pathLst>
                <a:path w="4336" h="3488" extrusionOk="0">
                  <a:moveTo>
                    <a:pt x="377" y="1"/>
                  </a:moveTo>
                  <a:lnTo>
                    <a:pt x="236" y="48"/>
                  </a:lnTo>
                  <a:lnTo>
                    <a:pt x="142" y="142"/>
                  </a:lnTo>
                  <a:lnTo>
                    <a:pt x="47" y="237"/>
                  </a:lnTo>
                  <a:lnTo>
                    <a:pt x="0" y="378"/>
                  </a:lnTo>
                  <a:lnTo>
                    <a:pt x="0" y="3111"/>
                  </a:lnTo>
                  <a:lnTo>
                    <a:pt x="47" y="3252"/>
                  </a:lnTo>
                  <a:lnTo>
                    <a:pt x="142" y="3394"/>
                  </a:lnTo>
                  <a:lnTo>
                    <a:pt x="236" y="3441"/>
                  </a:lnTo>
                  <a:lnTo>
                    <a:pt x="377" y="3488"/>
                  </a:lnTo>
                  <a:lnTo>
                    <a:pt x="3959" y="3488"/>
                  </a:lnTo>
                  <a:lnTo>
                    <a:pt x="4100" y="3441"/>
                  </a:lnTo>
                  <a:lnTo>
                    <a:pt x="4194" y="3394"/>
                  </a:lnTo>
                  <a:lnTo>
                    <a:pt x="4288" y="3252"/>
                  </a:lnTo>
                  <a:lnTo>
                    <a:pt x="4336" y="3111"/>
                  </a:lnTo>
                  <a:lnTo>
                    <a:pt x="4336" y="378"/>
                  </a:lnTo>
                  <a:lnTo>
                    <a:pt x="4288" y="237"/>
                  </a:lnTo>
                  <a:lnTo>
                    <a:pt x="4194" y="142"/>
                  </a:lnTo>
                  <a:lnTo>
                    <a:pt x="4100" y="48"/>
                  </a:lnTo>
                  <a:lnTo>
                    <a:pt x="39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8"/>
            <p:cNvSpPr/>
            <p:nvPr/>
          </p:nvSpPr>
          <p:spPr>
            <a:xfrm>
              <a:off x="2530625" y="4328850"/>
              <a:ext cx="104875" cy="87200"/>
            </a:xfrm>
            <a:custGeom>
              <a:avLst/>
              <a:gdLst/>
              <a:ahLst/>
              <a:cxnLst/>
              <a:rect l="l" t="t" r="r" b="b"/>
              <a:pathLst>
                <a:path w="4195" h="3488" extrusionOk="0">
                  <a:moveTo>
                    <a:pt x="377" y="1"/>
                  </a:moveTo>
                  <a:lnTo>
                    <a:pt x="236" y="48"/>
                  </a:lnTo>
                  <a:lnTo>
                    <a:pt x="94" y="142"/>
                  </a:lnTo>
                  <a:lnTo>
                    <a:pt x="47" y="237"/>
                  </a:lnTo>
                  <a:lnTo>
                    <a:pt x="0" y="378"/>
                  </a:lnTo>
                  <a:lnTo>
                    <a:pt x="0" y="3111"/>
                  </a:lnTo>
                  <a:lnTo>
                    <a:pt x="47" y="3252"/>
                  </a:lnTo>
                  <a:lnTo>
                    <a:pt x="94" y="3394"/>
                  </a:lnTo>
                  <a:lnTo>
                    <a:pt x="236" y="3441"/>
                  </a:lnTo>
                  <a:lnTo>
                    <a:pt x="377" y="3488"/>
                  </a:lnTo>
                  <a:lnTo>
                    <a:pt x="3817" y="3488"/>
                  </a:lnTo>
                  <a:lnTo>
                    <a:pt x="3958" y="3441"/>
                  </a:lnTo>
                  <a:lnTo>
                    <a:pt x="4100" y="3394"/>
                  </a:lnTo>
                  <a:lnTo>
                    <a:pt x="4147" y="3252"/>
                  </a:lnTo>
                  <a:lnTo>
                    <a:pt x="4194" y="3111"/>
                  </a:lnTo>
                  <a:lnTo>
                    <a:pt x="4194" y="378"/>
                  </a:lnTo>
                  <a:lnTo>
                    <a:pt x="4147" y="237"/>
                  </a:lnTo>
                  <a:lnTo>
                    <a:pt x="4100" y="142"/>
                  </a:lnTo>
                  <a:lnTo>
                    <a:pt x="3958" y="48"/>
                  </a:lnTo>
                  <a:lnTo>
                    <a:pt x="38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8"/>
            <p:cNvSpPr/>
            <p:nvPr/>
          </p:nvSpPr>
          <p:spPr>
            <a:xfrm>
              <a:off x="2523550" y="4233450"/>
              <a:ext cx="286300" cy="78950"/>
            </a:xfrm>
            <a:custGeom>
              <a:avLst/>
              <a:gdLst/>
              <a:ahLst/>
              <a:cxnLst/>
              <a:rect l="l" t="t" r="r" b="b"/>
              <a:pathLst>
                <a:path w="11452" h="3158" extrusionOk="0">
                  <a:moveTo>
                    <a:pt x="5372" y="0"/>
                  </a:moveTo>
                  <a:lnTo>
                    <a:pt x="5372" y="707"/>
                  </a:lnTo>
                  <a:lnTo>
                    <a:pt x="5184" y="754"/>
                  </a:lnTo>
                  <a:lnTo>
                    <a:pt x="5042" y="895"/>
                  </a:lnTo>
                  <a:lnTo>
                    <a:pt x="4948" y="1037"/>
                  </a:lnTo>
                  <a:lnTo>
                    <a:pt x="4854" y="1225"/>
                  </a:lnTo>
                  <a:lnTo>
                    <a:pt x="3205" y="1225"/>
                  </a:lnTo>
                  <a:lnTo>
                    <a:pt x="3063" y="990"/>
                  </a:lnTo>
                  <a:lnTo>
                    <a:pt x="2875" y="801"/>
                  </a:lnTo>
                  <a:lnTo>
                    <a:pt x="2639" y="660"/>
                  </a:lnTo>
                  <a:lnTo>
                    <a:pt x="2357" y="613"/>
                  </a:lnTo>
                  <a:lnTo>
                    <a:pt x="2074" y="660"/>
                  </a:lnTo>
                  <a:lnTo>
                    <a:pt x="1838" y="801"/>
                  </a:lnTo>
                  <a:lnTo>
                    <a:pt x="1603" y="943"/>
                  </a:lnTo>
                  <a:lnTo>
                    <a:pt x="1461" y="1225"/>
                  </a:lnTo>
                  <a:lnTo>
                    <a:pt x="377" y="1225"/>
                  </a:lnTo>
                  <a:lnTo>
                    <a:pt x="189" y="1272"/>
                  </a:lnTo>
                  <a:lnTo>
                    <a:pt x="95" y="1320"/>
                  </a:lnTo>
                  <a:lnTo>
                    <a:pt x="48" y="1461"/>
                  </a:lnTo>
                  <a:lnTo>
                    <a:pt x="0" y="1555"/>
                  </a:lnTo>
                  <a:lnTo>
                    <a:pt x="48" y="1696"/>
                  </a:lnTo>
                  <a:lnTo>
                    <a:pt x="95" y="1791"/>
                  </a:lnTo>
                  <a:lnTo>
                    <a:pt x="189" y="1885"/>
                  </a:lnTo>
                  <a:lnTo>
                    <a:pt x="1461" y="1885"/>
                  </a:lnTo>
                  <a:lnTo>
                    <a:pt x="1555" y="2073"/>
                  </a:lnTo>
                  <a:lnTo>
                    <a:pt x="1697" y="2215"/>
                  </a:lnTo>
                  <a:lnTo>
                    <a:pt x="1838" y="2356"/>
                  </a:lnTo>
                  <a:lnTo>
                    <a:pt x="2027" y="2450"/>
                  </a:lnTo>
                  <a:lnTo>
                    <a:pt x="2027" y="3157"/>
                  </a:lnTo>
                  <a:lnTo>
                    <a:pt x="2686" y="3157"/>
                  </a:lnTo>
                  <a:lnTo>
                    <a:pt x="2686" y="2450"/>
                  </a:lnTo>
                  <a:lnTo>
                    <a:pt x="2875" y="2356"/>
                  </a:lnTo>
                  <a:lnTo>
                    <a:pt x="3016" y="2215"/>
                  </a:lnTo>
                  <a:lnTo>
                    <a:pt x="3158" y="2073"/>
                  </a:lnTo>
                  <a:lnTo>
                    <a:pt x="3205" y="1885"/>
                  </a:lnTo>
                  <a:lnTo>
                    <a:pt x="4854" y="1885"/>
                  </a:lnTo>
                  <a:lnTo>
                    <a:pt x="4995" y="2168"/>
                  </a:lnTo>
                  <a:lnTo>
                    <a:pt x="5184" y="2356"/>
                  </a:lnTo>
                  <a:lnTo>
                    <a:pt x="5467" y="2450"/>
                  </a:lnTo>
                  <a:lnTo>
                    <a:pt x="5702" y="2498"/>
                  </a:lnTo>
                  <a:lnTo>
                    <a:pt x="5985" y="2450"/>
                  </a:lnTo>
                  <a:lnTo>
                    <a:pt x="6221" y="2356"/>
                  </a:lnTo>
                  <a:lnTo>
                    <a:pt x="6456" y="2168"/>
                  </a:lnTo>
                  <a:lnTo>
                    <a:pt x="6598" y="1885"/>
                  </a:lnTo>
                  <a:lnTo>
                    <a:pt x="8153" y="1885"/>
                  </a:lnTo>
                  <a:lnTo>
                    <a:pt x="8247" y="2073"/>
                  </a:lnTo>
                  <a:lnTo>
                    <a:pt x="8388" y="2215"/>
                  </a:lnTo>
                  <a:lnTo>
                    <a:pt x="8530" y="2356"/>
                  </a:lnTo>
                  <a:lnTo>
                    <a:pt x="8718" y="2450"/>
                  </a:lnTo>
                  <a:lnTo>
                    <a:pt x="8718" y="3157"/>
                  </a:lnTo>
                  <a:lnTo>
                    <a:pt x="9378" y="3157"/>
                  </a:lnTo>
                  <a:lnTo>
                    <a:pt x="9378" y="2450"/>
                  </a:lnTo>
                  <a:lnTo>
                    <a:pt x="9566" y="2356"/>
                  </a:lnTo>
                  <a:lnTo>
                    <a:pt x="9708" y="2215"/>
                  </a:lnTo>
                  <a:lnTo>
                    <a:pt x="9849" y="2073"/>
                  </a:lnTo>
                  <a:lnTo>
                    <a:pt x="9943" y="1885"/>
                  </a:lnTo>
                  <a:lnTo>
                    <a:pt x="11263" y="1885"/>
                  </a:lnTo>
                  <a:lnTo>
                    <a:pt x="11357" y="1791"/>
                  </a:lnTo>
                  <a:lnTo>
                    <a:pt x="11404" y="1696"/>
                  </a:lnTo>
                  <a:lnTo>
                    <a:pt x="11451" y="1555"/>
                  </a:lnTo>
                  <a:lnTo>
                    <a:pt x="11404" y="1461"/>
                  </a:lnTo>
                  <a:lnTo>
                    <a:pt x="11357" y="1320"/>
                  </a:lnTo>
                  <a:lnTo>
                    <a:pt x="11263" y="1272"/>
                  </a:lnTo>
                  <a:lnTo>
                    <a:pt x="11121" y="1225"/>
                  </a:lnTo>
                  <a:lnTo>
                    <a:pt x="9943" y="1225"/>
                  </a:lnTo>
                  <a:lnTo>
                    <a:pt x="9802" y="990"/>
                  </a:lnTo>
                  <a:lnTo>
                    <a:pt x="9566" y="801"/>
                  </a:lnTo>
                  <a:lnTo>
                    <a:pt x="9331" y="660"/>
                  </a:lnTo>
                  <a:lnTo>
                    <a:pt x="9048" y="613"/>
                  </a:lnTo>
                  <a:lnTo>
                    <a:pt x="8765" y="660"/>
                  </a:lnTo>
                  <a:lnTo>
                    <a:pt x="8530" y="801"/>
                  </a:lnTo>
                  <a:lnTo>
                    <a:pt x="8341" y="990"/>
                  </a:lnTo>
                  <a:lnTo>
                    <a:pt x="8153" y="1225"/>
                  </a:lnTo>
                  <a:lnTo>
                    <a:pt x="6598" y="1225"/>
                  </a:lnTo>
                  <a:lnTo>
                    <a:pt x="6503" y="1037"/>
                  </a:lnTo>
                  <a:lnTo>
                    <a:pt x="6362" y="895"/>
                  </a:lnTo>
                  <a:lnTo>
                    <a:pt x="6221" y="754"/>
                  </a:lnTo>
                  <a:lnTo>
                    <a:pt x="6032" y="707"/>
                  </a:lnTo>
                  <a:lnTo>
                    <a:pt x="60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 name="Picture 5" descr="A diagram of a software application&#10;&#10;Description automatically generated">
            <a:extLst>
              <a:ext uri="{FF2B5EF4-FFF2-40B4-BE49-F238E27FC236}">
                <a16:creationId xmlns:a16="http://schemas.microsoft.com/office/drawing/2014/main" id="{D2F82FE5-0BB7-7428-4368-AFE2B9D8CEF9}"/>
              </a:ext>
            </a:extLst>
          </p:cNvPr>
          <p:cNvPicPr>
            <a:picLocks noChangeAspect="1"/>
          </p:cNvPicPr>
          <p:nvPr/>
        </p:nvPicPr>
        <p:blipFill>
          <a:blip r:embed="rId2"/>
          <a:stretch>
            <a:fillRect/>
          </a:stretch>
        </p:blipFill>
        <p:spPr>
          <a:xfrm>
            <a:off x="312420" y="816147"/>
            <a:ext cx="8747760" cy="361869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flipH="1">
            <a:off x="296545" y="852170"/>
            <a:ext cx="7943850" cy="2180590"/>
          </a:xfrm>
        </p:spPr>
        <p:txBody>
          <a:bodyPr/>
          <a:lstStyle/>
          <a:p>
            <a:pPr>
              <a:buFont typeface="Arial" panose="020B0604020202020204" pitchFamily="34" charset="0"/>
              <a:buChar char="•"/>
            </a:pPr>
            <a:r>
              <a:rPr lang="en-US" b="1"/>
              <a:t>Python Programming Language</a:t>
            </a:r>
            <a:r>
              <a:rPr lang="en-US"/>
              <a:t>: Python is widely used for its simplicity, extensive libraries for data manipulation, and machine learning capabilities, making it suitable for sentiment analysis .</a:t>
            </a:r>
          </a:p>
          <a:p>
            <a:pPr>
              <a:buFont typeface="Arial" panose="020B0604020202020204" pitchFamily="34" charset="0"/>
              <a:buChar char="•"/>
            </a:pPr>
            <a:endParaRPr lang="en-US"/>
          </a:p>
          <a:p>
            <a:pPr>
              <a:buFont typeface="Arial" panose="020B0604020202020204" pitchFamily="34" charset="0"/>
              <a:buChar char="•"/>
            </a:pPr>
            <a:r>
              <a:rPr lang="en-IN" altLang="en-US" b="1"/>
              <a:t>CSS and JavaScript:</a:t>
            </a:r>
            <a:r>
              <a:rPr lang="en-IN" altLang="en-US"/>
              <a:t> Used For the Frontend </a:t>
            </a:r>
            <a:endParaRPr lang="en-US"/>
          </a:p>
          <a:p>
            <a:pPr>
              <a:buFont typeface="Arial" panose="020B0604020202020204" pitchFamily="34" charset="0"/>
              <a:buChar char="•"/>
            </a:pPr>
            <a:endParaRPr lang="en-US"/>
          </a:p>
          <a:p>
            <a:pPr>
              <a:buFont typeface="Arial" panose="020B0604020202020204" pitchFamily="34" charset="0"/>
              <a:buChar char="•"/>
            </a:pPr>
            <a:r>
              <a:rPr lang="en-US" b="1"/>
              <a:t>NLP Libraries:</a:t>
            </a:r>
            <a:r>
              <a:rPr lang="en-US"/>
              <a:t> Utilize Natural Language Processing (NLP) libraries such as NLTK (Natural Language Toolkit) or spaCy for text preprocessing, tokenization, and feature extraction.</a:t>
            </a:r>
          </a:p>
          <a:p>
            <a:pPr>
              <a:buFont typeface="Arial" panose="020B0604020202020204" pitchFamily="34" charset="0"/>
              <a:buChar char="•"/>
            </a:pPr>
            <a:endParaRPr lang="en-US"/>
          </a:p>
          <a:p>
            <a:pPr>
              <a:buFont typeface="Arial" panose="020B0604020202020204" pitchFamily="34" charset="0"/>
              <a:buChar char="•"/>
            </a:pPr>
            <a:r>
              <a:rPr lang="en-US" b="1"/>
              <a:t>Machine Learning Frameworks</a:t>
            </a:r>
            <a:r>
              <a:rPr lang="en-US"/>
              <a:t>: Incorporate machine learning frameworks like Scikit-learn or TensorFlow for building and training sentiment analysis models [4].</a:t>
            </a:r>
          </a:p>
          <a:p>
            <a:pPr>
              <a:buFont typeface="Arial" panose="020B0604020202020204" pitchFamily="34" charset="0"/>
              <a:buChar char="•"/>
            </a:pPr>
            <a:endParaRPr lang="en-US"/>
          </a:p>
          <a:p>
            <a:pPr>
              <a:buFont typeface="Arial" panose="020B0604020202020204" pitchFamily="34" charset="0"/>
              <a:buChar char="•"/>
            </a:pPr>
            <a:r>
              <a:rPr lang="en-US" b="1"/>
              <a:t>Twitter API:</a:t>
            </a:r>
            <a:r>
              <a:rPr lang="en-US"/>
              <a:t> Access Twitter data through the Twitter API to collect tweets relevant to the analysis. Libraries like Tweepy facilitate interaction with the Twitter API.</a:t>
            </a:r>
          </a:p>
          <a:p>
            <a:pPr>
              <a:buFont typeface="Arial" panose="020B0604020202020204" pitchFamily="34" charset="0"/>
              <a:buChar char="•"/>
            </a:pPr>
            <a:endParaRPr lang="en-US"/>
          </a:p>
          <a:p>
            <a:pPr>
              <a:buFont typeface="Arial" panose="020B0604020202020204" pitchFamily="34" charset="0"/>
              <a:buChar char="•"/>
            </a:pPr>
            <a:r>
              <a:rPr lang="en-US" b="1"/>
              <a:t>TextBlob or VADER:</a:t>
            </a:r>
            <a:r>
              <a:rPr lang="en-US"/>
              <a:t> Employ sentiment analysis libraries like TextBlob or VADER for sentiment polarity classification of tweets [5].</a:t>
            </a:r>
          </a:p>
          <a:p>
            <a:pPr>
              <a:buFont typeface="Arial" panose="020B0604020202020204" pitchFamily="34" charset="0"/>
              <a:buChar char="•"/>
            </a:pPr>
            <a:endParaRPr lang="en-US"/>
          </a:p>
          <a:p>
            <a:pPr>
              <a:buFont typeface="Arial" panose="020B0604020202020204" pitchFamily="34" charset="0"/>
              <a:buChar char="•"/>
            </a:pPr>
            <a:r>
              <a:rPr lang="en-US" b="1"/>
              <a:t>Development Environment:</a:t>
            </a:r>
            <a:r>
              <a:rPr lang="en-US"/>
              <a:t> Set up an integrated development environment (IDE) like Jupyter Notebook or PyCharm for efficient coding and experimentation.</a:t>
            </a:r>
          </a:p>
          <a:p>
            <a:pPr>
              <a:buFont typeface="Arial" panose="020B0604020202020204" pitchFamily="34" charset="0"/>
              <a:buChar char="•"/>
            </a:pPr>
            <a:endParaRPr lang="en-US"/>
          </a:p>
        </p:txBody>
      </p:sp>
      <p:sp>
        <p:nvSpPr>
          <p:cNvPr id="3" name="Title 2"/>
          <p:cNvSpPr>
            <a:spLocks noGrp="1"/>
          </p:cNvSpPr>
          <p:nvPr>
            <p:ph type="title"/>
          </p:nvPr>
        </p:nvSpPr>
        <p:spPr>
          <a:xfrm flipH="1">
            <a:off x="206408" y="59680"/>
            <a:ext cx="4590300" cy="914400"/>
          </a:xfrm>
        </p:spPr>
        <p:txBody>
          <a:bodyPr/>
          <a:lstStyle/>
          <a:p>
            <a:r>
              <a:rPr lang="en-IN" altLang="en-US"/>
              <a:t>Tools AND Language</a:t>
            </a:r>
          </a:p>
        </p:txBody>
      </p:sp>
      <p:grpSp>
        <p:nvGrpSpPr>
          <p:cNvPr id="2027" name="Google Shape;2027;p48"/>
          <p:cNvGrpSpPr/>
          <p:nvPr/>
        </p:nvGrpSpPr>
        <p:grpSpPr>
          <a:xfrm>
            <a:off x="4182370" y="262605"/>
            <a:ext cx="286300" cy="286275"/>
            <a:chOff x="3285750" y="1298925"/>
            <a:chExt cx="286300" cy="286275"/>
          </a:xfrm>
        </p:grpSpPr>
        <p:sp>
          <p:nvSpPr>
            <p:cNvPr id="2028" name="Google Shape;2028;p48"/>
            <p:cNvSpPr/>
            <p:nvPr/>
          </p:nvSpPr>
          <p:spPr>
            <a:xfrm>
              <a:off x="3358800" y="1514500"/>
              <a:ext cx="61275" cy="70700"/>
            </a:xfrm>
            <a:custGeom>
              <a:avLst/>
              <a:gdLst/>
              <a:ahLst/>
              <a:cxnLst/>
              <a:rect l="l" t="t" r="r" b="b"/>
              <a:pathLst>
                <a:path w="2451" h="2828" extrusionOk="0">
                  <a:moveTo>
                    <a:pt x="424" y="0"/>
                  </a:moveTo>
                  <a:lnTo>
                    <a:pt x="236" y="47"/>
                  </a:lnTo>
                  <a:lnTo>
                    <a:pt x="94" y="142"/>
                  </a:lnTo>
                  <a:lnTo>
                    <a:pt x="0" y="283"/>
                  </a:lnTo>
                  <a:lnTo>
                    <a:pt x="0" y="472"/>
                  </a:lnTo>
                  <a:lnTo>
                    <a:pt x="0" y="2356"/>
                  </a:lnTo>
                  <a:lnTo>
                    <a:pt x="0" y="2545"/>
                  </a:lnTo>
                  <a:lnTo>
                    <a:pt x="94" y="2686"/>
                  </a:lnTo>
                  <a:lnTo>
                    <a:pt x="236" y="2781"/>
                  </a:lnTo>
                  <a:lnTo>
                    <a:pt x="424" y="2828"/>
                  </a:lnTo>
                  <a:lnTo>
                    <a:pt x="2451" y="2828"/>
                  </a:lnTo>
                  <a:lnTo>
                    <a:pt x="2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8"/>
            <p:cNvSpPr/>
            <p:nvPr/>
          </p:nvSpPr>
          <p:spPr>
            <a:xfrm>
              <a:off x="3437725" y="1514500"/>
              <a:ext cx="62450" cy="70700"/>
            </a:xfrm>
            <a:custGeom>
              <a:avLst/>
              <a:gdLst/>
              <a:ahLst/>
              <a:cxnLst/>
              <a:rect l="l" t="t" r="r" b="b"/>
              <a:pathLst>
                <a:path w="2498" h="2828" extrusionOk="0">
                  <a:moveTo>
                    <a:pt x="0" y="0"/>
                  </a:moveTo>
                  <a:lnTo>
                    <a:pt x="0" y="2828"/>
                  </a:lnTo>
                  <a:lnTo>
                    <a:pt x="2074" y="2828"/>
                  </a:lnTo>
                  <a:lnTo>
                    <a:pt x="2215" y="2781"/>
                  </a:lnTo>
                  <a:lnTo>
                    <a:pt x="2356" y="2686"/>
                  </a:lnTo>
                  <a:lnTo>
                    <a:pt x="2451" y="2545"/>
                  </a:lnTo>
                  <a:lnTo>
                    <a:pt x="2498" y="2356"/>
                  </a:lnTo>
                  <a:lnTo>
                    <a:pt x="2498" y="472"/>
                  </a:lnTo>
                  <a:lnTo>
                    <a:pt x="2451" y="283"/>
                  </a:lnTo>
                  <a:lnTo>
                    <a:pt x="2356" y="142"/>
                  </a:lnTo>
                  <a:lnTo>
                    <a:pt x="2215" y="47"/>
                  </a:lnTo>
                  <a:lnTo>
                    <a:pt x="20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8"/>
            <p:cNvSpPr/>
            <p:nvPr/>
          </p:nvSpPr>
          <p:spPr>
            <a:xfrm>
              <a:off x="3356425" y="1442625"/>
              <a:ext cx="122550" cy="36550"/>
            </a:xfrm>
            <a:custGeom>
              <a:avLst/>
              <a:gdLst/>
              <a:ahLst/>
              <a:cxnLst/>
              <a:rect l="l" t="t" r="r" b="b"/>
              <a:pathLst>
                <a:path w="4902" h="1462" extrusionOk="0">
                  <a:moveTo>
                    <a:pt x="1" y="1"/>
                  </a:moveTo>
                  <a:lnTo>
                    <a:pt x="1" y="1462"/>
                  </a:lnTo>
                  <a:lnTo>
                    <a:pt x="4902" y="1462"/>
                  </a:lnTo>
                  <a:lnTo>
                    <a:pt x="49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8"/>
            <p:cNvSpPr/>
            <p:nvPr/>
          </p:nvSpPr>
          <p:spPr>
            <a:xfrm>
              <a:off x="3495450" y="1442625"/>
              <a:ext cx="76600" cy="36550"/>
            </a:xfrm>
            <a:custGeom>
              <a:avLst/>
              <a:gdLst/>
              <a:ahLst/>
              <a:cxnLst/>
              <a:rect l="l" t="t" r="r" b="b"/>
              <a:pathLst>
                <a:path w="3064" h="1462" extrusionOk="0">
                  <a:moveTo>
                    <a:pt x="0" y="1"/>
                  </a:moveTo>
                  <a:lnTo>
                    <a:pt x="0" y="1462"/>
                  </a:lnTo>
                  <a:lnTo>
                    <a:pt x="1178" y="1462"/>
                  </a:lnTo>
                  <a:lnTo>
                    <a:pt x="1414" y="1415"/>
                  </a:lnTo>
                  <a:lnTo>
                    <a:pt x="1697" y="1320"/>
                  </a:lnTo>
                  <a:lnTo>
                    <a:pt x="1932" y="1179"/>
                  </a:lnTo>
                  <a:lnTo>
                    <a:pt x="2168" y="1085"/>
                  </a:lnTo>
                  <a:lnTo>
                    <a:pt x="2733" y="1085"/>
                  </a:lnTo>
                  <a:lnTo>
                    <a:pt x="2875" y="1038"/>
                  </a:lnTo>
                  <a:lnTo>
                    <a:pt x="2969" y="943"/>
                  </a:lnTo>
                  <a:lnTo>
                    <a:pt x="3016" y="849"/>
                  </a:lnTo>
                  <a:lnTo>
                    <a:pt x="3063" y="755"/>
                  </a:lnTo>
                  <a:lnTo>
                    <a:pt x="3016" y="613"/>
                  </a:lnTo>
                  <a:lnTo>
                    <a:pt x="2969" y="519"/>
                  </a:lnTo>
                  <a:lnTo>
                    <a:pt x="2875" y="425"/>
                  </a:lnTo>
                  <a:lnTo>
                    <a:pt x="2733" y="378"/>
                  </a:lnTo>
                  <a:lnTo>
                    <a:pt x="2121" y="378"/>
                  </a:lnTo>
                  <a:lnTo>
                    <a:pt x="1932" y="284"/>
                  </a:lnTo>
                  <a:lnTo>
                    <a:pt x="1697" y="142"/>
                  </a:lnTo>
                  <a:lnTo>
                    <a:pt x="1414" y="48"/>
                  </a:lnTo>
                  <a:lnTo>
                    <a:pt x="11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8"/>
            <p:cNvSpPr/>
            <p:nvPr/>
          </p:nvSpPr>
          <p:spPr>
            <a:xfrm>
              <a:off x="3285750" y="1442625"/>
              <a:ext cx="54225" cy="36550"/>
            </a:xfrm>
            <a:custGeom>
              <a:avLst/>
              <a:gdLst/>
              <a:ahLst/>
              <a:cxnLst/>
              <a:rect l="l" t="t" r="r" b="b"/>
              <a:pathLst>
                <a:path w="2169" h="1462" extrusionOk="0">
                  <a:moveTo>
                    <a:pt x="1084" y="1"/>
                  </a:moveTo>
                  <a:lnTo>
                    <a:pt x="990" y="48"/>
                  </a:lnTo>
                  <a:lnTo>
                    <a:pt x="943" y="142"/>
                  </a:lnTo>
                  <a:lnTo>
                    <a:pt x="943" y="378"/>
                  </a:lnTo>
                  <a:lnTo>
                    <a:pt x="330" y="378"/>
                  </a:lnTo>
                  <a:lnTo>
                    <a:pt x="189" y="425"/>
                  </a:lnTo>
                  <a:lnTo>
                    <a:pt x="95" y="519"/>
                  </a:lnTo>
                  <a:lnTo>
                    <a:pt x="48" y="613"/>
                  </a:lnTo>
                  <a:lnTo>
                    <a:pt x="1" y="755"/>
                  </a:lnTo>
                  <a:lnTo>
                    <a:pt x="48" y="849"/>
                  </a:lnTo>
                  <a:lnTo>
                    <a:pt x="95" y="943"/>
                  </a:lnTo>
                  <a:lnTo>
                    <a:pt x="189" y="1038"/>
                  </a:lnTo>
                  <a:lnTo>
                    <a:pt x="330" y="1085"/>
                  </a:lnTo>
                  <a:lnTo>
                    <a:pt x="943" y="1085"/>
                  </a:lnTo>
                  <a:lnTo>
                    <a:pt x="943" y="1320"/>
                  </a:lnTo>
                  <a:lnTo>
                    <a:pt x="990" y="1415"/>
                  </a:lnTo>
                  <a:lnTo>
                    <a:pt x="1084" y="1462"/>
                  </a:lnTo>
                  <a:lnTo>
                    <a:pt x="2168" y="1462"/>
                  </a:lnTo>
                  <a:lnTo>
                    <a:pt x="21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8"/>
            <p:cNvSpPr/>
            <p:nvPr/>
          </p:nvSpPr>
          <p:spPr>
            <a:xfrm>
              <a:off x="3285750" y="1298925"/>
              <a:ext cx="286300" cy="108400"/>
            </a:xfrm>
            <a:custGeom>
              <a:avLst/>
              <a:gdLst/>
              <a:ahLst/>
              <a:cxnLst/>
              <a:rect l="l" t="t" r="r" b="b"/>
              <a:pathLst>
                <a:path w="11452" h="4336" extrusionOk="0">
                  <a:moveTo>
                    <a:pt x="4713" y="1649"/>
                  </a:moveTo>
                  <a:lnTo>
                    <a:pt x="4854" y="1744"/>
                  </a:lnTo>
                  <a:lnTo>
                    <a:pt x="4854" y="2120"/>
                  </a:lnTo>
                  <a:lnTo>
                    <a:pt x="4807" y="2497"/>
                  </a:lnTo>
                  <a:lnTo>
                    <a:pt x="4383" y="2262"/>
                  </a:lnTo>
                  <a:lnTo>
                    <a:pt x="4289" y="2168"/>
                  </a:lnTo>
                  <a:lnTo>
                    <a:pt x="4194" y="2026"/>
                  </a:lnTo>
                  <a:lnTo>
                    <a:pt x="4194" y="1932"/>
                  </a:lnTo>
                  <a:lnTo>
                    <a:pt x="4242" y="1791"/>
                  </a:lnTo>
                  <a:lnTo>
                    <a:pt x="4336" y="1696"/>
                  </a:lnTo>
                  <a:lnTo>
                    <a:pt x="4430" y="1649"/>
                  </a:lnTo>
                  <a:close/>
                  <a:moveTo>
                    <a:pt x="7069" y="1649"/>
                  </a:moveTo>
                  <a:lnTo>
                    <a:pt x="7210" y="1696"/>
                  </a:lnTo>
                  <a:lnTo>
                    <a:pt x="7257" y="1791"/>
                  </a:lnTo>
                  <a:lnTo>
                    <a:pt x="7305" y="1885"/>
                  </a:lnTo>
                  <a:lnTo>
                    <a:pt x="7305" y="2026"/>
                  </a:lnTo>
                  <a:lnTo>
                    <a:pt x="7257" y="2168"/>
                  </a:lnTo>
                  <a:lnTo>
                    <a:pt x="7163" y="2262"/>
                  </a:lnTo>
                  <a:lnTo>
                    <a:pt x="6645" y="2545"/>
                  </a:lnTo>
                  <a:lnTo>
                    <a:pt x="6598" y="2356"/>
                  </a:lnTo>
                  <a:lnTo>
                    <a:pt x="6598" y="2120"/>
                  </a:lnTo>
                  <a:lnTo>
                    <a:pt x="6598" y="1791"/>
                  </a:lnTo>
                  <a:lnTo>
                    <a:pt x="6833" y="1649"/>
                  </a:lnTo>
                  <a:close/>
                  <a:moveTo>
                    <a:pt x="1885" y="0"/>
                  </a:moveTo>
                  <a:lnTo>
                    <a:pt x="1650" y="47"/>
                  </a:lnTo>
                  <a:lnTo>
                    <a:pt x="1461" y="94"/>
                  </a:lnTo>
                  <a:lnTo>
                    <a:pt x="1273" y="188"/>
                  </a:lnTo>
                  <a:lnTo>
                    <a:pt x="1131" y="330"/>
                  </a:lnTo>
                  <a:lnTo>
                    <a:pt x="990" y="471"/>
                  </a:lnTo>
                  <a:lnTo>
                    <a:pt x="896" y="660"/>
                  </a:lnTo>
                  <a:lnTo>
                    <a:pt x="849" y="895"/>
                  </a:lnTo>
                  <a:lnTo>
                    <a:pt x="802" y="1084"/>
                  </a:lnTo>
                  <a:lnTo>
                    <a:pt x="802" y="1508"/>
                  </a:lnTo>
                  <a:lnTo>
                    <a:pt x="330" y="1508"/>
                  </a:lnTo>
                  <a:lnTo>
                    <a:pt x="189" y="1555"/>
                  </a:lnTo>
                  <a:lnTo>
                    <a:pt x="95" y="1602"/>
                  </a:lnTo>
                  <a:lnTo>
                    <a:pt x="48" y="1744"/>
                  </a:lnTo>
                  <a:lnTo>
                    <a:pt x="1" y="1838"/>
                  </a:lnTo>
                  <a:lnTo>
                    <a:pt x="48" y="1979"/>
                  </a:lnTo>
                  <a:lnTo>
                    <a:pt x="95" y="2073"/>
                  </a:lnTo>
                  <a:lnTo>
                    <a:pt x="189" y="2120"/>
                  </a:lnTo>
                  <a:lnTo>
                    <a:pt x="330" y="2168"/>
                  </a:lnTo>
                  <a:lnTo>
                    <a:pt x="802" y="2168"/>
                  </a:lnTo>
                  <a:lnTo>
                    <a:pt x="849" y="2592"/>
                  </a:lnTo>
                  <a:lnTo>
                    <a:pt x="990" y="3016"/>
                  </a:lnTo>
                  <a:lnTo>
                    <a:pt x="1179" y="3393"/>
                  </a:lnTo>
                  <a:lnTo>
                    <a:pt x="1461" y="3723"/>
                  </a:lnTo>
                  <a:lnTo>
                    <a:pt x="1791" y="3958"/>
                  </a:lnTo>
                  <a:lnTo>
                    <a:pt x="2168" y="4194"/>
                  </a:lnTo>
                  <a:lnTo>
                    <a:pt x="2592" y="4288"/>
                  </a:lnTo>
                  <a:lnTo>
                    <a:pt x="3016" y="4335"/>
                  </a:lnTo>
                  <a:lnTo>
                    <a:pt x="3299" y="4335"/>
                  </a:lnTo>
                  <a:lnTo>
                    <a:pt x="3770" y="4288"/>
                  </a:lnTo>
                  <a:lnTo>
                    <a:pt x="4147" y="4147"/>
                  </a:lnTo>
                  <a:lnTo>
                    <a:pt x="4524" y="3958"/>
                  </a:lnTo>
                  <a:lnTo>
                    <a:pt x="4854" y="3676"/>
                  </a:lnTo>
                  <a:lnTo>
                    <a:pt x="5137" y="3346"/>
                  </a:lnTo>
                  <a:lnTo>
                    <a:pt x="5325" y="2969"/>
                  </a:lnTo>
                  <a:lnTo>
                    <a:pt x="5467" y="2592"/>
                  </a:lnTo>
                  <a:lnTo>
                    <a:pt x="5514" y="2120"/>
                  </a:lnTo>
                  <a:lnTo>
                    <a:pt x="5514" y="1979"/>
                  </a:lnTo>
                  <a:lnTo>
                    <a:pt x="5608" y="1838"/>
                  </a:lnTo>
                  <a:lnTo>
                    <a:pt x="5702" y="1791"/>
                  </a:lnTo>
                  <a:lnTo>
                    <a:pt x="5844" y="1791"/>
                  </a:lnTo>
                  <a:lnTo>
                    <a:pt x="5938" y="1932"/>
                  </a:lnTo>
                  <a:lnTo>
                    <a:pt x="5938" y="2120"/>
                  </a:lnTo>
                  <a:lnTo>
                    <a:pt x="5985" y="2592"/>
                  </a:lnTo>
                  <a:lnTo>
                    <a:pt x="6126" y="2969"/>
                  </a:lnTo>
                  <a:lnTo>
                    <a:pt x="6315" y="3346"/>
                  </a:lnTo>
                  <a:lnTo>
                    <a:pt x="6598" y="3676"/>
                  </a:lnTo>
                  <a:lnTo>
                    <a:pt x="6928" y="3958"/>
                  </a:lnTo>
                  <a:lnTo>
                    <a:pt x="7305" y="4147"/>
                  </a:lnTo>
                  <a:lnTo>
                    <a:pt x="7682" y="4288"/>
                  </a:lnTo>
                  <a:lnTo>
                    <a:pt x="8153" y="4335"/>
                  </a:lnTo>
                  <a:lnTo>
                    <a:pt x="8435" y="4335"/>
                  </a:lnTo>
                  <a:lnTo>
                    <a:pt x="8860" y="4288"/>
                  </a:lnTo>
                  <a:lnTo>
                    <a:pt x="9284" y="4194"/>
                  </a:lnTo>
                  <a:lnTo>
                    <a:pt x="9661" y="3958"/>
                  </a:lnTo>
                  <a:lnTo>
                    <a:pt x="9990" y="3723"/>
                  </a:lnTo>
                  <a:lnTo>
                    <a:pt x="10273" y="3393"/>
                  </a:lnTo>
                  <a:lnTo>
                    <a:pt x="10462" y="3016"/>
                  </a:lnTo>
                  <a:lnTo>
                    <a:pt x="10603" y="2592"/>
                  </a:lnTo>
                  <a:lnTo>
                    <a:pt x="10650" y="2168"/>
                  </a:lnTo>
                  <a:lnTo>
                    <a:pt x="11121" y="2168"/>
                  </a:lnTo>
                  <a:lnTo>
                    <a:pt x="11263" y="2120"/>
                  </a:lnTo>
                  <a:lnTo>
                    <a:pt x="11357" y="2073"/>
                  </a:lnTo>
                  <a:lnTo>
                    <a:pt x="11404" y="1979"/>
                  </a:lnTo>
                  <a:lnTo>
                    <a:pt x="11451" y="1838"/>
                  </a:lnTo>
                  <a:lnTo>
                    <a:pt x="11404" y="1744"/>
                  </a:lnTo>
                  <a:lnTo>
                    <a:pt x="11357" y="1602"/>
                  </a:lnTo>
                  <a:lnTo>
                    <a:pt x="11263" y="1555"/>
                  </a:lnTo>
                  <a:lnTo>
                    <a:pt x="11121" y="1508"/>
                  </a:lnTo>
                  <a:lnTo>
                    <a:pt x="10650" y="1508"/>
                  </a:lnTo>
                  <a:lnTo>
                    <a:pt x="10650" y="1084"/>
                  </a:lnTo>
                  <a:lnTo>
                    <a:pt x="10650" y="895"/>
                  </a:lnTo>
                  <a:lnTo>
                    <a:pt x="10556" y="660"/>
                  </a:lnTo>
                  <a:lnTo>
                    <a:pt x="10462" y="471"/>
                  </a:lnTo>
                  <a:lnTo>
                    <a:pt x="10320" y="330"/>
                  </a:lnTo>
                  <a:lnTo>
                    <a:pt x="10179" y="188"/>
                  </a:lnTo>
                  <a:lnTo>
                    <a:pt x="9990" y="94"/>
                  </a:lnTo>
                  <a:lnTo>
                    <a:pt x="9802" y="47"/>
                  </a:lnTo>
                  <a:lnTo>
                    <a:pt x="9566" y="0"/>
                  </a:lnTo>
                  <a:lnTo>
                    <a:pt x="7022" y="0"/>
                  </a:lnTo>
                  <a:lnTo>
                    <a:pt x="6786" y="47"/>
                  </a:lnTo>
                  <a:lnTo>
                    <a:pt x="6598" y="94"/>
                  </a:lnTo>
                  <a:lnTo>
                    <a:pt x="6409" y="188"/>
                  </a:lnTo>
                  <a:lnTo>
                    <a:pt x="6268" y="330"/>
                  </a:lnTo>
                  <a:lnTo>
                    <a:pt x="6126" y="471"/>
                  </a:lnTo>
                  <a:lnTo>
                    <a:pt x="6032" y="660"/>
                  </a:lnTo>
                  <a:lnTo>
                    <a:pt x="5938" y="895"/>
                  </a:lnTo>
                  <a:lnTo>
                    <a:pt x="5938" y="1084"/>
                  </a:lnTo>
                  <a:lnTo>
                    <a:pt x="5938" y="1131"/>
                  </a:lnTo>
                  <a:lnTo>
                    <a:pt x="5514" y="1131"/>
                  </a:lnTo>
                  <a:lnTo>
                    <a:pt x="5514" y="1084"/>
                  </a:lnTo>
                  <a:lnTo>
                    <a:pt x="5514" y="895"/>
                  </a:lnTo>
                  <a:lnTo>
                    <a:pt x="5420" y="660"/>
                  </a:lnTo>
                  <a:lnTo>
                    <a:pt x="5325" y="471"/>
                  </a:lnTo>
                  <a:lnTo>
                    <a:pt x="5184" y="330"/>
                  </a:lnTo>
                  <a:lnTo>
                    <a:pt x="5043" y="188"/>
                  </a:lnTo>
                  <a:lnTo>
                    <a:pt x="4854" y="94"/>
                  </a:lnTo>
                  <a:lnTo>
                    <a:pt x="4666" y="47"/>
                  </a:lnTo>
                  <a:lnTo>
                    <a:pt x="443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flipH="1">
            <a:off x="403225" y="1024255"/>
            <a:ext cx="7972425" cy="2180590"/>
          </a:xfrm>
        </p:spPr>
        <p:txBody>
          <a:bodyPr/>
          <a:lstStyle/>
          <a:p>
            <a:r>
              <a:rPr lang="en-US" b="1"/>
              <a:t>Enhanced Model</a:t>
            </a:r>
            <a:r>
              <a:rPr lang="en-US"/>
              <a:t>: Explore advanced NLP techniques, such as deep learning models like LSTM or Transformer, to improve sentiment classification accuracy.</a:t>
            </a:r>
          </a:p>
          <a:p>
            <a:endParaRPr lang="en-US"/>
          </a:p>
          <a:p>
            <a:r>
              <a:rPr lang="en-US" b="1"/>
              <a:t>Multi-language Support</a:t>
            </a:r>
            <a:r>
              <a:rPr lang="en-US"/>
              <a:t>: Extend the analysis to multiple languages by incorporating multilingual sentiment analysis techniques</a:t>
            </a:r>
          </a:p>
          <a:p>
            <a:endParaRPr lang="en-US"/>
          </a:p>
          <a:p>
            <a:r>
              <a:rPr lang="en-US" b="1"/>
              <a:t>Real-time Analysis:</a:t>
            </a:r>
            <a:r>
              <a:rPr lang="en-US"/>
              <a:t> Develop mechanisms for continuous data ingestion and real-time sentiment analysis to provide up-to-date insights.</a:t>
            </a:r>
          </a:p>
          <a:p>
            <a:endParaRPr lang="en-US"/>
          </a:p>
          <a:p>
            <a:r>
              <a:rPr lang="en-US" b="1"/>
              <a:t>Domain-specific Analysis:</a:t>
            </a:r>
            <a:r>
              <a:rPr lang="en-US"/>
              <a:t> Customize the sentiment analysis model for specific domains or industries, such as finance, politics, or customer service.</a:t>
            </a:r>
          </a:p>
          <a:p>
            <a:endParaRPr lang="en-US"/>
          </a:p>
          <a:p>
            <a:r>
              <a:rPr lang="en-US" b="1"/>
              <a:t>Social Impact</a:t>
            </a:r>
            <a:r>
              <a:rPr lang="en-US"/>
              <a:t>: Investigate the application of sentiment analysis in understanding public opinion trends, crisis management, or brand reputation monitoring.</a:t>
            </a:r>
          </a:p>
          <a:p>
            <a:endParaRPr lang="en-US"/>
          </a:p>
          <a:p>
            <a:r>
              <a:rPr lang="en-US" b="1"/>
              <a:t>Interactive Visualization:</a:t>
            </a:r>
            <a:r>
              <a:rPr lang="en-US"/>
              <a:t> Create interactive dashboards or visualizations to allow users to explore sentiment analysis results dynamically.</a:t>
            </a:r>
          </a:p>
        </p:txBody>
      </p:sp>
      <p:sp>
        <p:nvSpPr>
          <p:cNvPr id="3" name="Title 2"/>
          <p:cNvSpPr>
            <a:spLocks noGrp="1"/>
          </p:cNvSpPr>
          <p:nvPr>
            <p:ph type="title"/>
          </p:nvPr>
        </p:nvSpPr>
        <p:spPr>
          <a:xfrm flipH="1">
            <a:off x="326423" y="109845"/>
            <a:ext cx="4590300" cy="914400"/>
          </a:xfrm>
        </p:spPr>
        <p:txBody>
          <a:bodyPr/>
          <a:lstStyle/>
          <a:p>
            <a:r>
              <a:rPr lang="en-IN" altLang="en-US"/>
              <a:t>Future Work 🚀</a:t>
            </a:r>
          </a:p>
        </p:txBody>
      </p:sp>
    </p:spTree>
  </p:cSld>
  <p:clrMapOvr>
    <a:masterClrMapping/>
  </p:clrMapOvr>
</p:sld>
</file>

<file path=ppt/theme/theme1.xml><?xml version="1.0" encoding="utf-8"?>
<a:theme xmlns:a="http://schemas.openxmlformats.org/drawingml/2006/main" name="Work Program Project Proposal by Slidesgo">
  <a:themeElements>
    <a:clrScheme name="Simple Light">
      <a:dk1>
        <a:srgbClr val="494983"/>
      </a:dk1>
      <a:lt1>
        <a:srgbClr val="0A0A0A"/>
      </a:lt1>
      <a:dk2>
        <a:srgbClr val="D1EEEE"/>
      </a:dk2>
      <a:lt2>
        <a:srgbClr val="B4DDDD"/>
      </a:lt2>
      <a:accent1>
        <a:srgbClr val="E9EEC6"/>
      </a:accent1>
      <a:accent2>
        <a:srgbClr val="4D585C"/>
      </a:accent2>
      <a:accent3>
        <a:srgbClr val="FFFFFF"/>
      </a:accent3>
      <a:accent4>
        <a:srgbClr val="73C7C7"/>
      </a:accent4>
      <a:accent5>
        <a:srgbClr val="6767AC"/>
      </a:accent5>
      <a:accent6>
        <a:srgbClr val="C5E7E7"/>
      </a:accent6>
      <a:hlink>
        <a:srgbClr val="0A0A0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1150</Words>
  <Application>Microsoft Office PowerPoint</Application>
  <PresentationFormat>On-screen Show (16:9)</PresentationFormat>
  <Paragraphs>120</Paragraphs>
  <Slides>12</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Loved by the King</vt:lpstr>
      <vt:lpstr>PT Sans</vt:lpstr>
      <vt:lpstr>Nunito Light</vt:lpstr>
      <vt:lpstr>Roboto Condensed Light</vt:lpstr>
      <vt:lpstr>Mulish SemiBold</vt:lpstr>
      <vt:lpstr>Arial</vt:lpstr>
      <vt:lpstr>Outfit</vt:lpstr>
      <vt:lpstr>Albert Sans ExtraBold</vt:lpstr>
      <vt:lpstr>Work Program Project Proposal by Slidesgo</vt:lpstr>
      <vt:lpstr>Twitter Sentimental Analysis</vt:lpstr>
      <vt:lpstr>PowerPoint Presentation</vt:lpstr>
      <vt:lpstr>1</vt:lpstr>
      <vt:lpstr>Introduction</vt:lpstr>
      <vt:lpstr>OUR AIM</vt:lpstr>
      <vt:lpstr>Literature Survey</vt:lpstr>
      <vt:lpstr>Block Diagram</vt:lpstr>
      <vt:lpstr>Tools AND Language</vt:lpstr>
      <vt:lpstr>Future Work 🚀</vt:lpstr>
      <vt:lpstr>References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Sentimental Analysis</dc:title>
  <dc:creator/>
  <cp:lastModifiedBy>Tanmay Khedekar</cp:lastModifiedBy>
  <cp:revision>1</cp:revision>
  <dcterms:created xsi:type="dcterms:W3CDTF">2024-04-27T06:49:19Z</dcterms:created>
  <dcterms:modified xsi:type="dcterms:W3CDTF">2024-04-30T03:47:47Z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A564513023254630A3C170C2DBC4FF55_13</vt:lpwstr>
  </property>
  <property fmtid="{D5CDD505-2E9C-101B-9397-08002B2CF9AE}" pid="3" name="KSOProductBuildVer">
    <vt:lpwstr>1033-12.2.0.13489</vt:lpwstr>
  </property>
</Properties>
</file>