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920E495-83BD-46D9-82AE-804A7DD5B29D}" type="datetimeFigureOut">
              <a:rPr lang="en-US" smtClean="0"/>
              <a:t>7/20/2020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7CD9949-DAA9-4DCD-9C61-E92ADA0DF76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0E495-83BD-46D9-82AE-804A7DD5B29D}"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D9949-DAA9-4DCD-9C61-E92ADA0DF7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0E495-83BD-46D9-82AE-804A7DD5B29D}"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D9949-DAA9-4DCD-9C61-E92ADA0DF7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920E495-83BD-46D9-82AE-804A7DD5B29D}" type="datetimeFigureOut">
              <a:rPr lang="en-US" smtClean="0"/>
              <a:t>7/20/2020</a:t>
            </a:fld>
            <a:endParaRPr lang="en-US"/>
          </a:p>
        </p:txBody>
      </p:sp>
      <p:sp>
        <p:nvSpPr>
          <p:cNvPr id="9" name="Slide Number Placeholder 8"/>
          <p:cNvSpPr>
            <a:spLocks noGrp="1"/>
          </p:cNvSpPr>
          <p:nvPr>
            <p:ph type="sldNum" sz="quarter" idx="15"/>
          </p:nvPr>
        </p:nvSpPr>
        <p:spPr/>
        <p:txBody>
          <a:bodyPr rtlCol="0"/>
          <a:lstStyle/>
          <a:p>
            <a:fld id="{C7CD9949-DAA9-4DCD-9C61-E92ADA0DF76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920E495-83BD-46D9-82AE-804A7DD5B29D}" type="datetimeFigureOut">
              <a:rPr lang="en-US" smtClean="0"/>
              <a:t>7/20/2020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7CD9949-DAA9-4DCD-9C61-E92ADA0DF76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20E495-83BD-46D9-82AE-804A7DD5B29D}"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D9949-DAA9-4DCD-9C61-E92ADA0DF76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920E495-83BD-46D9-82AE-804A7DD5B29D}" type="datetimeFigureOut">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D9949-DAA9-4DCD-9C61-E92ADA0DF76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920E495-83BD-46D9-82AE-804A7DD5B29D}" type="datetimeFigureOut">
              <a:rPr lang="en-US" smtClean="0"/>
              <a:t>7/20/2020</a:t>
            </a:fld>
            <a:endParaRPr lang="en-US"/>
          </a:p>
        </p:txBody>
      </p:sp>
      <p:sp>
        <p:nvSpPr>
          <p:cNvPr id="7" name="Slide Number Placeholder 6"/>
          <p:cNvSpPr>
            <a:spLocks noGrp="1"/>
          </p:cNvSpPr>
          <p:nvPr>
            <p:ph type="sldNum" sz="quarter" idx="11"/>
          </p:nvPr>
        </p:nvSpPr>
        <p:spPr/>
        <p:txBody>
          <a:bodyPr rtlCol="0"/>
          <a:lstStyle/>
          <a:p>
            <a:fld id="{C7CD9949-DAA9-4DCD-9C61-E92ADA0DF76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0E495-83BD-46D9-82AE-804A7DD5B29D}" type="datetimeFigureOut">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D9949-DAA9-4DCD-9C61-E92ADA0DF7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920E495-83BD-46D9-82AE-804A7DD5B29D}" type="datetimeFigureOut">
              <a:rPr lang="en-US" smtClean="0"/>
              <a:t>7/20/2020</a:t>
            </a:fld>
            <a:endParaRPr lang="en-US"/>
          </a:p>
        </p:txBody>
      </p:sp>
      <p:sp>
        <p:nvSpPr>
          <p:cNvPr id="22" name="Slide Number Placeholder 21"/>
          <p:cNvSpPr>
            <a:spLocks noGrp="1"/>
          </p:cNvSpPr>
          <p:nvPr>
            <p:ph type="sldNum" sz="quarter" idx="15"/>
          </p:nvPr>
        </p:nvSpPr>
        <p:spPr/>
        <p:txBody>
          <a:bodyPr rtlCol="0"/>
          <a:lstStyle/>
          <a:p>
            <a:fld id="{C7CD9949-DAA9-4DCD-9C61-E92ADA0DF76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920E495-83BD-46D9-82AE-804A7DD5B29D}" type="datetimeFigureOut">
              <a:rPr lang="en-US" smtClean="0"/>
              <a:t>7/20/2020</a:t>
            </a:fld>
            <a:endParaRPr lang="en-US"/>
          </a:p>
        </p:txBody>
      </p:sp>
      <p:sp>
        <p:nvSpPr>
          <p:cNvPr id="18" name="Slide Number Placeholder 17"/>
          <p:cNvSpPr>
            <a:spLocks noGrp="1"/>
          </p:cNvSpPr>
          <p:nvPr>
            <p:ph type="sldNum" sz="quarter" idx="11"/>
          </p:nvPr>
        </p:nvSpPr>
        <p:spPr/>
        <p:txBody>
          <a:bodyPr rtlCol="0"/>
          <a:lstStyle/>
          <a:p>
            <a:fld id="{C7CD9949-DAA9-4DCD-9C61-E92ADA0DF76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920E495-83BD-46D9-82AE-804A7DD5B29D}" type="datetimeFigureOut">
              <a:rPr lang="en-US" smtClean="0"/>
              <a:t>7/20/2020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7CD9949-DAA9-4DCD-9C61-E92ADA0DF7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851648" cy="1143000"/>
          </a:xfrm>
        </p:spPr>
        <p:txBody>
          <a:bodyPr>
            <a:normAutofit fontScale="90000"/>
          </a:bodyPr>
          <a:lstStyle/>
          <a:p>
            <a:r>
              <a:rPr lang="en-IN" dirty="0" smtClean="0">
                <a:latin typeface="Times New Roman" pitchFamily="18" charset="0"/>
                <a:cs typeface="Times New Roman" pitchFamily="18" charset="0"/>
              </a:rPr>
              <a:t>FAKE VOTERS DETECTION</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SYSTEM USING DIGITAL IMAGE PROCESSING</a:t>
            </a:r>
            <a:endParaRPr lang="en-US" dirty="0"/>
          </a:p>
        </p:txBody>
      </p:sp>
      <p:sp>
        <p:nvSpPr>
          <p:cNvPr id="4" name="TextBox 3"/>
          <p:cNvSpPr txBox="1"/>
          <p:nvPr/>
        </p:nvSpPr>
        <p:spPr>
          <a:xfrm>
            <a:off x="5105400" y="3962400"/>
            <a:ext cx="3144982" cy="2585323"/>
          </a:xfrm>
          <a:prstGeom prst="rect">
            <a:avLst/>
          </a:prstGeom>
          <a:noFill/>
        </p:spPr>
        <p:txBody>
          <a:bodyPr wrap="square" rtlCol="0">
            <a:spAutoFit/>
          </a:bodyPr>
          <a:lstStyle/>
          <a:p>
            <a:r>
              <a:rPr lang="en-IN" dirty="0" smtClean="0"/>
              <a:t>Name of </a:t>
            </a:r>
            <a:r>
              <a:rPr lang="en-IN" dirty="0" smtClean="0"/>
              <a:t>students:-		 	             </a:t>
            </a:r>
            <a:r>
              <a:rPr lang="en-IN" dirty="0" err="1" smtClean="0"/>
              <a:t>Amith.R.T</a:t>
            </a:r>
            <a:endParaRPr lang="en-IN" dirty="0" smtClean="0"/>
          </a:p>
          <a:p>
            <a:r>
              <a:rPr lang="en-IN" dirty="0" smtClean="0"/>
              <a:t>	             </a:t>
            </a:r>
            <a:r>
              <a:rPr lang="en-IN" dirty="0" err="1" smtClean="0"/>
              <a:t>Prashant.B</a:t>
            </a:r>
            <a:endParaRPr lang="en-IN" dirty="0" smtClean="0"/>
          </a:p>
          <a:p>
            <a:r>
              <a:rPr lang="en-IN" dirty="0"/>
              <a:t>	</a:t>
            </a:r>
            <a:r>
              <a:rPr lang="en-IN" dirty="0" smtClean="0"/>
              <a:t>             </a:t>
            </a:r>
            <a:r>
              <a:rPr lang="en-IN" dirty="0" err="1" smtClean="0"/>
              <a:t>Laxmi.B.K</a:t>
            </a:r>
            <a:endParaRPr lang="en-IN" dirty="0" smtClean="0"/>
          </a:p>
          <a:p>
            <a:r>
              <a:rPr lang="en-IN" dirty="0"/>
              <a:t>	</a:t>
            </a:r>
            <a:r>
              <a:rPr lang="en-IN" dirty="0" smtClean="0"/>
              <a:t>             </a:t>
            </a:r>
            <a:r>
              <a:rPr lang="en-IN" dirty="0" err="1" smtClean="0"/>
              <a:t>Laxmi.S.K</a:t>
            </a:r>
            <a:endParaRPr lang="en-IN" dirty="0" smtClean="0"/>
          </a:p>
          <a:p>
            <a:r>
              <a:rPr lang="en-IN" dirty="0" smtClean="0"/>
              <a:t>Batch number:-2016-2020</a:t>
            </a:r>
          </a:p>
          <a:p>
            <a:r>
              <a:rPr lang="en-IN" dirty="0" smtClean="0"/>
              <a:t>College name:-KLS’s VDIT,HALIYAL</a:t>
            </a:r>
          </a:p>
          <a:p>
            <a:r>
              <a:rPr lang="en-IN" dirty="0" smtClean="0"/>
              <a:t>Department name:-ECE</a:t>
            </a:r>
            <a:endParaRPr lang="en-US" dirty="0"/>
          </a:p>
        </p:txBody>
      </p:sp>
    </p:spTree>
    <p:extLst>
      <p:ext uri="{BB962C8B-B14F-4D97-AF65-F5344CB8AC3E}">
        <p14:creationId xmlns:p14="http://schemas.microsoft.com/office/powerpoint/2010/main" val="234574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US" dirty="0"/>
          </a:p>
        </p:txBody>
      </p:sp>
      <p:sp>
        <p:nvSpPr>
          <p:cNvPr id="3" name="Content Placeholder 2"/>
          <p:cNvSpPr>
            <a:spLocks noGrp="1"/>
          </p:cNvSpPr>
          <p:nvPr>
            <p:ph sz="quarter" idx="1"/>
          </p:nvPr>
        </p:nvSpPr>
        <p:spPr>
          <a:xfrm>
            <a:off x="457200" y="1600200"/>
            <a:ext cx="8305800" cy="4800600"/>
          </a:xfrm>
        </p:spPr>
        <p:txBody>
          <a:bodyPr>
            <a:noAutofit/>
          </a:bodyPr>
          <a:lstStyle/>
          <a:p>
            <a:pPr marL="0" indent="0">
              <a:buNone/>
            </a:pPr>
            <a:r>
              <a:rPr lang="en-US" sz="1600" dirty="0" smtClean="0">
                <a:latin typeface="Times New Roman" pitchFamily="18" charset="0"/>
                <a:cs typeface="Times New Roman" pitchFamily="18" charset="0"/>
              </a:rPr>
              <a:t>In the development of any country democracy plays a vital role. Democracy system runs by a leader of the country who is selected by citizen of a country. Citizens have right to choose leader through election. Process of election consumes lots of manpower as well as resources and preparation is started many days before commencement of the election. During this preparation it may happen that involved people make an illegal arrangement with each other and in the existing system there are certain drawbacks such as damage of machines, dummy voting and problem of proper monitoring. Human face recognition plays an important role in applications such as video surveillance, human computer interface, and face image database management. The algorithm constructs eye, mouth, and boundary maps for verifying each face candidate. Face recognition also refers to the psychological process by which humans locate and attend to faces in a visual scene.. It is analogous to image detection in which the image of a person is matched bit by bit. Image matches with the image stores in database. Any facial feature changes in the database will invalidate the matching process. Through this paper we are aiming that voters do not need to wait for longer period of time as they do not have to wait in a queue and there is no time constraint; this system provides mobility for voters. The advantages of this proposed system is </a:t>
            </a:r>
            <a:r>
              <a:rPr lang="en-US" sz="1600" dirty="0" err="1" smtClean="0">
                <a:latin typeface="Times New Roman" pitchFamily="18" charset="0"/>
                <a:cs typeface="Times New Roman" pitchFamily="18" charset="0"/>
              </a:rPr>
              <a:t>that,it</a:t>
            </a:r>
            <a:r>
              <a:rPr lang="en-US" sz="1600" dirty="0" smtClean="0">
                <a:latin typeface="Times New Roman" pitchFamily="18" charset="0"/>
                <a:cs typeface="Times New Roman" pitchFamily="18" charset="0"/>
              </a:rPr>
              <a:t> is less time consuming compared to existing system. With this system man power can be reduced and there is no need to apply ink on the fingers. The proposed system is highly secure and no chances of data lost and also unlimited number of candidate information is being stored. A voter can vote only once, so voting multiple times or dummy voting shall be prohibited.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11121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Overview of project</a:t>
            </a:r>
            <a:endParaRPr lang="en-US" dirty="0"/>
          </a:p>
        </p:txBody>
      </p:sp>
      <p:sp>
        <p:nvSpPr>
          <p:cNvPr id="3" name="Content Placeholder 2"/>
          <p:cNvSpPr>
            <a:spLocks noGrp="1"/>
          </p:cNvSpPr>
          <p:nvPr>
            <p:ph sz="quarter" idx="1"/>
          </p:nvPr>
        </p:nvSpPr>
        <p:spPr/>
        <p:txBody>
          <a:bodyPr>
            <a:noAutofit/>
          </a:bodyPr>
          <a:lstStyle/>
          <a:p>
            <a:r>
              <a:rPr lang="en-US" sz="1600" dirty="0" smtClean="0">
                <a:latin typeface="Times New Roman" pitchFamily="18" charset="0"/>
                <a:cs typeface="Times New Roman" pitchFamily="18" charset="0"/>
              </a:rPr>
              <a:t>The algorithm constructs different finger maps for verifying each fingers candidate. Fingers recognition also refers to the psychological process by which humans locate and attend to fingers in a visual scene. </a:t>
            </a:r>
          </a:p>
          <a:p>
            <a:r>
              <a:rPr lang="en-US" sz="1600" dirty="0" smtClean="0">
                <a:latin typeface="Times New Roman" pitchFamily="18" charset="0"/>
                <a:cs typeface="Times New Roman" pitchFamily="18" charset="0"/>
              </a:rPr>
              <a:t>The advantages of this proposed system is that, it is less time consuming compared to existing system. With this system man power can be reduced and there is no need to apply ink on the fingers.</a:t>
            </a:r>
          </a:p>
          <a:p>
            <a:r>
              <a:rPr lang="en-US" sz="1600" dirty="0" smtClean="0">
                <a:latin typeface="Times New Roman" pitchFamily="18" charset="0"/>
                <a:cs typeface="Times New Roman" pitchFamily="18" charset="0"/>
              </a:rPr>
              <a:t> The proposed system is highly secure and no chances of data lost and also unlimited number of candidate information is being stored. A voter can vote only once, so voting multiple times or dummy voting shall be prohibited</a:t>
            </a:r>
            <a:endParaRPr lang="en-US" sz="1600" dirty="0"/>
          </a:p>
        </p:txBody>
      </p:sp>
    </p:spTree>
    <p:extLst>
      <p:ext uri="{BB962C8B-B14F-4D97-AF65-F5344CB8AC3E}">
        <p14:creationId xmlns:p14="http://schemas.microsoft.com/office/powerpoint/2010/main" val="309836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Scope and Objective</a:t>
            </a:r>
            <a:endParaRPr lang="en-US" dirty="0"/>
          </a:p>
        </p:txBody>
      </p:sp>
      <p:sp>
        <p:nvSpPr>
          <p:cNvPr id="3" name="Content Placeholder 2"/>
          <p:cNvSpPr>
            <a:spLocks noGrp="1"/>
          </p:cNvSpPr>
          <p:nvPr>
            <p:ph sz="quarter" idx="1"/>
          </p:nvPr>
        </p:nvSpPr>
        <p:spPr/>
        <p:txBody>
          <a:bodyPr>
            <a:normAutofit/>
          </a:bodyPr>
          <a:lstStyle/>
          <a:p>
            <a:r>
              <a:rPr lang="en-US" sz="1600" dirty="0" smtClean="0">
                <a:latin typeface="Times New Roman" pitchFamily="18" charset="0"/>
                <a:cs typeface="Times New Roman" pitchFamily="18" charset="0"/>
              </a:rPr>
              <a:t>Use of cameras, closed circuit televisions and digital cam are common method used for surveillance, in view of the security aspects. But these systems possess several disadvantages, like, its viewing angle is restricted and there are numerous blind spots that make the detection process difficult. This project tries to overcome this by introducing Viola-Jones algorithm and using geometric and graph matching approaches for face detection and recognition. As every operation is performed through internet connectivity so, it is one time investment for government. Voters‟ location is not important but their voting is important. As data is stored in centralized repository so, data is accessible at any time as well as backup of the data is possible. Also requires less man power and resources. Person identification is to be done from a group of people and the result is stored in a defined destination .The plan of the project is to develop it as a face recognition for voting purpose so that fake voting can be eliminated. So far matching of captured images (folder) with data base images was done. In the future perspective there will be an introduction of central server system, were all units will be connected.</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4805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System Requirement specification</a:t>
            </a:r>
            <a:endParaRPr lang="en-US" dirty="0"/>
          </a:p>
        </p:txBody>
      </p:sp>
      <p:sp>
        <p:nvSpPr>
          <p:cNvPr id="3" name="Content Placeholder 2"/>
          <p:cNvSpPr>
            <a:spLocks noGrp="1"/>
          </p:cNvSpPr>
          <p:nvPr>
            <p:ph sz="quarter" idx="1"/>
          </p:nvPr>
        </p:nvSpPr>
        <p:spPr/>
        <p:txBody>
          <a:bodyPr/>
          <a:lstStyle/>
          <a:p>
            <a:r>
              <a:rPr lang="en-US" sz="1800" dirty="0">
                <a:latin typeface="Times New Roman" pitchFamily="18" charset="0"/>
                <a:cs typeface="Times New Roman" pitchFamily="18" charset="0"/>
              </a:rPr>
              <a:t>RASPBERRY PI</a:t>
            </a:r>
          </a:p>
          <a:p>
            <a:r>
              <a:rPr lang="en-US" sz="1800" dirty="0">
                <a:latin typeface="Times New Roman" pitchFamily="18" charset="0"/>
                <a:cs typeface="Times New Roman" pitchFamily="18" charset="0"/>
              </a:rPr>
              <a:t>FINGER PRINT SENSOR</a:t>
            </a:r>
          </a:p>
          <a:p>
            <a:r>
              <a:rPr lang="en-US" sz="1800" dirty="0">
                <a:latin typeface="Times New Roman" pitchFamily="18" charset="0"/>
                <a:cs typeface="Times New Roman" pitchFamily="18" charset="0"/>
              </a:rPr>
              <a:t>CAMERA MODULE</a:t>
            </a:r>
          </a:p>
          <a:p>
            <a:endParaRPr lang="en-US" dirty="0"/>
          </a:p>
        </p:txBody>
      </p:sp>
    </p:spTree>
    <p:extLst>
      <p:ext uri="{BB962C8B-B14F-4D97-AF65-F5344CB8AC3E}">
        <p14:creationId xmlns:p14="http://schemas.microsoft.com/office/powerpoint/2010/main" val="178419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Foss tool used </a:t>
            </a:r>
            <a:endParaRPr lang="en-US" dirty="0"/>
          </a:p>
        </p:txBody>
      </p:sp>
      <p:sp>
        <p:nvSpPr>
          <p:cNvPr id="3" name="Content Placeholder 2"/>
          <p:cNvSpPr>
            <a:spLocks noGrp="1"/>
          </p:cNvSpPr>
          <p:nvPr>
            <p:ph sz="quarter" idx="1"/>
          </p:nvPr>
        </p:nvSpPr>
        <p:spPr/>
        <p:txBody>
          <a:bodyPr/>
          <a:lstStyle/>
          <a:p>
            <a:r>
              <a:rPr lang="en-US" sz="1800" dirty="0" smtClean="0">
                <a:latin typeface="Times New Roman" pitchFamily="18" charset="0"/>
                <a:cs typeface="Times New Roman" pitchFamily="18" charset="0"/>
              </a:rPr>
              <a:t>Raspberry pi software</a:t>
            </a:r>
          </a:p>
          <a:p>
            <a:r>
              <a:rPr lang="en-US" sz="1800" dirty="0" err="1" smtClean="0">
                <a:latin typeface="Times New Roman" pitchFamily="18" charset="0"/>
                <a:cs typeface="Times New Roman" pitchFamily="18" charset="0"/>
              </a:rPr>
              <a:t>Pycharm</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PUTTY: It is useful application to connect serial port to raspberry pi.</a:t>
            </a:r>
          </a:p>
          <a:p>
            <a:endParaRPr lang="en-US" dirty="0"/>
          </a:p>
        </p:txBody>
      </p:sp>
    </p:spTree>
    <p:extLst>
      <p:ext uri="{BB962C8B-B14F-4D97-AF65-F5344CB8AC3E}">
        <p14:creationId xmlns:p14="http://schemas.microsoft.com/office/powerpoint/2010/main" val="223341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Prototype of project</a:t>
            </a:r>
          </a:p>
        </p:txBody>
      </p:sp>
      <p:pic>
        <p:nvPicPr>
          <p:cNvPr id="1026" name="Picture 2" descr="C:\Users\ADMIN\Pictures\Saved Pictures\5000c761-6585-48f2-8573-099bb6c36328"/>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41917" y="1600200"/>
            <a:ext cx="6498166"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31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US" dirty="0"/>
          </a:p>
        </p:txBody>
      </p:sp>
      <p:sp>
        <p:nvSpPr>
          <p:cNvPr id="3" name="Content Placeholder 2"/>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No fake </a:t>
            </a:r>
            <a:r>
              <a:rPr lang="en-US" sz="1800" dirty="0" smtClean="0">
                <a:latin typeface="Times New Roman" pitchFamily="18" charset="0"/>
                <a:cs typeface="Times New Roman" pitchFamily="18" charset="0"/>
              </a:rPr>
              <a:t>voting</a:t>
            </a:r>
          </a:p>
          <a:p>
            <a:r>
              <a:rPr lang="en-US" sz="1800" dirty="0" smtClean="0">
                <a:latin typeface="Times New Roman" pitchFamily="18" charset="0"/>
                <a:cs typeface="Times New Roman" pitchFamily="18" charset="0"/>
              </a:rPr>
              <a:t>Everyone can </a:t>
            </a:r>
            <a:r>
              <a:rPr lang="en-US" sz="1800" dirty="0" smtClean="0">
                <a:latin typeface="Times New Roman" pitchFamily="18" charset="0"/>
                <a:cs typeface="Times New Roman" pitchFamily="18" charset="0"/>
              </a:rPr>
              <a:t>vote</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Accuracy</a:t>
            </a:r>
            <a:endParaRPr lang="en-US" sz="1800" b="1"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 voter can cast vote only </a:t>
            </a:r>
            <a:r>
              <a:rPr lang="en-US" sz="1800" dirty="0" smtClean="0">
                <a:latin typeface="Times New Roman" pitchFamily="18" charset="0"/>
                <a:cs typeface="Times New Roman" pitchFamily="18" charset="0"/>
              </a:rPr>
              <a:t>once</a:t>
            </a:r>
          </a:p>
          <a:p>
            <a:pPr lvl="0"/>
            <a:r>
              <a:rPr lang="en-US" sz="1800" dirty="0">
                <a:latin typeface="Times New Roman" pitchFamily="18" charset="0"/>
                <a:cs typeface="Times New Roman" pitchFamily="18" charset="0"/>
              </a:rPr>
              <a:t>It provides chance to avoid invalid votes</a:t>
            </a:r>
          </a:p>
          <a:p>
            <a:pPr lvl="0"/>
            <a:r>
              <a:rPr lang="en-US" sz="1800" dirty="0">
                <a:latin typeface="Times New Roman" pitchFamily="18" charset="0"/>
                <a:cs typeface="Times New Roman" pitchFamily="18" charset="0"/>
              </a:rPr>
              <a:t>It reduces the polling time existing system </a:t>
            </a:r>
          </a:p>
          <a:p>
            <a:pPr lvl="0"/>
            <a:r>
              <a:rPr lang="en-US" sz="1800" dirty="0">
                <a:latin typeface="Times New Roman" pitchFamily="18" charset="0"/>
                <a:cs typeface="Times New Roman" pitchFamily="18" charset="0"/>
              </a:rPr>
              <a:t>It provides easy and accurate counting without any troubles</a:t>
            </a:r>
          </a:p>
          <a:p>
            <a:pPr lvl="0"/>
            <a:r>
              <a:rPr lang="en-US" sz="1800" dirty="0">
                <a:latin typeface="Times New Roman" pitchFamily="18" charset="0"/>
                <a:cs typeface="Times New Roman" pitchFamily="18" charset="0"/>
              </a:rPr>
              <a:t>Provisioning of voting preventing measures</a:t>
            </a:r>
          </a:p>
          <a:p>
            <a:pPr lvl="0"/>
            <a:r>
              <a:rPr lang="en-US" sz="1800" dirty="0">
                <a:latin typeface="Times New Roman" pitchFamily="18" charset="0"/>
                <a:cs typeface="Times New Roman" pitchFamily="18" charset="0"/>
              </a:rPr>
              <a:t>Can identify terrorists, criminals, </a:t>
            </a:r>
            <a:r>
              <a:rPr lang="en-US" sz="1800" dirty="0" err="1">
                <a:latin typeface="Times New Roman" pitchFamily="18" charset="0"/>
                <a:cs typeface="Times New Roman" pitchFamily="18" charset="0"/>
              </a:rPr>
              <a:t>etc</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 Prevents voter fraud  </a:t>
            </a:r>
          </a:p>
          <a:p>
            <a:pPr lvl="0"/>
            <a:r>
              <a:rPr lang="en-US" sz="1800" dirty="0">
                <a:latin typeface="Times New Roman" pitchFamily="18" charset="0"/>
                <a:cs typeface="Times New Roman" pitchFamily="18" charset="0"/>
              </a:rPr>
              <a:t>Targets shoppers   </a:t>
            </a:r>
          </a:p>
          <a:p>
            <a:endParaRPr lang="en-US" dirty="0" smtClean="0"/>
          </a:p>
          <a:p>
            <a:endParaRPr lang="en-US" dirty="0"/>
          </a:p>
        </p:txBody>
      </p:sp>
    </p:spTree>
    <p:extLst>
      <p:ext uri="{BB962C8B-B14F-4D97-AF65-F5344CB8AC3E}">
        <p14:creationId xmlns:p14="http://schemas.microsoft.com/office/powerpoint/2010/main" val="240554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066800"/>
          </a:xfrm>
        </p:spPr>
        <p:txBody>
          <a:bodyPr>
            <a:normAutofit/>
          </a:bodyPr>
          <a:lstStyle/>
          <a:p>
            <a:pPr algn="ctr"/>
            <a:r>
              <a:rPr lang="en-IN" dirty="0" smtClean="0"/>
              <a:t>Thank you</a:t>
            </a:r>
            <a:endParaRPr lang="en-US" dirty="0"/>
          </a:p>
        </p:txBody>
      </p:sp>
    </p:spTree>
    <p:extLst>
      <p:ext uri="{BB962C8B-B14F-4D97-AF65-F5344CB8AC3E}">
        <p14:creationId xmlns:p14="http://schemas.microsoft.com/office/powerpoint/2010/main" val="3955530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TotalTime>
  <Words>761</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FAKE VOTERS DETECTION SYSTEM USING DIGITAL IMAGE PROCESSING</vt:lpstr>
      <vt:lpstr>Introduction</vt:lpstr>
      <vt:lpstr>Overview of project</vt:lpstr>
      <vt:lpstr>Scope and Objective</vt:lpstr>
      <vt:lpstr>System Requirement specification</vt:lpstr>
      <vt:lpstr>Foss tool used </vt:lpstr>
      <vt:lpstr>Prototype of project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VOTERS DETECTION SYSTEM USING DIGITAL IMAGE PROCESSING</dc:title>
  <dc:creator>ADMIN</dc:creator>
  <cp:lastModifiedBy>ADMIN</cp:lastModifiedBy>
  <cp:revision>5</cp:revision>
  <dcterms:created xsi:type="dcterms:W3CDTF">2020-07-20T06:48:11Z</dcterms:created>
  <dcterms:modified xsi:type="dcterms:W3CDTF">2020-07-20T07:54:50Z</dcterms:modified>
</cp:coreProperties>
</file>