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BABU G" userId="074e336ea7b1327b" providerId="LiveId" clId="{FE3587F5-C11D-4C4F-B1BD-9D63CD4304BF}"/>
    <pc:docChg chg="modSld">
      <pc:chgData name="HARIBABU G" userId="074e336ea7b1327b" providerId="LiveId" clId="{FE3587F5-C11D-4C4F-B1BD-9D63CD4304BF}" dt="2024-09-10T18:43:46.438" v="59" actId="14100"/>
      <pc:docMkLst>
        <pc:docMk/>
      </pc:docMkLst>
      <pc:sldChg chg="addSp delSp modSp mod">
        <pc:chgData name="HARIBABU G" userId="074e336ea7b1327b" providerId="LiveId" clId="{FE3587F5-C11D-4C4F-B1BD-9D63CD4304BF}" dt="2024-09-10T18:42:54.163" v="52" actId="478"/>
        <pc:sldMkLst>
          <pc:docMk/>
          <pc:sldMk cId="622933795" sldId="256"/>
        </pc:sldMkLst>
        <pc:spChg chg="mod">
          <ac:chgData name="HARIBABU G" userId="074e336ea7b1327b" providerId="LiveId" clId="{FE3587F5-C11D-4C4F-B1BD-9D63CD4304BF}" dt="2024-09-10T18:41:53.776" v="47" actId="20577"/>
          <ac:spMkLst>
            <pc:docMk/>
            <pc:sldMk cId="622933795" sldId="256"/>
            <ac:spMk id="3" creationId="{F9996123-04A1-8F32-108F-EAA8D89A7180}"/>
          </ac:spMkLst>
        </pc:spChg>
        <pc:picChg chg="add del mod">
          <ac:chgData name="HARIBABU G" userId="074e336ea7b1327b" providerId="LiveId" clId="{FE3587F5-C11D-4C4F-B1BD-9D63CD4304BF}" dt="2024-09-10T18:42:54.163" v="52" actId="478"/>
          <ac:picMkLst>
            <pc:docMk/>
            <pc:sldMk cId="622933795" sldId="256"/>
            <ac:picMk id="4098" creationId="{60B5263F-B452-7823-9371-8253FD65AD8F}"/>
          </ac:picMkLst>
        </pc:picChg>
        <pc:cxnChg chg="mod">
          <ac:chgData name="HARIBABU G" userId="074e336ea7b1327b" providerId="LiveId" clId="{FE3587F5-C11D-4C4F-B1BD-9D63CD4304BF}" dt="2024-09-10T18:42:07.851" v="48" actId="1076"/>
          <ac:cxnSpMkLst>
            <pc:docMk/>
            <pc:sldMk cId="622933795" sldId="256"/>
            <ac:cxnSpMk id="9" creationId="{735B4124-B24A-570D-0470-7E6E76C02944}"/>
          </ac:cxnSpMkLst>
        </pc:cxnChg>
      </pc:sldChg>
      <pc:sldChg chg="addSp delSp modSp">
        <pc:chgData name="HARIBABU G" userId="074e336ea7b1327b" providerId="LiveId" clId="{FE3587F5-C11D-4C4F-B1BD-9D63CD4304BF}" dt="2024-09-10T18:39:51.483" v="23" actId="14100"/>
        <pc:sldMkLst>
          <pc:docMk/>
          <pc:sldMk cId="1814198957" sldId="257"/>
        </pc:sldMkLst>
        <pc:picChg chg="add del mod">
          <ac:chgData name="HARIBABU G" userId="074e336ea7b1327b" providerId="LiveId" clId="{FE3587F5-C11D-4C4F-B1BD-9D63CD4304BF}" dt="2024-09-10T18:36:44.004" v="5" actId="478"/>
          <ac:picMkLst>
            <pc:docMk/>
            <pc:sldMk cId="1814198957" sldId="257"/>
            <ac:picMk id="2050" creationId="{16833204-852C-E8B0-E43E-B45E00D8BC6A}"/>
          </ac:picMkLst>
        </pc:picChg>
        <pc:picChg chg="add mod">
          <ac:chgData name="HARIBABU G" userId="074e336ea7b1327b" providerId="LiveId" clId="{FE3587F5-C11D-4C4F-B1BD-9D63CD4304BF}" dt="2024-09-10T18:39:51.483" v="23" actId="14100"/>
          <ac:picMkLst>
            <pc:docMk/>
            <pc:sldMk cId="1814198957" sldId="257"/>
            <ac:picMk id="2052" creationId="{0F378659-F859-C417-703F-03166583896B}"/>
          </ac:picMkLst>
        </pc:picChg>
      </pc:sldChg>
      <pc:sldChg chg="addSp modSp">
        <pc:chgData name="HARIBABU G" userId="074e336ea7b1327b" providerId="LiveId" clId="{FE3587F5-C11D-4C4F-B1BD-9D63CD4304BF}" dt="2024-09-10T18:43:46.438" v="59" actId="14100"/>
        <pc:sldMkLst>
          <pc:docMk/>
          <pc:sldMk cId="561045537" sldId="258"/>
        </pc:sldMkLst>
        <pc:picChg chg="add mod">
          <ac:chgData name="HARIBABU G" userId="074e336ea7b1327b" providerId="LiveId" clId="{FE3587F5-C11D-4C4F-B1BD-9D63CD4304BF}" dt="2024-09-10T18:43:46.438" v="59" actId="14100"/>
          <ac:picMkLst>
            <pc:docMk/>
            <pc:sldMk cId="561045537" sldId="258"/>
            <ac:picMk id="5122" creationId="{D286B9CA-143E-A76C-8208-568AEFD958CC}"/>
          </ac:picMkLst>
        </pc:picChg>
      </pc:sldChg>
      <pc:sldChg chg="modSp mod">
        <pc:chgData name="HARIBABU G" userId="074e336ea7b1327b" providerId="LiveId" clId="{FE3587F5-C11D-4C4F-B1BD-9D63CD4304BF}" dt="2024-09-10T18:37:05.001" v="8" actId="14100"/>
        <pc:sldMkLst>
          <pc:docMk/>
          <pc:sldMk cId="3671838991" sldId="259"/>
        </pc:sldMkLst>
        <pc:spChg chg="mod">
          <ac:chgData name="HARIBABU G" userId="074e336ea7b1327b" providerId="LiveId" clId="{FE3587F5-C11D-4C4F-B1BD-9D63CD4304BF}" dt="2024-09-10T18:37:05.001" v="8" actId="14100"/>
          <ac:spMkLst>
            <pc:docMk/>
            <pc:sldMk cId="3671838991" sldId="259"/>
            <ac:spMk id="3" creationId="{47FB6991-8DFB-8C0C-7107-D4277A62B236}"/>
          </ac:spMkLst>
        </pc:spChg>
      </pc:sldChg>
      <pc:sldChg chg="addSp modSp mod">
        <pc:chgData name="HARIBABU G" userId="074e336ea7b1327b" providerId="LiveId" clId="{FE3587F5-C11D-4C4F-B1BD-9D63CD4304BF}" dt="2024-09-10T18:38:29.389" v="18" actId="14100"/>
        <pc:sldMkLst>
          <pc:docMk/>
          <pc:sldMk cId="2962705404" sldId="261"/>
        </pc:sldMkLst>
        <pc:spChg chg="mod">
          <ac:chgData name="HARIBABU G" userId="074e336ea7b1327b" providerId="LiveId" clId="{FE3587F5-C11D-4C4F-B1BD-9D63CD4304BF}" dt="2024-09-10T18:37:37.441" v="14" actId="20577"/>
          <ac:spMkLst>
            <pc:docMk/>
            <pc:sldMk cId="2962705404" sldId="261"/>
            <ac:spMk id="3" creationId="{D93B7C7A-217F-DA49-6DAA-3843CF725109}"/>
          </ac:spMkLst>
        </pc:spChg>
        <pc:picChg chg="add mod">
          <ac:chgData name="HARIBABU G" userId="074e336ea7b1327b" providerId="LiveId" clId="{FE3587F5-C11D-4C4F-B1BD-9D63CD4304BF}" dt="2024-09-10T18:38:29.389" v="18" actId="14100"/>
          <ac:picMkLst>
            <pc:docMk/>
            <pc:sldMk cId="2962705404" sldId="261"/>
            <ac:picMk id="3074" creationId="{A50C24FC-8ADF-D2B3-B191-FD900F3F46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1D16-CC46-437B-B31E-2EEB97A2CE63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A67CC-10BF-4A34-AF53-169CCF58D6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A67CC-10BF-4A34-AF53-169CCF58D6D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79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2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4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404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5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29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45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63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9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6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9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1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0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72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4548-6DB6-9144-1D9E-29C68DAD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217" y="650456"/>
            <a:ext cx="9275976" cy="942671"/>
          </a:xfrm>
        </p:spPr>
        <p:txBody>
          <a:bodyPr/>
          <a:lstStyle/>
          <a:p>
            <a:r>
              <a:rPr lang="en-IN" sz="3600" dirty="0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96123-04A1-8F32-108F-EAA8D89A7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70" y="2187019"/>
            <a:ext cx="11849493" cy="3494785"/>
          </a:xfrm>
        </p:spPr>
        <p:txBody>
          <a:bodyPr>
            <a:noAutofit/>
          </a:bodyPr>
          <a:lstStyle/>
          <a:p>
            <a:r>
              <a:rPr lang="en-IN" sz="3200" dirty="0"/>
              <a:t>STUDENT NAME : Prema Latha L </a:t>
            </a:r>
          </a:p>
          <a:p>
            <a:r>
              <a:rPr lang="en-IN" sz="3200" dirty="0"/>
              <a:t>REGISTER NO     : 2213371036140 </a:t>
            </a:r>
          </a:p>
          <a:p>
            <a:r>
              <a:rPr lang="en-IN" sz="3200" dirty="0"/>
              <a:t>DEPARTMENT     : B.COM (GENERAL)COMMERCE</a:t>
            </a:r>
          </a:p>
          <a:p>
            <a:r>
              <a:rPr lang="en-IN" sz="3200" dirty="0"/>
              <a:t>COLLEGE           : QUAID-E-MILLATH GOVERNMENT </a:t>
            </a:r>
            <a:r>
              <a:rPr lang="en-IN" sz="3200" dirty="0" err="1"/>
              <a:t>COLLEGe</a:t>
            </a:r>
            <a:endParaRPr lang="en-IN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5B4124-B24A-570D-0470-7E6E76C02944}"/>
              </a:ext>
            </a:extLst>
          </p:cNvPr>
          <p:cNvCxnSpPr>
            <a:cxnSpLocks/>
          </p:cNvCxnSpPr>
          <p:nvPr/>
        </p:nvCxnSpPr>
        <p:spPr>
          <a:xfrm>
            <a:off x="919874" y="1752981"/>
            <a:ext cx="9406430" cy="0"/>
          </a:xfrm>
          <a:prstGeom prst="line">
            <a:avLst/>
          </a:prstGeom>
          <a:ln w="85725">
            <a:solidFill>
              <a:schemeClr val="accent6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3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2097-C5C4-A177-C13A-A4A90462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67EF-486D-B48D-C6FD-88D7434D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458" y="1767526"/>
            <a:ext cx="8842342" cy="1937208"/>
          </a:xfrm>
        </p:spPr>
        <p:txBody>
          <a:bodyPr>
            <a:normAutofit fontScale="92500"/>
          </a:bodyPr>
          <a:lstStyle/>
          <a:p>
            <a:r>
              <a:rPr lang="en-US" sz="6000" dirty="0"/>
              <a:t>Employee </a:t>
            </a:r>
            <a:r>
              <a:rPr lang="en-US" sz="6000" dirty="0">
                <a:solidFill>
                  <a:srgbClr val="FF0000"/>
                </a:solidFill>
              </a:rPr>
              <a:t>Performance Analysis using Excel</a:t>
            </a:r>
            <a:endParaRPr lang="en-IN" sz="60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Business diagram graph chart presentation board Vector Image">
            <a:extLst>
              <a:ext uri="{FF2B5EF4-FFF2-40B4-BE49-F238E27FC236}">
                <a16:creationId xmlns:a16="http://schemas.microsoft.com/office/drawing/2014/main" id="{0F378659-F859-C417-703F-03166583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06" y="3517674"/>
            <a:ext cx="11491029" cy="322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98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A55D-DC2B-39A9-E085-670B6CC3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70EF-5E2D-00EC-BECB-741E89CCE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298" y="1715678"/>
            <a:ext cx="8757501" cy="4151722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  <a:p>
            <a:r>
              <a:rPr lang="en-US" sz="3200" dirty="0"/>
              <a:t>Project overview </a:t>
            </a:r>
          </a:p>
          <a:p>
            <a:r>
              <a:rPr lang="en-US" sz="3200" dirty="0"/>
              <a:t>Our solution and proposition</a:t>
            </a:r>
          </a:p>
          <a:p>
            <a:r>
              <a:rPr lang="en-IN" sz="3200" dirty="0"/>
              <a:t>Dataset description</a:t>
            </a:r>
            <a:endParaRPr lang="en-US" sz="3200" dirty="0"/>
          </a:p>
          <a:p>
            <a:r>
              <a:rPr lang="en-US" sz="3200" dirty="0"/>
              <a:t>Results and discussion</a:t>
            </a:r>
          </a:p>
          <a:p>
            <a:r>
              <a:rPr lang="en-US" sz="3200" dirty="0"/>
              <a:t>Conclusion</a:t>
            </a:r>
          </a:p>
        </p:txBody>
      </p:sp>
      <p:pic>
        <p:nvPicPr>
          <p:cNvPr id="5122" name="Picture 2" descr="Business growth graph (PSD) - Graphicsfuel">
            <a:extLst>
              <a:ext uri="{FF2B5EF4-FFF2-40B4-BE49-F238E27FC236}">
                <a16:creationId xmlns:a16="http://schemas.microsoft.com/office/drawing/2014/main" id="{D286B9CA-143E-A76C-8208-568AEFD9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881" y="1527143"/>
            <a:ext cx="3553906" cy="487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4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086C-2AB8-963D-D7B5-C2BA7693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92232"/>
            <a:ext cx="9601200" cy="80599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6991-8DFB-8C0C-7107-D4277A62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6" y="1291472"/>
            <a:ext cx="10105534" cy="535442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This analysis evaluates the performance of employees over the past [time period, e.g., quarter, year] to identify strengths, areas for improvement, and development needs</a:t>
            </a:r>
          </a:p>
          <a:p>
            <a:pPr algn="just"/>
            <a:r>
              <a:rPr lang="en-US" sz="2400" dirty="0"/>
              <a:t>It include productivity, quality of work, attendance, teamwork, and adherence to company values.</a:t>
            </a:r>
          </a:p>
          <a:p>
            <a:pPr algn="just"/>
            <a:r>
              <a:rPr lang="en-US" sz="2400" dirty="0"/>
              <a:t>Highlighted the top-performing employees and teams, showcasing exceptional contributions and achievements.</a:t>
            </a:r>
          </a:p>
          <a:p>
            <a:pPr algn="just"/>
            <a:r>
              <a:rPr lang="en-US" sz="2400" dirty="0"/>
              <a:t>Identified common challenges faced by employees, such as skill gaps, time management, and communication issues.</a:t>
            </a:r>
          </a:p>
          <a:p>
            <a:pPr algn="just"/>
            <a:r>
              <a:rPr lang="en-US" sz="2400" dirty="0"/>
              <a:t>It also </a:t>
            </a:r>
            <a:r>
              <a:rPr lang="en-US" sz="2400" dirty="0" err="1"/>
              <a:t>analyse</a:t>
            </a:r>
            <a:r>
              <a:rPr lang="en-US" sz="2400" dirty="0"/>
              <a:t> the time management of the employees to level up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718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987C-3DD0-3B5B-F487-0903F2E02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5355"/>
          </a:xfrm>
        </p:spPr>
        <p:txBody>
          <a:bodyPr/>
          <a:lstStyle/>
          <a:p>
            <a:r>
              <a:rPr lang="en-IN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20E9-E569-DDE1-A083-6F66FFDA9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268" y="1677971"/>
            <a:ext cx="8973532" cy="5071621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Slide explaining the methods used for performance analysis (e.g., data collection, rating scales, performance metrics)</a:t>
            </a:r>
          </a:p>
          <a:p>
            <a:pPr algn="just"/>
            <a:r>
              <a:rPr lang="en-US" sz="2400" dirty="0"/>
              <a:t>Where excel data set includes the data of the employee for the analysis</a:t>
            </a:r>
          </a:p>
          <a:p>
            <a:pPr algn="just"/>
            <a:r>
              <a:rPr lang="en-US" sz="2400" dirty="0"/>
              <a:t>Visual representation (e.g., bar chart, pie chart) to show the distribution of ratings across the organization</a:t>
            </a:r>
          </a:p>
          <a:p>
            <a:pPr algn="just"/>
            <a:r>
              <a:rPr lang="en-US" sz="2400" dirty="0"/>
              <a:t>Visual representation (e.g., heatmap or grouped bar chart) to show which teams or departments have the highest and lowest performance ratings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002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77CC-B072-8BEB-7919-EAE56C8A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12" y="396158"/>
            <a:ext cx="11391918" cy="848181"/>
          </a:xfrm>
        </p:spPr>
        <p:txBody>
          <a:bodyPr/>
          <a:lstStyle/>
          <a:p>
            <a:r>
              <a:rPr lang="en-US" dirty="0"/>
              <a:t>OUR SOLUTIONAND ITS VALUE PROPOSITION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7C7A-217F-DA49-6DAA-3843CF72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352" y="1414021"/>
            <a:ext cx="9794448" cy="4317475"/>
          </a:xfrm>
        </p:spPr>
        <p:txBody>
          <a:bodyPr>
            <a:normAutofit/>
          </a:bodyPr>
          <a:lstStyle/>
          <a:p>
            <a:r>
              <a:rPr lang="en-US" sz="2400" dirty="0"/>
              <a:t>Used conditional formatting to highlight the </a:t>
            </a:r>
            <a:r>
              <a:rPr lang="en-US" sz="2400" dirty="0" err="1"/>
              <a:t>analysing</a:t>
            </a:r>
            <a:r>
              <a:rPr lang="en-US" sz="2400" dirty="0"/>
              <a:t> data</a:t>
            </a:r>
          </a:p>
          <a:p>
            <a:r>
              <a:rPr lang="en-US" sz="2400" dirty="0"/>
              <a:t>Used formula for performance analysis of each employee</a:t>
            </a:r>
          </a:p>
          <a:p>
            <a:r>
              <a:rPr lang="en-US" sz="2400" dirty="0"/>
              <a:t>Used pivot table (Employee ID, Employee name, department, Role ,Employee Type (e.g., Fulltime, Part-time)Performance Rating </a:t>
            </a:r>
          </a:p>
          <a:p>
            <a:r>
              <a:rPr lang="en-US" sz="2400" dirty="0"/>
              <a:t>Used graph for data visualization</a:t>
            </a:r>
            <a:endParaRPr lang="en-IN" sz="2800" dirty="0"/>
          </a:p>
        </p:txBody>
      </p:sp>
      <p:pic>
        <p:nvPicPr>
          <p:cNvPr id="3074" name="Picture 2" descr="Business Chart Vectors &amp; Illustrations for Free Download">
            <a:extLst>
              <a:ext uri="{FF2B5EF4-FFF2-40B4-BE49-F238E27FC236}">
                <a16:creationId xmlns:a16="http://schemas.microsoft.com/office/drawing/2014/main" id="{A50C24FC-8ADF-D2B3-B191-FD900F3F4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355" y="4147794"/>
            <a:ext cx="7713866" cy="262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70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0957-B8C9-F590-0B35-A8FB970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9810"/>
            <a:ext cx="9601200" cy="690513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3E0F-2056-0917-946E-7BD53DE2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604" y="940323"/>
            <a:ext cx="8861195" cy="5667867"/>
          </a:xfrm>
        </p:spPr>
        <p:txBody>
          <a:bodyPr>
            <a:noAutofit/>
          </a:bodyPr>
          <a:lstStyle/>
          <a:p>
            <a:r>
              <a:rPr lang="en-US" sz="2400" dirty="0"/>
              <a:t>Employee master data</a:t>
            </a:r>
          </a:p>
          <a:p>
            <a:r>
              <a:rPr lang="en-US" sz="2400" dirty="0"/>
              <a:t>Employer ID</a:t>
            </a:r>
          </a:p>
          <a:p>
            <a:r>
              <a:rPr lang="en-US" sz="2400" dirty="0"/>
              <a:t>Name</a:t>
            </a:r>
          </a:p>
          <a:p>
            <a:r>
              <a:rPr lang="en-US" sz="2400" dirty="0"/>
              <a:t>Gender</a:t>
            </a:r>
          </a:p>
          <a:p>
            <a:r>
              <a:rPr lang="en-US" sz="2400" dirty="0"/>
              <a:t>Department</a:t>
            </a:r>
          </a:p>
          <a:p>
            <a:r>
              <a:rPr lang="en-US" sz="2400" dirty="0"/>
              <a:t>Salary</a:t>
            </a:r>
          </a:p>
          <a:p>
            <a:r>
              <a:rPr lang="en-US" sz="2400" dirty="0"/>
              <a:t>Start Date FTE </a:t>
            </a:r>
          </a:p>
          <a:p>
            <a:r>
              <a:rPr lang="en-US" sz="2400" dirty="0"/>
              <a:t>Employee type </a:t>
            </a:r>
          </a:p>
          <a:p>
            <a:r>
              <a:rPr lang="en-US" sz="2400" dirty="0"/>
              <a:t>Work location </a:t>
            </a:r>
          </a:p>
          <a:p>
            <a:r>
              <a:rPr lang="en-US" sz="2400" dirty="0"/>
              <a:t>current employee rating </a:t>
            </a:r>
          </a:p>
          <a:p>
            <a:r>
              <a:rPr lang="en-US" sz="2400" dirty="0"/>
              <a:t>performance level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277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8F7-2191-76AB-A516-E3A6EE5B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1026" name="Picture 2" descr="Graph showing yearly business growth. Graph chart showing business growth. Business  graph growth with grid line background Stock Photo - Alamy">
            <a:extLst>
              <a:ext uri="{FF2B5EF4-FFF2-40B4-BE49-F238E27FC236}">
                <a16:creationId xmlns:a16="http://schemas.microsoft.com/office/drawing/2014/main" id="{F5EC9F0B-F51B-1C0C-9FD8-88CD280A5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52" y="1404594"/>
            <a:ext cx="10030119" cy="507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705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B0AB-B526-B900-8695-C9C95C89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BF20-324D-E08C-CA5C-677D5A00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 illustrates the distribution of employees across various departments by employment type (Fixed Term, Permanent, Temporary). The data highlights that:</a:t>
            </a:r>
          </a:p>
          <a:p>
            <a:r>
              <a:rPr lang="en-US" dirty="0"/>
              <a:t>Permanent employees dominate most departments, indicating a stable workforce with a focus on </a:t>
            </a:r>
            <a:r>
              <a:rPr lang="en-US" dirty="0" err="1"/>
              <a:t>longterm</a:t>
            </a:r>
            <a:r>
              <a:rPr lang="en-US" dirty="0"/>
              <a:t> employment.</a:t>
            </a:r>
          </a:p>
          <a:p>
            <a:r>
              <a:rPr lang="en-US" dirty="0"/>
              <a:t>Fixed Term and Temporary roles are significantly fewer across all departments, suggesting limited reliance on short-term or temporary staffing.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38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</TotalTime>
  <Words>376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</vt:lpstr>
      <vt:lpstr>EMPLOYEE DATA ANALYSIS USING EXCEL</vt:lpstr>
      <vt:lpstr>PROJECT TITLE</vt:lpstr>
      <vt:lpstr>AGENDA</vt:lpstr>
      <vt:lpstr>PROBLEM STATEMENT</vt:lpstr>
      <vt:lpstr>PROJECT OVERVIEW </vt:lpstr>
      <vt:lpstr>OUR SOLUTIONAND ITS VALUE PROPOSITION</vt:lpstr>
      <vt:lpstr>Dataset Description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HARIBABU G</dc:creator>
  <cp:lastModifiedBy>HARIBABU G</cp:lastModifiedBy>
  <cp:revision>2</cp:revision>
  <dcterms:created xsi:type="dcterms:W3CDTF">2024-09-10T16:54:21Z</dcterms:created>
  <dcterms:modified xsi:type="dcterms:W3CDTF">2024-09-10T18:43:49Z</dcterms:modified>
</cp:coreProperties>
</file>