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3" d="100"/>
          <a:sy n="83" d="100"/>
        </p:scale>
        <p:origin x="14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a:t>
            </a:r>
            <a:r>
              <a:rPr lang="en-US" sz="2800" dirty="0" smtClean="0">
                <a:solidFill>
                  <a:schemeClr val="tx1"/>
                </a:solidFill>
                <a:latin typeface="Times New Roman" pitchFamily="18" charset="0"/>
                <a:cs typeface="Times New Roman" pitchFamily="18" charset="0"/>
              </a:rPr>
              <a:t>NAME:PREMA KUMARI W</a:t>
            </a: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312205651</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a:t>
            </a:r>
            <a:r>
              <a:rPr lang="en-US" sz="2800" dirty="0" smtClean="0">
                <a:solidFill>
                  <a:schemeClr val="tx1"/>
                </a:solidFill>
                <a:latin typeface="Times New Roman" pitchFamily="18" charset="0"/>
                <a:cs typeface="Times New Roman" pitchFamily="18" charset="0"/>
              </a:rPr>
              <a: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
        <p:nvSpPr>
          <p:cNvPr id="4" name="Title 3"/>
          <p:cNvSpPr>
            <a:spLocks noGrp="1"/>
          </p:cNvSpPr>
          <p:nvPr>
            <p:ph type="ctrTitle"/>
          </p:nvPr>
        </p:nvSpPr>
        <p:spPr>
          <a:xfrm>
            <a:off x="76200" y="609600"/>
            <a:ext cx="7772400" cy="1829761"/>
          </a:xfrm>
        </p:spPr>
        <p:txBody>
          <a:bodyPr/>
          <a:lstStyle/>
          <a:p>
            <a:r>
              <a:rPr lang="en-US" dirty="0" smtClean="0"/>
              <a:t>RELIANCE INDUSTRIES LTD</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156</TotalTime>
  <Words>511</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RELIANCE INDUSTRIES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Ramesh</cp:lastModifiedBy>
  <cp:revision>16</cp:revision>
  <dcterms:created xsi:type="dcterms:W3CDTF">2024-08-29T06:37:30Z</dcterms:created>
  <dcterms:modified xsi:type="dcterms:W3CDTF">2024-09-09T15:17:10Z</dcterms:modified>
</cp:coreProperties>
</file>