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PREMALATHA 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asunm1429122202647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486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Trebuchet MS</vt:lpstr>
      <vt:lpstr>Calibri</vt:lpstr>
      <vt:lpstr>Wingdings</vt:lpstr>
      <vt:lpstr>Roboto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Admin</cp:lastModifiedBy>
  <cp:revision>18</cp:revision>
  <dcterms:created xsi:type="dcterms:W3CDTF">2024-03-29T15:07:22Z</dcterms:created>
  <dcterms:modified xsi:type="dcterms:W3CDTF">2024-09-03T14:08:38Z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