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6401F-147C-4521-AF46-BE5C64386B7C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C916C-849A-44DE-917E-E17D065A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552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9A410-EB98-37B4-D2FE-F0B1AABEC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3DEE6-C1A8-5C27-E799-75E586CE0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9FCA4-149D-CC90-A587-B54C4F2F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C97D-A37F-4193-87DE-D8FC5F62202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4351B-19DE-B4B2-7910-19BC1288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91346-F82C-EC3F-C0A4-49B1530E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04DF-8089-4CB2-89B6-C6BE94EA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8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ABE46-F9ED-8ED3-9290-3C8F9C55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E5758-4B94-FC41-1167-CED9EB06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526A6-ECFA-6E9A-DCAC-5BFFD8CF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C97D-A37F-4193-87DE-D8FC5F62202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A457C-3CC7-F7DD-6F09-EDEE282F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744B8-3592-F42D-5D9E-B20785AE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04DF-8089-4CB2-89B6-C6BE94EA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22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D17E2-080A-30F4-9C40-4D8FE1447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E7DEB-3085-4574-3E14-30AF16614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A55F5-5CC5-E2F2-6FA6-561E1EB1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C97D-A37F-4193-87DE-D8FC5F62202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3C452-6C1F-378F-FA42-B8550D56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46BF-FAE2-48CC-83AB-0971B1F7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04DF-8089-4CB2-89B6-C6BE94EA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262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434" y="1297218"/>
            <a:ext cx="6735935" cy="4263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687700" y="2194333"/>
            <a:ext cx="5636000" cy="190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934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97A4-6952-65E2-A137-1B561F0E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04374-02A9-BD10-B9DC-81B974E1F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230D3-A5CD-5B0A-8B64-55AAD875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C97D-A37F-4193-87DE-D8FC5F62202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23E6-75A1-BFF7-38DC-25A4C0F6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20CF2-26CA-E697-50D3-9E090620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04DF-8089-4CB2-89B6-C6BE94EA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62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F55E-8239-5A85-9DA3-D9ED7B9C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ED613-4B04-B9F8-466F-0FAA6B952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E36F-9C67-688F-C2CB-C3356FB0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C97D-A37F-4193-87DE-D8FC5F62202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08C6-66C7-6B71-9DBA-22A31674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35A3-35B9-10AE-EF88-F274B89A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04DF-8089-4CB2-89B6-C6BE94EA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23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D527-A1AB-9DC6-A187-CED0C0BD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A4A47-2B70-DFF3-C744-BACBE4E67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EA38-B1AB-FAE5-5D86-350F49F64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3380C-52F7-1416-1645-8F8E22BB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C97D-A37F-4193-87DE-D8FC5F62202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E3BE6-8A83-0919-9438-6B952BE65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A7410-41CE-A2AC-06CA-79CA1DD9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04DF-8089-4CB2-89B6-C6BE94EA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0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CF26F-3C6F-0934-16BF-4D664F82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4502E-D8ED-9720-DCD0-0B345266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9D300-F7DD-8BDB-3316-3045247E5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1F53A-5D68-63A4-1752-0B60B674D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50C1F-EC83-6D56-064E-4D44277A1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D01DB-07D7-226A-DFFB-5BDBD117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C97D-A37F-4193-87DE-D8FC5F62202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70D07-2314-8165-3C53-64FA2ED4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C6B0D-0329-C5C8-3FDE-AB2F672A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04DF-8089-4CB2-89B6-C6BE94EA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6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E215-DC5D-B3AA-FCEE-DCC954F2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E2818-75D3-C24A-CEB3-C3487636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C97D-A37F-4193-87DE-D8FC5F62202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D2766-D1AC-99E2-8401-712C94766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B65D5-64DE-5FD0-D800-371675FA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04DF-8089-4CB2-89B6-C6BE94EA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8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E5FC2-9A04-9EC1-550D-140B1866F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C97D-A37F-4193-87DE-D8FC5F62202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57A54-F5C0-9D36-5805-6F5344B1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2F5FF-58C7-8A54-9A0A-F455BB03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04DF-8089-4CB2-89B6-C6BE94EA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0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2417-6F55-06E1-630C-0031660D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EF47-29DD-C7CA-4809-444DA6F7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209F-7511-852B-A563-B8A540B16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03CFD-05C0-81C4-96B4-08B22001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C97D-A37F-4193-87DE-D8FC5F62202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79D01-4328-66AF-C930-7323D90D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156D3-3EDF-F065-0B29-64C40771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04DF-8089-4CB2-89B6-C6BE94EA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70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D0C4-53B9-6F61-FFB3-3FCEE0C2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8E7C6-D51D-4ED8-EBC0-FC709822E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B9FF1-09FA-1200-65B0-4A5E7BC7B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53FB2-68CD-4E90-5ABB-61CC21AA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DC97D-A37F-4193-87DE-D8FC5F62202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BB497-49E9-B5D5-CD58-062DF77C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D9F5E-C755-4FCD-6208-350C9691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904DF-8089-4CB2-89B6-C6BE94EA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1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A031C-A793-5695-0750-7BA663B6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F99C0-5F08-F859-12CE-9F18F00A6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544A9-5812-DC71-34B5-D0CBCE9F9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C97D-A37F-4193-87DE-D8FC5F622021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DEE15-04A3-4E60-8C71-58065236F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DCB80-837A-CF3E-58FC-37D7F66CC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904DF-8089-4CB2-89B6-C6BE94EA9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3687700" y="2194333"/>
            <a:ext cx="5636000" cy="19092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-US" sz="5400" b="1"/>
              <a:t>Deep </a:t>
            </a:r>
            <a:r>
              <a:rPr lang="en-US" sz="5400" b="1" dirty="0"/>
              <a:t>Learning</a:t>
            </a:r>
            <a:br>
              <a:rPr lang="en-US" sz="5400" b="1" dirty="0"/>
            </a:br>
            <a:r>
              <a:rPr lang="en-US" sz="5400" b="1" dirty="0"/>
              <a:t>Premalatha T</a:t>
            </a:r>
            <a:endParaRPr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0907-333A-6A9B-A4B2-AED97B5F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D50AC-CBB4-9FA2-F7F5-3CBF10270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1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Deep Learning Premalatha 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Latha T K</dc:creator>
  <cp:lastModifiedBy>Latha T K</cp:lastModifiedBy>
  <cp:revision>1</cp:revision>
  <dcterms:created xsi:type="dcterms:W3CDTF">2025-08-11T03:17:46Z</dcterms:created>
  <dcterms:modified xsi:type="dcterms:W3CDTF">2025-08-11T03:17:46Z</dcterms:modified>
</cp:coreProperties>
</file>