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88" d="100"/>
          <a:sy n="88" d="100"/>
        </p:scale>
        <p:origin x="451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7EB1C-FA84-1EB5-42E8-14892F3500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0EBF25-9DB1-C8C1-F7C1-A7C62199F8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5E360-4F68-04FD-C7C1-4906EDEA6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5A88B-575B-42B3-87F4-14172F1B3238}" type="datetimeFigureOut">
              <a:rPr lang="en-IN" smtClean="0"/>
              <a:t>07-11-2024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015277-9A3B-3981-7F63-31799471F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869DD2-D17A-E945-9515-8617F5B2B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81806-6E2E-4E59-B32C-AC1A36CFA6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6349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843A0-FCFE-BDCA-D7CC-0FADB3A55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E73C42-C742-E5B4-4A44-6C96205FDD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9BC03-D480-74CF-7187-ACC46512C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5A88B-575B-42B3-87F4-14172F1B3238}" type="datetimeFigureOut">
              <a:rPr lang="en-IN" smtClean="0"/>
              <a:t>07-11-2024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6F200-45B6-A865-CB65-92AE2664F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0846DE-E76F-0D80-AE42-E76356F83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81806-6E2E-4E59-B32C-AC1A36CFA6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7469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0A4902-32E7-6DDE-69A1-D574AF6ECF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41D8DE-27A5-5DBA-313D-E3C71E2D44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959C08-009C-917D-14B0-41AA75441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5A88B-575B-42B3-87F4-14172F1B3238}" type="datetimeFigureOut">
              <a:rPr lang="en-IN" smtClean="0"/>
              <a:t>07-11-2024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42C74C-E949-E743-36A4-D47000BC3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675E59-EC83-9BE1-0BF1-B70CE73BF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81806-6E2E-4E59-B32C-AC1A36CFA6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3673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99675-BFE2-D65A-EFB0-90AC167B6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49DE6-D750-FE01-E37A-41299FA156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BA3D7C-A992-2597-9DBA-FEFFD0E4B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5A88B-575B-42B3-87F4-14172F1B3238}" type="datetimeFigureOut">
              <a:rPr lang="en-IN" smtClean="0"/>
              <a:t>07-11-2024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9DA65-4D59-464C-9777-8C75AC0A9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185B54-23E3-790E-540A-F4FAC28B5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81806-6E2E-4E59-B32C-AC1A36CFA6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2916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DF394-9526-82F3-1BCE-7B6BAF37F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FBD0FA-C770-B0FC-D5D9-F58E65B78E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FB8B80-2CA4-C5E3-E3C7-EBB18352E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5A88B-575B-42B3-87F4-14172F1B3238}" type="datetimeFigureOut">
              <a:rPr lang="en-IN" smtClean="0"/>
              <a:t>07-11-2024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B790C2-E9F3-8DDE-0C85-CDB92CEAA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70A4D8-6B88-98E0-C74D-267715D5A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81806-6E2E-4E59-B32C-AC1A36CFA6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1232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C2B52-24B5-5B06-D7D3-2165EC8EF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43BE7-316E-4597-3EA8-FE936C0910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0B7F08-5889-7434-C887-6C146ED7A1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8D3327-4B3E-7822-FD29-FFB3560E7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5A88B-575B-42B3-87F4-14172F1B3238}" type="datetimeFigureOut">
              <a:rPr lang="en-IN" smtClean="0"/>
              <a:t>07-11-2024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F71FA8-8092-BF9C-443B-0B8579DEC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E8795D-2EDE-9BC9-2AEA-5007034F8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81806-6E2E-4E59-B32C-AC1A36CFA6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7599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27003-F413-ABDF-FD60-CE6081FCA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0CD69C-AC39-7FCD-B240-021322C32A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6E785A-327E-495E-F9B0-AD27C36B9C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A37C56-83C1-3CAE-63AC-82304FC423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6C894B-52BE-EEA2-A342-D208749E5D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F42F9F-AC6B-478A-BFAD-06091FC54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5A88B-575B-42B3-87F4-14172F1B3238}" type="datetimeFigureOut">
              <a:rPr lang="en-IN" smtClean="0"/>
              <a:t>07-11-2024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69171F-82C3-AF3B-48A2-56E939A8E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9F1E31-AF62-AFE7-29C9-43997A36D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81806-6E2E-4E59-B32C-AC1A36CFA6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2314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90AAB-622A-7380-3BED-E2129AD73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0564A3-3288-7513-2863-CA40FE260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5A88B-575B-42B3-87F4-14172F1B3238}" type="datetimeFigureOut">
              <a:rPr lang="en-IN" smtClean="0"/>
              <a:t>07-11-2024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8A0E3F-B42F-FEB7-F7F6-DC3C2ACBF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04BA88-EA53-5211-B789-DADF048DB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81806-6E2E-4E59-B32C-AC1A36CFA6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7185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C2D8C7-9BC8-D674-62B0-5EBC0DFD7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5A88B-575B-42B3-87F4-14172F1B3238}" type="datetimeFigureOut">
              <a:rPr lang="en-IN" smtClean="0"/>
              <a:t>07-11-2024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C81F95-B52B-F2CB-A16C-5A970165E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B857A9-2FD7-A367-30B3-D054E0BA2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81806-6E2E-4E59-B32C-AC1A36CFA6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8236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519B8-4546-9E09-015B-3F27DABBB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998CDF-F9FE-1D95-5678-5413AD3459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2BAABA-6FF6-E15E-F1E1-7799CF6001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983D91-BAB5-B270-42AA-007E60AEA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5A88B-575B-42B3-87F4-14172F1B3238}" type="datetimeFigureOut">
              <a:rPr lang="en-IN" smtClean="0"/>
              <a:t>07-11-2024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9C1CF8-409F-3D9C-27A9-88DAC5AFE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30F935-119B-D6BA-A3FE-4822E11CD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81806-6E2E-4E59-B32C-AC1A36CFA6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9407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5B0A8-6EB6-FF5D-1DF1-E33F7AA6E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FBC7BC-078C-CCBB-5CC2-7DB7623346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16B7E9-B813-1E36-C3F4-A2CCB49C31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CC08EA-2646-117B-C3A9-F0B88228E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5A88B-575B-42B3-87F4-14172F1B3238}" type="datetimeFigureOut">
              <a:rPr lang="en-IN" smtClean="0"/>
              <a:t>07-11-2024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4F97E4-0238-2A9F-E733-9997C5987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88C75F-D685-D327-AC1A-2572CD6B3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81806-6E2E-4E59-B32C-AC1A36CFA6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5643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7FE237-BEEF-E4C4-4AE3-F2567E8BF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84284-CDE9-FF66-D973-F03FFD22E8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8E30A1-547E-A310-EE70-AE68FF400E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45A88B-575B-42B3-87F4-14172F1B3238}" type="datetimeFigureOut">
              <a:rPr lang="en-IN" smtClean="0"/>
              <a:t>07-11-2024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72461D-8DC8-5B6B-AB56-8890F10ABE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C4F939-AD6F-7F94-22A9-ECF12689B9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681806-6E2E-4E59-B32C-AC1A36CFA6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194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@datasciencemonster3703" TargetMode="External"/><Relationship Id="rId2" Type="http://schemas.openxmlformats.org/officeDocument/2006/relationships/hyperlink" Target="https://www.linkedin.com/in/latha-t-k-b21018128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3D343-848B-F0D1-B8F9-A5E6C8E4A6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RAG</a:t>
            </a:r>
            <a:endParaRPr lang="en-IN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B654D9-0B86-FB44-E6F1-CE4E24F164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Premalatha T</a:t>
            </a:r>
          </a:p>
          <a:p>
            <a:r>
              <a:rPr lang="en-IN" dirty="0" err="1">
                <a:hlinkClick r:id="rId2"/>
              </a:rPr>
              <a:t>Linkedin</a:t>
            </a:r>
            <a:r>
              <a:rPr lang="en-IN" dirty="0">
                <a:hlinkClick r:id="rId2"/>
              </a:rPr>
              <a:t>: https://www.linkedin.com/in/latha-t-k-b21018128/</a:t>
            </a:r>
            <a:endParaRPr lang="en-US" dirty="0"/>
          </a:p>
          <a:p>
            <a:r>
              <a:rPr lang="en-US" dirty="0" err="1"/>
              <a:t>Youtube</a:t>
            </a:r>
            <a:r>
              <a:rPr lang="en-US" dirty="0"/>
              <a:t> : </a:t>
            </a:r>
            <a:r>
              <a:rPr lang="en-US" dirty="0">
                <a:hlinkClick r:id="rId3"/>
              </a:rPr>
              <a:t>https://www.youtube.com/@datasciencemonster3703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102252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7A2429-1FB9-4332-7903-0F80DA7A67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5692940-6FA5-8746-D265-AFFE24A399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204" y="699706"/>
            <a:ext cx="9259592" cy="5458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1359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B302A3-2686-C41D-E65C-D1C71B7E92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AF2B870-AEFF-E58F-DE7E-DD6C076A1C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3494" y="747338"/>
            <a:ext cx="8145012" cy="5363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0144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54484B-6F52-2F89-248C-D8A46E201B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5CE24CB-5F74-D4E5-F2FE-EFD836A234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2967" y="628259"/>
            <a:ext cx="8526065" cy="5601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9451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84DE19-B94F-DDB3-FD2D-0D8DEE71BA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497A83D-D2A8-64F4-361E-F53131D816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0546" y="585390"/>
            <a:ext cx="8830907" cy="5687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0976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F5EAE0-3DB0-1299-1E29-6DB59F3056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08BD45C-0BB2-FD49-BFBC-06921740BE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2467" y="713996"/>
            <a:ext cx="8707065" cy="5430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9141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6D3F97-5187-C863-6FC2-371BB1E144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52DBB57-BDF4-C2CD-59CA-45B89BC947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046" y="694943"/>
            <a:ext cx="8649907" cy="5468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83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4F5EE4-BEB9-FFA9-20F5-30D606725E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D888427-F3B2-04F3-AB59-7D738BA940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204" y="904522"/>
            <a:ext cx="8535591" cy="5048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6718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883DE7-F9D8-F25E-10C8-AA3B0DC352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CF4EC4B-1E2D-B61C-07FA-9EBB172785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1020" y="780680"/>
            <a:ext cx="8849960" cy="5296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1540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2279A9-C9D3-7C32-22BB-CA7D76DFD2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33D64CE-517B-451A-C483-5EEDFB614C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8310" y="1166497"/>
            <a:ext cx="7735380" cy="452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2272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92A602-E199-0071-3366-6FD7A11D8D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FDAC0FC-870E-8D52-3FDC-5A54B64699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6810" y="1128391"/>
            <a:ext cx="8278380" cy="4601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106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334BD-4F3A-0D69-DF09-65FD9A100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Table of Contents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4A5381-F822-A78F-E456-C204195D20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1. Selecting LLM </a:t>
            </a:r>
          </a:p>
          <a:p>
            <a:pPr>
              <a:lnSpc>
                <a:spcPct val="200000"/>
              </a:lnSpc>
            </a:pPr>
            <a:r>
              <a:rPr lang="en-US" dirty="0"/>
              <a:t>2. Issues with fine-tuning </a:t>
            </a:r>
          </a:p>
          <a:p>
            <a:pPr>
              <a:lnSpc>
                <a:spcPct val="200000"/>
              </a:lnSpc>
            </a:pPr>
            <a:r>
              <a:rPr lang="en-US" dirty="0"/>
              <a:t>3. RAG Word Embeddings </a:t>
            </a:r>
          </a:p>
          <a:p>
            <a:pPr>
              <a:lnSpc>
                <a:spcPct val="200000"/>
              </a:lnSpc>
            </a:pPr>
            <a:r>
              <a:rPr lang="en-US" dirty="0"/>
              <a:t>4. Quiz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960775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3A256D-2A0B-05B9-1527-B54A9838F9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10A2A8C-66C2-F189-A8A6-3B19825364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9178" y="1704734"/>
            <a:ext cx="8373644" cy="3448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0600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F331F9-F8EF-3D9E-5F86-36DF6D5574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9494423-2628-D9C5-DE16-4DD8BE7D42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3862" y="1723787"/>
            <a:ext cx="8964276" cy="341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4062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E8B0FB-3227-4E67-70FC-8E901D95F9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B65669E-4432-D5DA-4B82-1C7D6C2A34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3835" y="1504681"/>
            <a:ext cx="9164329" cy="3848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569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3D3F05-F9AF-3063-DD52-A9AAEF7AC9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EF6FF20-B29F-C9D9-6643-ED6504933D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9099" y="1618997"/>
            <a:ext cx="8973802" cy="3620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2469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5FB12A-DF93-E758-EE6F-40C4BA762A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9E190E6-1CD0-874A-A58B-4DDC50E6CE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5756" y="1699971"/>
            <a:ext cx="9040487" cy="3458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699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FE82200-A137-F062-1A60-4457DA4353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726" y="729915"/>
            <a:ext cx="7286329" cy="5071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493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871C13-9619-5CBE-EB17-B177EBCC5D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56B8678-FB9F-FD4C-C074-A61F66A2A4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6449" y="1105908"/>
            <a:ext cx="6819539" cy="4607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489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6527D2-E299-83DC-C83A-F53ED7BDD9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18B900B-5BCE-93BE-1FCF-05902FA295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0520" y="1557076"/>
            <a:ext cx="9030960" cy="3743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416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DA72EB-255F-5C89-45BE-AEDD1A67FF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6DA8A41-7861-C1BA-F57C-F5B2D08F9F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9231" y="604443"/>
            <a:ext cx="7973538" cy="5649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506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B8F9A1-0077-AF4C-01CA-5D926A9860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6F26285-4278-09E2-9890-BC06C764AA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8704" y="1090286"/>
            <a:ext cx="8354591" cy="4677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2595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CD3A67-6E6E-9855-F898-27BD08DC7E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44CE2A6-D182-9278-8576-6B248C1464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204" y="713996"/>
            <a:ext cx="8535591" cy="5430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5549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61AD9B-E880-CD66-3B7D-C130168FD8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EC2BEB1-5353-32CD-BD71-FC1C0396B6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9678" y="475838"/>
            <a:ext cx="8192643" cy="5906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1930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561</TotalTime>
  <Words>48</Words>
  <Application>Microsoft Office PowerPoint</Application>
  <PresentationFormat>Widescreen</PresentationFormat>
  <Paragraphs>9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RAG</vt:lpstr>
      <vt:lpstr>Table of Contents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PL T</dc:creator>
  <cp:lastModifiedBy>PL T</cp:lastModifiedBy>
  <cp:revision>2</cp:revision>
  <dcterms:created xsi:type="dcterms:W3CDTF">2024-11-01T04:48:34Z</dcterms:created>
  <dcterms:modified xsi:type="dcterms:W3CDTF">2024-11-07T12:36:41Z</dcterms:modified>
</cp:coreProperties>
</file>