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A08E-BB6A-882A-4C32-18C61BD64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DD1A5-FB0D-8C26-9371-AD80848FF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D84CD-68FF-2479-1873-DDAB4288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99F4-8002-87FB-5502-0A45B992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313C-2854-0808-04EB-BE99339C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0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60D1-D49B-8517-5A9A-270DA9CC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9537B-8C8D-D236-D01E-6A37F714F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6C6B-B95A-DF9D-CB37-D1886A69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9542-C3B6-F8A4-994F-0D612609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44EC-FCA9-926D-CEB5-259A00DF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EF5E8-DC1C-81B6-961C-E86986D44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AD55A-A426-371C-9968-FD61E5603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D0AD-F813-16C1-F1A3-A4A38517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044D-7CE0-E9F5-176A-295893A5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35CA6-CB3D-A52A-E5E6-8A21F760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54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FFD0-5AA9-94A3-C1E5-D1F5059A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77682-2179-F87C-4702-82F5F591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1743-643B-E7F3-0723-656059C7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24EF-738A-0494-8A52-E1DAFCBE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3D20-2D0D-5AA8-AFF0-D417FB11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1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CE89-7C6F-5475-1859-DB8213D7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6DD66-FCFA-DB2E-6CDB-8BEB12DE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105C-CD20-3B6D-E17B-2E71943A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CDED-B3D6-5EBE-A873-A15EDFA8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41D9-61CD-1D51-4CA7-09B8F702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8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0A75-366D-48AE-8BEC-91BDD761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2424-B0D2-C896-F1D1-F0F32AF8D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3DB4C-F553-A9E4-BD67-9224EE9DD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E289-1294-FC77-D1FF-BB0BF667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12601-5985-905A-F452-223409DE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FECB-133B-803A-D7B9-9EB35116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9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957E-56D6-B326-53FF-AD96811A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CAB7E-C77B-D20C-C001-D5BB96233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5FC30-6ED3-1300-ED62-6CD400C25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47885-5EF2-A13E-BC67-685D28D2B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C8375-51AC-DEA2-72D8-3C3174A7B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8F06F-14B1-0AC1-89AB-A2417F0F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1E9C4-5581-7D7A-E982-12782FDF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27D27-9921-DCAB-D7B4-6EE0BB7A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1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6C90-AAE1-0493-F831-8175EAC8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DE6E8-1CF8-9B78-18D7-1597F6CD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19E00-0021-E0ED-02FD-F54C0BBE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EEE89-7661-DE67-DCC8-734524C3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51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833DA-629A-4075-B3C8-46A19B04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3DE26-2DBF-6D57-5E55-1F3D734D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2A382-B500-1A85-2E3F-5B50A721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4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7CC6-E6F7-1298-83DD-BD944413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EED4-D3ED-C99D-825C-163D7CBE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D1AD1-9816-27D3-854E-4B05D121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1BEDA-490B-7019-37A3-EFD81FED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F0B66-C9EC-B140-8DD8-20307FF4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61BD-454E-225C-ADDC-207CEDA7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5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85AB-4855-1AAB-48D7-E91DECC6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AADF7-B284-9EF1-7C52-BDCD440E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39EA4-F1E1-4968-7DEF-CED75978C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5C2E-6EF4-C0D8-9955-9A5FD0A4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1C776-5A67-8C92-F905-913C7CE5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3DF20-4E20-F59E-9C03-96F505D3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89901-6209-F378-E058-45CE79E3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9D878-8D77-AA8D-F0C5-0F9FA643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24B4-8379-03E2-3E87-3F6E8E233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680C-4CEB-4998-ABAA-4B3577F74B9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533A-F514-2116-DFCB-CF509628F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076C8-F5EB-20B4-F005-DBF3E4043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EA94-CCA5-4213-8E88-9D06126A0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7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F4-EE9D-329C-F6F3-F214A5EFD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solidFill>
                  <a:srgbClr val="FF0000"/>
                </a:solidFill>
              </a:rPr>
              <a:t>Data Imbalance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9098F-12B0-149D-C249-3C690D2E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95530"/>
            <a:ext cx="4572000" cy="1262270"/>
          </a:xfrm>
        </p:spPr>
        <p:txBody>
          <a:bodyPr>
            <a:normAutofit/>
          </a:bodyPr>
          <a:lstStyle/>
          <a:p>
            <a:r>
              <a:rPr lang="en-IN" sz="3600" b="1" dirty="0"/>
              <a:t>Premalatha T</a:t>
            </a:r>
          </a:p>
        </p:txBody>
      </p:sp>
    </p:spTree>
    <p:extLst>
      <p:ext uri="{BB962C8B-B14F-4D97-AF65-F5344CB8AC3E}">
        <p14:creationId xmlns:p14="http://schemas.microsoft.com/office/powerpoint/2010/main" val="59738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40BEC-D5EB-BD22-28B3-B8E4C328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537759"/>
            <a:ext cx="8583223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B82729-7DD3-7FE9-6DC2-67ECFFAB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942628"/>
            <a:ext cx="8640381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4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1B2E0A-0DB7-5135-B9D4-EE84BDA8383E}"/>
              </a:ext>
            </a:extLst>
          </p:cNvPr>
          <p:cNvSpPr txBox="1"/>
          <p:nvPr/>
        </p:nvSpPr>
        <p:spPr>
          <a:xfrm>
            <a:off x="1759226" y="437322"/>
            <a:ext cx="873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SMOTE (Synthetic Minority Oversampling Technique)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Instead of duplicating minority samples, it </a:t>
            </a:r>
            <a:r>
              <a:rPr lang="en-US" sz="3600" b="1" dirty="0"/>
              <a:t>creates synthetic (new) data points</a:t>
            </a:r>
            <a:r>
              <a:rPr lang="en-US" sz="3600" dirty="0"/>
              <a:t> by interpolating between existing minority 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More realistic than simple oversampling.</a:t>
            </a:r>
          </a:p>
        </p:txBody>
      </p:sp>
    </p:spTree>
    <p:extLst>
      <p:ext uri="{BB962C8B-B14F-4D97-AF65-F5344CB8AC3E}">
        <p14:creationId xmlns:p14="http://schemas.microsoft.com/office/powerpoint/2010/main" val="4039601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34E60-8ABD-0440-014B-F12C59D25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9F4EA-7BA4-BA4C-617D-7DB4AFA28696}"/>
              </a:ext>
            </a:extLst>
          </p:cNvPr>
          <p:cNvSpPr txBox="1"/>
          <p:nvPr/>
        </p:nvSpPr>
        <p:spPr>
          <a:xfrm>
            <a:off x="1868556" y="785191"/>
            <a:ext cx="865698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SMOTE Example (Synthetic Oversampling)</a:t>
            </a:r>
          </a:p>
          <a:p>
            <a:pPr>
              <a:buNone/>
            </a:pPr>
            <a:r>
              <a:rPr lang="en-US" sz="2800" b="1" dirty="0"/>
              <a:t>Original Data: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18 red-shirt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2 blue-shirt students</a:t>
            </a:r>
          </a:p>
          <a:p>
            <a:pPr>
              <a:buNone/>
            </a:pPr>
            <a:r>
              <a:rPr lang="en-US" sz="2800" b="1" dirty="0"/>
              <a:t>Problem:</a:t>
            </a:r>
            <a:r>
              <a:rPr lang="en-US" sz="2800" dirty="0"/>
              <a:t> Imbalanced dataset (red dominates).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dirty="0"/>
              <a:t>SMOTE Solution: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Instead of just duplicating the 2 blue-shirt students, we </a:t>
            </a:r>
            <a:r>
              <a:rPr lang="en-US" sz="2800" b="1" dirty="0"/>
              <a:t>create synthetic new blue-shirt students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“synthetic students” are </a:t>
            </a:r>
            <a:r>
              <a:rPr lang="en-US" sz="2800" b="1" dirty="0"/>
              <a:t>not exact copies</a:t>
            </a:r>
            <a:r>
              <a:rPr lang="en-US" sz="2800" dirty="0"/>
              <a:t> but are </a:t>
            </a:r>
            <a:r>
              <a:rPr lang="en-US" sz="2800" b="1" dirty="0"/>
              <a:t>slightly different</a:t>
            </a:r>
            <a:r>
              <a:rPr lang="en-US" sz="2800" dirty="0"/>
              <a:t> (like shades of blue shirts).</a:t>
            </a:r>
          </a:p>
        </p:txBody>
      </p:sp>
    </p:spTree>
    <p:extLst>
      <p:ext uri="{BB962C8B-B14F-4D97-AF65-F5344CB8AC3E}">
        <p14:creationId xmlns:p14="http://schemas.microsoft.com/office/powerpoint/2010/main" val="175988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C9A3C-BF62-7789-763F-67686B995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27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4123D-21FA-E3BC-57BD-9D0FFA5D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B4C46A-5D52-0D55-3654-33A9B4BF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528232"/>
            <a:ext cx="8678486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5FB62-A7A2-DAED-5BE1-D9EBC0AE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11" y="634768"/>
            <a:ext cx="9820562" cy="497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7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6F07B-815A-B848-FF8E-41691647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6" y="342469"/>
            <a:ext cx="8649907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7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351A4-AFC1-F5A6-B11C-9B4332F9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1128391"/>
            <a:ext cx="876422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79D2CA-CDB6-BB69-1429-AC843471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1185549"/>
            <a:ext cx="8640381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2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F2439-D161-F41F-F565-287BD5005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437732"/>
            <a:ext cx="8573696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99082-A767-B5F7-5C66-037B0302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91" y="501177"/>
            <a:ext cx="9855886" cy="55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2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1CFC5-07A3-D1E0-0DE9-807DA01A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428206"/>
            <a:ext cx="8659433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0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Imbalance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Latha T K</dc:creator>
  <cp:lastModifiedBy>Latha T K</cp:lastModifiedBy>
  <cp:revision>1</cp:revision>
  <dcterms:created xsi:type="dcterms:W3CDTF">2025-08-22T03:18:07Z</dcterms:created>
  <dcterms:modified xsi:type="dcterms:W3CDTF">2025-08-22T03:18:18Z</dcterms:modified>
</cp:coreProperties>
</file>