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2"/>
  </p:notesMasterIdLst>
  <p:sldIdLst>
    <p:sldId id="256" r:id="rId3"/>
    <p:sldId id="260" r:id="rId4"/>
    <p:sldId id="261" r:id="rId5"/>
    <p:sldId id="262" r:id="rId6"/>
    <p:sldId id="263" r:id="rId7"/>
    <p:sldId id="264" r:id="rId8"/>
    <p:sldId id="273" r:id="rId9"/>
    <p:sldId id="266" r:id="rId10"/>
    <p:sldId id="265" r:id="rId11"/>
    <p:sldId id="278" r:id="rId12"/>
    <p:sldId id="268" r:id="rId13"/>
    <p:sldId id="271" r:id="rId14"/>
    <p:sldId id="269" r:id="rId15"/>
    <p:sldId id="270" r:id="rId16"/>
    <p:sldId id="272" r:id="rId17"/>
    <p:sldId id="274" r:id="rId18"/>
    <p:sldId id="275" r:id="rId19"/>
    <p:sldId id="276" r:id="rId20"/>
    <p:sldId id="267" r:id="rId21"/>
    <p:sldId id="277" r:id="rId22"/>
    <p:sldId id="279" r:id="rId23"/>
    <p:sldId id="280" r:id="rId24"/>
    <p:sldId id="281" r:id="rId25"/>
    <p:sldId id="282" r:id="rId26"/>
    <p:sldId id="283" r:id="rId27"/>
    <p:sldId id="293" r:id="rId28"/>
    <p:sldId id="286" r:id="rId29"/>
    <p:sldId id="287" r:id="rId30"/>
    <p:sldId id="288" r:id="rId31"/>
    <p:sldId id="284" r:id="rId32"/>
    <p:sldId id="285" r:id="rId33"/>
    <p:sldId id="289" r:id="rId34"/>
    <p:sldId id="290" r:id="rId35"/>
    <p:sldId id="291" r:id="rId36"/>
    <p:sldId id="292" r:id="rId37"/>
    <p:sldId id="294" r:id="rId38"/>
    <p:sldId id="295" r:id="rId39"/>
    <p:sldId id="296" r:id="rId40"/>
    <p:sldId id="297" r:id="rId41"/>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p:cViewPr varScale="1">
        <p:scale>
          <a:sx n="74" d="100"/>
          <a:sy n="74" d="100"/>
        </p:scale>
        <p:origin x="1493"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D40301-6D21-4A5F-BFD0-41C37EC1832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2D970E6-B0C7-4B5E-80E5-E04D79297F6F}" type="asst">
      <dgm:prSet phldrT="[Text]"/>
      <dgm:spPr>
        <a:solidFill>
          <a:srgbClr val="92D050"/>
        </a:solidFill>
      </dgm:spPr>
      <dgm:t>
        <a:bodyPr/>
        <a:lstStyle/>
        <a:p>
          <a:r>
            <a:rPr lang="en-US" dirty="0"/>
            <a:t>Classification</a:t>
          </a:r>
        </a:p>
        <a:p>
          <a:r>
            <a:rPr lang="en-US" dirty="0"/>
            <a:t>algorithms </a:t>
          </a:r>
        </a:p>
      </dgm:t>
    </dgm:pt>
    <dgm:pt modelId="{9527C5F1-7A00-4F4A-8B10-B7E575CA6C63}" type="parTrans" cxnId="{2A6D3EFC-2AC6-4CDD-86A5-096D87172604}">
      <dgm:prSet/>
      <dgm:spPr/>
      <dgm:t>
        <a:bodyPr/>
        <a:lstStyle/>
        <a:p>
          <a:endParaRPr lang="en-US"/>
        </a:p>
      </dgm:t>
    </dgm:pt>
    <dgm:pt modelId="{2CE39806-DCB3-41CE-B14E-E7D1B42917FE}" type="sibTrans" cxnId="{2A6D3EFC-2AC6-4CDD-86A5-096D87172604}">
      <dgm:prSet/>
      <dgm:spPr/>
      <dgm:t>
        <a:bodyPr/>
        <a:lstStyle/>
        <a:p>
          <a:endParaRPr lang="en-US"/>
        </a:p>
      </dgm:t>
    </dgm:pt>
    <dgm:pt modelId="{FD0B7FAB-4C04-4BB8-B4A0-4F4AA794E57C}">
      <dgm:prSet phldrT="[Text]"/>
      <dgm:spPr>
        <a:solidFill>
          <a:srgbClr val="92D050"/>
        </a:solidFill>
      </dgm:spPr>
      <dgm:t>
        <a:bodyPr/>
        <a:lstStyle/>
        <a:p>
          <a:r>
            <a:rPr lang="en-US" dirty="0"/>
            <a:t>Logistic regression</a:t>
          </a:r>
        </a:p>
      </dgm:t>
    </dgm:pt>
    <dgm:pt modelId="{D46A01D4-5445-4266-BC95-D6DF27AEAC51}" type="parTrans" cxnId="{1D81151C-CE2C-429A-BEF8-9378B83F8C82}">
      <dgm:prSet/>
      <dgm:spPr/>
      <dgm:t>
        <a:bodyPr/>
        <a:lstStyle/>
        <a:p>
          <a:endParaRPr lang="en-US"/>
        </a:p>
      </dgm:t>
    </dgm:pt>
    <dgm:pt modelId="{ED54AC4D-D1E7-4D38-B474-F795921872B7}" type="sibTrans" cxnId="{1D81151C-CE2C-429A-BEF8-9378B83F8C82}">
      <dgm:prSet/>
      <dgm:spPr/>
      <dgm:t>
        <a:bodyPr/>
        <a:lstStyle/>
        <a:p>
          <a:endParaRPr lang="en-US"/>
        </a:p>
      </dgm:t>
    </dgm:pt>
    <dgm:pt modelId="{33199248-A71D-4B19-802B-9E804C6055F5}">
      <dgm:prSet phldrT="[Text]"/>
      <dgm:spPr>
        <a:solidFill>
          <a:srgbClr val="92D050"/>
        </a:solidFill>
      </dgm:spPr>
      <dgm:t>
        <a:bodyPr/>
        <a:lstStyle/>
        <a:p>
          <a:r>
            <a:rPr lang="en-US" dirty="0"/>
            <a:t>KNN</a:t>
          </a:r>
        </a:p>
      </dgm:t>
    </dgm:pt>
    <dgm:pt modelId="{E796AC3E-E8F0-4669-B9DE-5ED09F24089D}" type="parTrans" cxnId="{99A833AF-850F-406C-97BF-3819F842E76A}">
      <dgm:prSet/>
      <dgm:spPr/>
      <dgm:t>
        <a:bodyPr/>
        <a:lstStyle/>
        <a:p>
          <a:endParaRPr lang="en-US"/>
        </a:p>
      </dgm:t>
    </dgm:pt>
    <dgm:pt modelId="{AF535EA7-EAE7-4755-9BCB-451D42760FC1}" type="sibTrans" cxnId="{99A833AF-850F-406C-97BF-3819F842E76A}">
      <dgm:prSet/>
      <dgm:spPr/>
      <dgm:t>
        <a:bodyPr/>
        <a:lstStyle/>
        <a:p>
          <a:endParaRPr lang="en-US"/>
        </a:p>
      </dgm:t>
    </dgm:pt>
    <dgm:pt modelId="{CD04562E-16C6-4CAD-976A-A27877AF1E28}">
      <dgm:prSet phldrT="[Text]"/>
      <dgm:spPr>
        <a:solidFill>
          <a:srgbClr val="92D050"/>
        </a:solidFill>
        <a:ln>
          <a:solidFill>
            <a:schemeClr val="bg1"/>
          </a:solidFill>
        </a:ln>
      </dgm:spPr>
      <dgm:t>
        <a:bodyPr/>
        <a:lstStyle/>
        <a:p>
          <a:r>
            <a:rPr lang="en-US" dirty="0"/>
            <a:t>SVM</a:t>
          </a:r>
        </a:p>
      </dgm:t>
    </dgm:pt>
    <dgm:pt modelId="{D2B570A7-A4C3-40EF-B69D-C61111F8F06D}" type="parTrans" cxnId="{87818A7D-DD57-4317-9A03-7A970DCF6B79}">
      <dgm:prSet/>
      <dgm:spPr/>
      <dgm:t>
        <a:bodyPr/>
        <a:lstStyle/>
        <a:p>
          <a:endParaRPr lang="en-US"/>
        </a:p>
      </dgm:t>
    </dgm:pt>
    <dgm:pt modelId="{7262EA8D-2CB8-4435-956C-243DC30739BB}" type="sibTrans" cxnId="{87818A7D-DD57-4317-9A03-7A970DCF6B79}">
      <dgm:prSet/>
      <dgm:spPr/>
      <dgm:t>
        <a:bodyPr/>
        <a:lstStyle/>
        <a:p>
          <a:endParaRPr lang="en-US"/>
        </a:p>
      </dgm:t>
    </dgm:pt>
    <dgm:pt modelId="{D30B0AB6-31D2-4441-A8DD-8E99B1579840}">
      <dgm:prSet phldrT="[Text]"/>
      <dgm:spPr>
        <a:solidFill>
          <a:srgbClr val="92D050"/>
        </a:solidFill>
      </dgm:spPr>
      <dgm:t>
        <a:bodyPr/>
        <a:lstStyle/>
        <a:p>
          <a:r>
            <a:rPr lang="en-US" dirty="0"/>
            <a:t>Naïve </a:t>
          </a:r>
          <a:r>
            <a:rPr lang="en-US" dirty="0" err="1"/>
            <a:t>baye’s</a:t>
          </a:r>
          <a:endParaRPr lang="en-US" dirty="0"/>
        </a:p>
      </dgm:t>
    </dgm:pt>
    <dgm:pt modelId="{44B3B5DD-D120-4D5E-8928-A27351D812E8}" type="parTrans" cxnId="{9E99478C-32B8-46A1-9BB0-842E3C4B8C20}">
      <dgm:prSet/>
      <dgm:spPr/>
      <dgm:t>
        <a:bodyPr/>
        <a:lstStyle/>
        <a:p>
          <a:endParaRPr lang="en-US"/>
        </a:p>
      </dgm:t>
    </dgm:pt>
    <dgm:pt modelId="{17C235CD-B4D7-4A04-8D26-6EDD52E66008}" type="sibTrans" cxnId="{9E99478C-32B8-46A1-9BB0-842E3C4B8C20}">
      <dgm:prSet/>
      <dgm:spPr/>
      <dgm:t>
        <a:bodyPr/>
        <a:lstStyle/>
        <a:p>
          <a:endParaRPr lang="en-US"/>
        </a:p>
      </dgm:t>
    </dgm:pt>
    <dgm:pt modelId="{A1B2A151-3F0F-4735-B967-F6D09C7EFCC6}" type="pres">
      <dgm:prSet presAssocID="{DCD40301-6D21-4A5F-BFD0-41C37EC18326}" presName="hierChild1" presStyleCnt="0">
        <dgm:presLayoutVars>
          <dgm:orgChart val="1"/>
          <dgm:chPref val="1"/>
          <dgm:dir/>
          <dgm:animOne val="branch"/>
          <dgm:animLvl val="lvl"/>
          <dgm:resizeHandles/>
        </dgm:presLayoutVars>
      </dgm:prSet>
      <dgm:spPr/>
    </dgm:pt>
    <dgm:pt modelId="{81715968-85A3-4BED-9266-A235F1D1B6D7}" type="pres">
      <dgm:prSet presAssocID="{A2D970E6-B0C7-4B5E-80E5-E04D79297F6F}" presName="hierRoot1" presStyleCnt="0">
        <dgm:presLayoutVars>
          <dgm:hierBranch val="init"/>
        </dgm:presLayoutVars>
      </dgm:prSet>
      <dgm:spPr/>
    </dgm:pt>
    <dgm:pt modelId="{FCBA9C89-2B04-4062-AD78-C553418C3E57}" type="pres">
      <dgm:prSet presAssocID="{A2D970E6-B0C7-4B5E-80E5-E04D79297F6F}" presName="rootComposite1" presStyleCnt="0"/>
      <dgm:spPr/>
    </dgm:pt>
    <dgm:pt modelId="{0297CA61-1EFE-4636-A05F-E275BC4B5E02}" type="pres">
      <dgm:prSet presAssocID="{A2D970E6-B0C7-4B5E-80E5-E04D79297F6F}" presName="rootText1" presStyleLbl="node0" presStyleIdx="0" presStyleCnt="1">
        <dgm:presLayoutVars>
          <dgm:chPref val="3"/>
        </dgm:presLayoutVars>
      </dgm:prSet>
      <dgm:spPr/>
    </dgm:pt>
    <dgm:pt modelId="{99807ADC-1979-4137-B004-A69A1BB22B70}" type="pres">
      <dgm:prSet presAssocID="{A2D970E6-B0C7-4B5E-80E5-E04D79297F6F}" presName="rootConnector1" presStyleLbl="asst0" presStyleIdx="0" presStyleCnt="0"/>
      <dgm:spPr/>
    </dgm:pt>
    <dgm:pt modelId="{2A56EF0D-92F1-4C7A-9A9E-E185FCE796BD}" type="pres">
      <dgm:prSet presAssocID="{A2D970E6-B0C7-4B5E-80E5-E04D79297F6F}" presName="hierChild2" presStyleCnt="0"/>
      <dgm:spPr/>
    </dgm:pt>
    <dgm:pt modelId="{9773731B-D331-46F8-89E8-A92CD96D8FBC}" type="pres">
      <dgm:prSet presAssocID="{D46A01D4-5445-4266-BC95-D6DF27AEAC51}" presName="Name37" presStyleLbl="parChTrans1D2" presStyleIdx="0" presStyleCnt="4"/>
      <dgm:spPr/>
    </dgm:pt>
    <dgm:pt modelId="{292CA76E-3620-42B2-BF65-F57B8F3E5912}" type="pres">
      <dgm:prSet presAssocID="{FD0B7FAB-4C04-4BB8-B4A0-4F4AA794E57C}" presName="hierRoot2" presStyleCnt="0">
        <dgm:presLayoutVars>
          <dgm:hierBranch val="init"/>
        </dgm:presLayoutVars>
      </dgm:prSet>
      <dgm:spPr/>
    </dgm:pt>
    <dgm:pt modelId="{D4F84B63-3B97-4C43-8EF5-56A72170DEB1}" type="pres">
      <dgm:prSet presAssocID="{FD0B7FAB-4C04-4BB8-B4A0-4F4AA794E57C}" presName="rootComposite" presStyleCnt="0"/>
      <dgm:spPr/>
    </dgm:pt>
    <dgm:pt modelId="{EBC0B788-AF94-4AAE-9A0F-8E5A2E0D28FF}" type="pres">
      <dgm:prSet presAssocID="{FD0B7FAB-4C04-4BB8-B4A0-4F4AA794E57C}" presName="rootText" presStyleLbl="node2" presStyleIdx="0" presStyleCnt="4">
        <dgm:presLayoutVars>
          <dgm:chPref val="3"/>
        </dgm:presLayoutVars>
      </dgm:prSet>
      <dgm:spPr/>
    </dgm:pt>
    <dgm:pt modelId="{27E7275E-6323-4A4D-80DC-08B0F7B42CC4}" type="pres">
      <dgm:prSet presAssocID="{FD0B7FAB-4C04-4BB8-B4A0-4F4AA794E57C}" presName="rootConnector" presStyleLbl="node2" presStyleIdx="0" presStyleCnt="4"/>
      <dgm:spPr/>
    </dgm:pt>
    <dgm:pt modelId="{A3F5A33E-8BA7-42E2-83F0-56121E9BBF75}" type="pres">
      <dgm:prSet presAssocID="{FD0B7FAB-4C04-4BB8-B4A0-4F4AA794E57C}" presName="hierChild4" presStyleCnt="0"/>
      <dgm:spPr/>
    </dgm:pt>
    <dgm:pt modelId="{05D7C4D6-F9F7-44FF-84E6-7AE43BD09BF2}" type="pres">
      <dgm:prSet presAssocID="{FD0B7FAB-4C04-4BB8-B4A0-4F4AA794E57C}" presName="hierChild5" presStyleCnt="0"/>
      <dgm:spPr/>
    </dgm:pt>
    <dgm:pt modelId="{F6727EA8-FF65-49CB-BC90-6195226C2C21}" type="pres">
      <dgm:prSet presAssocID="{44B3B5DD-D120-4D5E-8928-A27351D812E8}" presName="Name37" presStyleLbl="parChTrans1D2" presStyleIdx="1" presStyleCnt="4"/>
      <dgm:spPr/>
    </dgm:pt>
    <dgm:pt modelId="{9DDDFEFC-3E30-4740-8E44-91FE8975C40F}" type="pres">
      <dgm:prSet presAssocID="{D30B0AB6-31D2-4441-A8DD-8E99B1579840}" presName="hierRoot2" presStyleCnt="0">
        <dgm:presLayoutVars>
          <dgm:hierBranch val="init"/>
        </dgm:presLayoutVars>
      </dgm:prSet>
      <dgm:spPr/>
    </dgm:pt>
    <dgm:pt modelId="{FBB255E6-8A6C-4EA5-A28C-A44C58D9AB79}" type="pres">
      <dgm:prSet presAssocID="{D30B0AB6-31D2-4441-A8DD-8E99B1579840}" presName="rootComposite" presStyleCnt="0"/>
      <dgm:spPr/>
    </dgm:pt>
    <dgm:pt modelId="{D4CC5585-ABD3-4937-8F00-C0A0C57C5D1D}" type="pres">
      <dgm:prSet presAssocID="{D30B0AB6-31D2-4441-A8DD-8E99B1579840}" presName="rootText" presStyleLbl="node2" presStyleIdx="1" presStyleCnt="4">
        <dgm:presLayoutVars>
          <dgm:chPref val="3"/>
        </dgm:presLayoutVars>
      </dgm:prSet>
      <dgm:spPr/>
    </dgm:pt>
    <dgm:pt modelId="{16310DA7-FEBF-4649-988B-9BF6C7E194C5}" type="pres">
      <dgm:prSet presAssocID="{D30B0AB6-31D2-4441-A8DD-8E99B1579840}" presName="rootConnector" presStyleLbl="node2" presStyleIdx="1" presStyleCnt="4"/>
      <dgm:spPr/>
    </dgm:pt>
    <dgm:pt modelId="{8E5DA66F-C65B-49E6-8E20-413EDF965035}" type="pres">
      <dgm:prSet presAssocID="{D30B0AB6-31D2-4441-A8DD-8E99B1579840}" presName="hierChild4" presStyleCnt="0"/>
      <dgm:spPr/>
    </dgm:pt>
    <dgm:pt modelId="{EFD88FE7-1D77-433A-A2E2-878D2DBA6A5F}" type="pres">
      <dgm:prSet presAssocID="{D30B0AB6-31D2-4441-A8DD-8E99B1579840}" presName="hierChild5" presStyleCnt="0"/>
      <dgm:spPr/>
    </dgm:pt>
    <dgm:pt modelId="{9359D187-BBCA-49D8-AEAC-9799F6A5E929}" type="pres">
      <dgm:prSet presAssocID="{E796AC3E-E8F0-4669-B9DE-5ED09F24089D}" presName="Name37" presStyleLbl="parChTrans1D2" presStyleIdx="2" presStyleCnt="4"/>
      <dgm:spPr/>
    </dgm:pt>
    <dgm:pt modelId="{413BB9E1-DCB6-47E2-9ADA-411865B99BFE}" type="pres">
      <dgm:prSet presAssocID="{33199248-A71D-4B19-802B-9E804C6055F5}" presName="hierRoot2" presStyleCnt="0">
        <dgm:presLayoutVars>
          <dgm:hierBranch val="init"/>
        </dgm:presLayoutVars>
      </dgm:prSet>
      <dgm:spPr/>
    </dgm:pt>
    <dgm:pt modelId="{73457A4C-51B1-4D9B-9EBC-AC9C50D5F123}" type="pres">
      <dgm:prSet presAssocID="{33199248-A71D-4B19-802B-9E804C6055F5}" presName="rootComposite" presStyleCnt="0"/>
      <dgm:spPr/>
    </dgm:pt>
    <dgm:pt modelId="{6BC4ADE1-A9BF-4707-9D2F-EFF4EE2C97BD}" type="pres">
      <dgm:prSet presAssocID="{33199248-A71D-4B19-802B-9E804C6055F5}" presName="rootText" presStyleLbl="node2" presStyleIdx="2" presStyleCnt="4">
        <dgm:presLayoutVars>
          <dgm:chPref val="3"/>
        </dgm:presLayoutVars>
      </dgm:prSet>
      <dgm:spPr/>
    </dgm:pt>
    <dgm:pt modelId="{E863D1AC-3F75-4651-B7B8-2EE558B42E25}" type="pres">
      <dgm:prSet presAssocID="{33199248-A71D-4B19-802B-9E804C6055F5}" presName="rootConnector" presStyleLbl="node2" presStyleIdx="2" presStyleCnt="4"/>
      <dgm:spPr/>
    </dgm:pt>
    <dgm:pt modelId="{F0C290AD-9057-4914-8472-E91AA9E7F70D}" type="pres">
      <dgm:prSet presAssocID="{33199248-A71D-4B19-802B-9E804C6055F5}" presName="hierChild4" presStyleCnt="0"/>
      <dgm:spPr/>
    </dgm:pt>
    <dgm:pt modelId="{7783357E-48FD-4514-8912-284B9114C1ED}" type="pres">
      <dgm:prSet presAssocID="{33199248-A71D-4B19-802B-9E804C6055F5}" presName="hierChild5" presStyleCnt="0"/>
      <dgm:spPr/>
    </dgm:pt>
    <dgm:pt modelId="{B48C703F-3F2F-40E4-94B7-BD06C17D4E08}" type="pres">
      <dgm:prSet presAssocID="{D2B570A7-A4C3-40EF-B69D-C61111F8F06D}" presName="Name37" presStyleLbl="parChTrans1D2" presStyleIdx="3" presStyleCnt="4"/>
      <dgm:spPr/>
    </dgm:pt>
    <dgm:pt modelId="{59932C02-8A0A-4181-8112-E593988552E3}" type="pres">
      <dgm:prSet presAssocID="{CD04562E-16C6-4CAD-976A-A27877AF1E28}" presName="hierRoot2" presStyleCnt="0">
        <dgm:presLayoutVars>
          <dgm:hierBranch val="init"/>
        </dgm:presLayoutVars>
      </dgm:prSet>
      <dgm:spPr/>
    </dgm:pt>
    <dgm:pt modelId="{0F4FA6C7-C4C7-4346-8490-894A3C998F77}" type="pres">
      <dgm:prSet presAssocID="{CD04562E-16C6-4CAD-976A-A27877AF1E28}" presName="rootComposite" presStyleCnt="0"/>
      <dgm:spPr/>
    </dgm:pt>
    <dgm:pt modelId="{6307ED0F-3DD8-4238-9490-8AD59DFCCB49}" type="pres">
      <dgm:prSet presAssocID="{CD04562E-16C6-4CAD-976A-A27877AF1E28}" presName="rootText" presStyleLbl="node2" presStyleIdx="3" presStyleCnt="4">
        <dgm:presLayoutVars>
          <dgm:chPref val="3"/>
        </dgm:presLayoutVars>
      </dgm:prSet>
      <dgm:spPr/>
    </dgm:pt>
    <dgm:pt modelId="{E13F0D06-FCFE-495E-A525-FDE515099E93}" type="pres">
      <dgm:prSet presAssocID="{CD04562E-16C6-4CAD-976A-A27877AF1E28}" presName="rootConnector" presStyleLbl="node2" presStyleIdx="3" presStyleCnt="4"/>
      <dgm:spPr/>
    </dgm:pt>
    <dgm:pt modelId="{3CE22838-75FE-49EC-86A3-14B6A27C48C8}" type="pres">
      <dgm:prSet presAssocID="{CD04562E-16C6-4CAD-976A-A27877AF1E28}" presName="hierChild4" presStyleCnt="0"/>
      <dgm:spPr/>
    </dgm:pt>
    <dgm:pt modelId="{3438BDF0-FBC0-47A3-8727-6F611C87D2DD}" type="pres">
      <dgm:prSet presAssocID="{CD04562E-16C6-4CAD-976A-A27877AF1E28}" presName="hierChild5" presStyleCnt="0"/>
      <dgm:spPr/>
    </dgm:pt>
    <dgm:pt modelId="{55595BD3-9A18-421A-A558-4B988F136DF4}" type="pres">
      <dgm:prSet presAssocID="{A2D970E6-B0C7-4B5E-80E5-E04D79297F6F}" presName="hierChild3" presStyleCnt="0"/>
      <dgm:spPr/>
    </dgm:pt>
  </dgm:ptLst>
  <dgm:cxnLst>
    <dgm:cxn modelId="{7178AA05-B445-4A5F-BD8F-0C6168F7474A}" type="presOf" srcId="{33199248-A71D-4B19-802B-9E804C6055F5}" destId="{E863D1AC-3F75-4651-B7B8-2EE558B42E25}" srcOrd="1" destOrd="0" presId="urn:microsoft.com/office/officeart/2005/8/layout/orgChart1"/>
    <dgm:cxn modelId="{2B4FAA13-CEE2-4F23-B92F-2B2527C19CD2}" type="presOf" srcId="{CD04562E-16C6-4CAD-976A-A27877AF1E28}" destId="{E13F0D06-FCFE-495E-A525-FDE515099E93}" srcOrd="1" destOrd="0" presId="urn:microsoft.com/office/officeart/2005/8/layout/orgChart1"/>
    <dgm:cxn modelId="{1D81151C-CE2C-429A-BEF8-9378B83F8C82}" srcId="{A2D970E6-B0C7-4B5E-80E5-E04D79297F6F}" destId="{FD0B7FAB-4C04-4BB8-B4A0-4F4AA794E57C}" srcOrd="0" destOrd="0" parTransId="{D46A01D4-5445-4266-BC95-D6DF27AEAC51}" sibTransId="{ED54AC4D-D1E7-4D38-B474-F795921872B7}"/>
    <dgm:cxn modelId="{67A83622-8FC9-48A0-9015-E565835C6C0F}" type="presOf" srcId="{DCD40301-6D21-4A5F-BFD0-41C37EC18326}" destId="{A1B2A151-3F0F-4735-B967-F6D09C7EFCC6}" srcOrd="0" destOrd="0" presId="urn:microsoft.com/office/officeart/2005/8/layout/orgChart1"/>
    <dgm:cxn modelId="{098B1427-E932-485C-B498-2B8DCC105D56}" type="presOf" srcId="{E796AC3E-E8F0-4669-B9DE-5ED09F24089D}" destId="{9359D187-BBCA-49D8-AEAC-9799F6A5E929}" srcOrd="0" destOrd="0" presId="urn:microsoft.com/office/officeart/2005/8/layout/orgChart1"/>
    <dgm:cxn modelId="{6A2ACE52-57BA-4098-8781-D023CC1695AD}" type="presOf" srcId="{44B3B5DD-D120-4D5E-8928-A27351D812E8}" destId="{F6727EA8-FF65-49CB-BC90-6195226C2C21}" srcOrd="0" destOrd="0" presId="urn:microsoft.com/office/officeart/2005/8/layout/orgChart1"/>
    <dgm:cxn modelId="{C171ED55-193C-4555-925F-AF3C19C4C89D}" type="presOf" srcId="{D2B570A7-A4C3-40EF-B69D-C61111F8F06D}" destId="{B48C703F-3F2F-40E4-94B7-BD06C17D4E08}" srcOrd="0" destOrd="0" presId="urn:microsoft.com/office/officeart/2005/8/layout/orgChart1"/>
    <dgm:cxn modelId="{87818A7D-DD57-4317-9A03-7A970DCF6B79}" srcId="{A2D970E6-B0C7-4B5E-80E5-E04D79297F6F}" destId="{CD04562E-16C6-4CAD-976A-A27877AF1E28}" srcOrd="3" destOrd="0" parTransId="{D2B570A7-A4C3-40EF-B69D-C61111F8F06D}" sibTransId="{7262EA8D-2CB8-4435-956C-243DC30739BB}"/>
    <dgm:cxn modelId="{4CA4747E-8E02-4410-908D-555143F17846}" type="presOf" srcId="{A2D970E6-B0C7-4B5E-80E5-E04D79297F6F}" destId="{0297CA61-1EFE-4636-A05F-E275BC4B5E02}" srcOrd="0" destOrd="0" presId="urn:microsoft.com/office/officeart/2005/8/layout/orgChart1"/>
    <dgm:cxn modelId="{F31CDA81-8DD4-4441-8B50-F6B7377889B0}" type="presOf" srcId="{FD0B7FAB-4C04-4BB8-B4A0-4F4AA794E57C}" destId="{EBC0B788-AF94-4AAE-9A0F-8E5A2E0D28FF}" srcOrd="0" destOrd="0" presId="urn:microsoft.com/office/officeart/2005/8/layout/orgChart1"/>
    <dgm:cxn modelId="{9E99478C-32B8-46A1-9BB0-842E3C4B8C20}" srcId="{A2D970E6-B0C7-4B5E-80E5-E04D79297F6F}" destId="{D30B0AB6-31D2-4441-A8DD-8E99B1579840}" srcOrd="1" destOrd="0" parTransId="{44B3B5DD-D120-4D5E-8928-A27351D812E8}" sibTransId="{17C235CD-B4D7-4A04-8D26-6EDD52E66008}"/>
    <dgm:cxn modelId="{162031AD-0471-4D28-9D4E-03954FAD03EA}" type="presOf" srcId="{A2D970E6-B0C7-4B5E-80E5-E04D79297F6F}" destId="{99807ADC-1979-4137-B004-A69A1BB22B70}" srcOrd="1" destOrd="0" presId="urn:microsoft.com/office/officeart/2005/8/layout/orgChart1"/>
    <dgm:cxn modelId="{99A833AF-850F-406C-97BF-3819F842E76A}" srcId="{A2D970E6-B0C7-4B5E-80E5-E04D79297F6F}" destId="{33199248-A71D-4B19-802B-9E804C6055F5}" srcOrd="2" destOrd="0" parTransId="{E796AC3E-E8F0-4669-B9DE-5ED09F24089D}" sibTransId="{AF535EA7-EAE7-4755-9BCB-451D42760FC1}"/>
    <dgm:cxn modelId="{4BDFBEB5-3C91-489A-91FB-7D5428A9E74B}" type="presOf" srcId="{CD04562E-16C6-4CAD-976A-A27877AF1E28}" destId="{6307ED0F-3DD8-4238-9490-8AD59DFCCB49}" srcOrd="0" destOrd="0" presId="urn:microsoft.com/office/officeart/2005/8/layout/orgChart1"/>
    <dgm:cxn modelId="{C358D4C1-5EB7-4AF0-9EB9-84798DDB1D41}" type="presOf" srcId="{D30B0AB6-31D2-4441-A8DD-8E99B1579840}" destId="{D4CC5585-ABD3-4937-8F00-C0A0C57C5D1D}" srcOrd="0" destOrd="0" presId="urn:microsoft.com/office/officeart/2005/8/layout/orgChart1"/>
    <dgm:cxn modelId="{9C9E24DA-07A1-49D4-AFCF-C1B4F0F825E5}" type="presOf" srcId="{33199248-A71D-4B19-802B-9E804C6055F5}" destId="{6BC4ADE1-A9BF-4707-9D2F-EFF4EE2C97BD}" srcOrd="0" destOrd="0" presId="urn:microsoft.com/office/officeart/2005/8/layout/orgChart1"/>
    <dgm:cxn modelId="{701CA8DD-8F82-4BBA-A3A5-296C1615C153}" type="presOf" srcId="{D46A01D4-5445-4266-BC95-D6DF27AEAC51}" destId="{9773731B-D331-46F8-89E8-A92CD96D8FBC}" srcOrd="0" destOrd="0" presId="urn:microsoft.com/office/officeart/2005/8/layout/orgChart1"/>
    <dgm:cxn modelId="{AAC6D7E3-38C2-4FD9-9EE0-2A834D6DC9AA}" type="presOf" srcId="{D30B0AB6-31D2-4441-A8DD-8E99B1579840}" destId="{16310DA7-FEBF-4649-988B-9BF6C7E194C5}" srcOrd="1" destOrd="0" presId="urn:microsoft.com/office/officeart/2005/8/layout/orgChart1"/>
    <dgm:cxn modelId="{583BBCF1-AE3F-4108-9C62-FB0138F2DBA2}" type="presOf" srcId="{FD0B7FAB-4C04-4BB8-B4A0-4F4AA794E57C}" destId="{27E7275E-6323-4A4D-80DC-08B0F7B42CC4}" srcOrd="1" destOrd="0" presId="urn:microsoft.com/office/officeart/2005/8/layout/orgChart1"/>
    <dgm:cxn modelId="{2A6D3EFC-2AC6-4CDD-86A5-096D87172604}" srcId="{DCD40301-6D21-4A5F-BFD0-41C37EC18326}" destId="{A2D970E6-B0C7-4B5E-80E5-E04D79297F6F}" srcOrd="0" destOrd="0" parTransId="{9527C5F1-7A00-4F4A-8B10-B7E575CA6C63}" sibTransId="{2CE39806-DCB3-41CE-B14E-E7D1B42917FE}"/>
    <dgm:cxn modelId="{8F45BBBF-D044-4ECE-AE2F-C43EED337376}" type="presParOf" srcId="{A1B2A151-3F0F-4735-B967-F6D09C7EFCC6}" destId="{81715968-85A3-4BED-9266-A235F1D1B6D7}" srcOrd="0" destOrd="0" presId="urn:microsoft.com/office/officeart/2005/8/layout/orgChart1"/>
    <dgm:cxn modelId="{5E2BE51F-88D9-4F6B-8D53-FF5198B7754B}" type="presParOf" srcId="{81715968-85A3-4BED-9266-A235F1D1B6D7}" destId="{FCBA9C89-2B04-4062-AD78-C553418C3E57}" srcOrd="0" destOrd="0" presId="urn:microsoft.com/office/officeart/2005/8/layout/orgChart1"/>
    <dgm:cxn modelId="{307E79F5-4407-42F2-BD8F-C5CC2536DFF2}" type="presParOf" srcId="{FCBA9C89-2B04-4062-AD78-C553418C3E57}" destId="{0297CA61-1EFE-4636-A05F-E275BC4B5E02}" srcOrd="0" destOrd="0" presId="urn:microsoft.com/office/officeart/2005/8/layout/orgChart1"/>
    <dgm:cxn modelId="{989945EF-BFA8-4A2A-9C4B-273F8CC41FC6}" type="presParOf" srcId="{FCBA9C89-2B04-4062-AD78-C553418C3E57}" destId="{99807ADC-1979-4137-B004-A69A1BB22B70}" srcOrd="1" destOrd="0" presId="urn:microsoft.com/office/officeart/2005/8/layout/orgChart1"/>
    <dgm:cxn modelId="{83C410E5-FD07-4F67-8D54-11085BDB9EAB}" type="presParOf" srcId="{81715968-85A3-4BED-9266-A235F1D1B6D7}" destId="{2A56EF0D-92F1-4C7A-9A9E-E185FCE796BD}" srcOrd="1" destOrd="0" presId="urn:microsoft.com/office/officeart/2005/8/layout/orgChart1"/>
    <dgm:cxn modelId="{1518FEC1-6FA1-4D2C-BCF0-FC435623BEF2}" type="presParOf" srcId="{2A56EF0D-92F1-4C7A-9A9E-E185FCE796BD}" destId="{9773731B-D331-46F8-89E8-A92CD96D8FBC}" srcOrd="0" destOrd="0" presId="urn:microsoft.com/office/officeart/2005/8/layout/orgChart1"/>
    <dgm:cxn modelId="{4B631633-9600-46E2-B00F-F0E6C2F4E424}" type="presParOf" srcId="{2A56EF0D-92F1-4C7A-9A9E-E185FCE796BD}" destId="{292CA76E-3620-42B2-BF65-F57B8F3E5912}" srcOrd="1" destOrd="0" presId="urn:microsoft.com/office/officeart/2005/8/layout/orgChart1"/>
    <dgm:cxn modelId="{C56921F3-3C6C-4D38-9462-6BC87D9015E0}" type="presParOf" srcId="{292CA76E-3620-42B2-BF65-F57B8F3E5912}" destId="{D4F84B63-3B97-4C43-8EF5-56A72170DEB1}" srcOrd="0" destOrd="0" presId="urn:microsoft.com/office/officeart/2005/8/layout/orgChart1"/>
    <dgm:cxn modelId="{CAEA1B70-B19F-45C3-BA4D-2F363C0A3AAD}" type="presParOf" srcId="{D4F84B63-3B97-4C43-8EF5-56A72170DEB1}" destId="{EBC0B788-AF94-4AAE-9A0F-8E5A2E0D28FF}" srcOrd="0" destOrd="0" presId="urn:microsoft.com/office/officeart/2005/8/layout/orgChart1"/>
    <dgm:cxn modelId="{FFEFB791-BD27-4B85-B230-FFDFD73FC51D}" type="presParOf" srcId="{D4F84B63-3B97-4C43-8EF5-56A72170DEB1}" destId="{27E7275E-6323-4A4D-80DC-08B0F7B42CC4}" srcOrd="1" destOrd="0" presId="urn:microsoft.com/office/officeart/2005/8/layout/orgChart1"/>
    <dgm:cxn modelId="{BF5402A1-CC79-448F-A1A3-5475FC2AAAC7}" type="presParOf" srcId="{292CA76E-3620-42B2-BF65-F57B8F3E5912}" destId="{A3F5A33E-8BA7-42E2-83F0-56121E9BBF75}" srcOrd="1" destOrd="0" presId="urn:microsoft.com/office/officeart/2005/8/layout/orgChart1"/>
    <dgm:cxn modelId="{CB5085FC-9870-4BB9-89F2-195C2A2D4C89}" type="presParOf" srcId="{292CA76E-3620-42B2-BF65-F57B8F3E5912}" destId="{05D7C4D6-F9F7-44FF-84E6-7AE43BD09BF2}" srcOrd="2" destOrd="0" presId="urn:microsoft.com/office/officeart/2005/8/layout/orgChart1"/>
    <dgm:cxn modelId="{D245645D-EF17-4521-918C-419A38EF68A1}" type="presParOf" srcId="{2A56EF0D-92F1-4C7A-9A9E-E185FCE796BD}" destId="{F6727EA8-FF65-49CB-BC90-6195226C2C21}" srcOrd="2" destOrd="0" presId="urn:microsoft.com/office/officeart/2005/8/layout/orgChart1"/>
    <dgm:cxn modelId="{ACBFF5B0-8931-491D-A70E-F8C5E3C8264E}" type="presParOf" srcId="{2A56EF0D-92F1-4C7A-9A9E-E185FCE796BD}" destId="{9DDDFEFC-3E30-4740-8E44-91FE8975C40F}" srcOrd="3" destOrd="0" presId="urn:microsoft.com/office/officeart/2005/8/layout/orgChart1"/>
    <dgm:cxn modelId="{D902E2B3-B517-45E6-8FEF-94D4A71C37E1}" type="presParOf" srcId="{9DDDFEFC-3E30-4740-8E44-91FE8975C40F}" destId="{FBB255E6-8A6C-4EA5-A28C-A44C58D9AB79}" srcOrd="0" destOrd="0" presId="urn:microsoft.com/office/officeart/2005/8/layout/orgChart1"/>
    <dgm:cxn modelId="{9A0CBC02-9478-4BE0-8653-C7270AB5BF42}" type="presParOf" srcId="{FBB255E6-8A6C-4EA5-A28C-A44C58D9AB79}" destId="{D4CC5585-ABD3-4937-8F00-C0A0C57C5D1D}" srcOrd="0" destOrd="0" presId="urn:microsoft.com/office/officeart/2005/8/layout/orgChart1"/>
    <dgm:cxn modelId="{950177E3-D317-4858-B856-A3F43A01E0EF}" type="presParOf" srcId="{FBB255E6-8A6C-4EA5-A28C-A44C58D9AB79}" destId="{16310DA7-FEBF-4649-988B-9BF6C7E194C5}" srcOrd="1" destOrd="0" presId="urn:microsoft.com/office/officeart/2005/8/layout/orgChart1"/>
    <dgm:cxn modelId="{00E0FE6C-FF8E-4CE0-8E31-340BB6BEBAB5}" type="presParOf" srcId="{9DDDFEFC-3E30-4740-8E44-91FE8975C40F}" destId="{8E5DA66F-C65B-49E6-8E20-413EDF965035}" srcOrd="1" destOrd="0" presId="urn:microsoft.com/office/officeart/2005/8/layout/orgChart1"/>
    <dgm:cxn modelId="{421B2BE2-C9D6-40B4-A33F-46EF0B237AA3}" type="presParOf" srcId="{9DDDFEFC-3E30-4740-8E44-91FE8975C40F}" destId="{EFD88FE7-1D77-433A-A2E2-878D2DBA6A5F}" srcOrd="2" destOrd="0" presId="urn:microsoft.com/office/officeart/2005/8/layout/orgChart1"/>
    <dgm:cxn modelId="{58E8369A-DD76-45E6-A023-273CE04A8FC0}" type="presParOf" srcId="{2A56EF0D-92F1-4C7A-9A9E-E185FCE796BD}" destId="{9359D187-BBCA-49D8-AEAC-9799F6A5E929}" srcOrd="4" destOrd="0" presId="urn:microsoft.com/office/officeart/2005/8/layout/orgChart1"/>
    <dgm:cxn modelId="{BB94BEED-3690-4E30-B014-FA533D553343}" type="presParOf" srcId="{2A56EF0D-92F1-4C7A-9A9E-E185FCE796BD}" destId="{413BB9E1-DCB6-47E2-9ADA-411865B99BFE}" srcOrd="5" destOrd="0" presId="urn:microsoft.com/office/officeart/2005/8/layout/orgChart1"/>
    <dgm:cxn modelId="{4705D183-1E71-41A5-8B03-0BEADFE7D83F}" type="presParOf" srcId="{413BB9E1-DCB6-47E2-9ADA-411865B99BFE}" destId="{73457A4C-51B1-4D9B-9EBC-AC9C50D5F123}" srcOrd="0" destOrd="0" presId="urn:microsoft.com/office/officeart/2005/8/layout/orgChart1"/>
    <dgm:cxn modelId="{918C775F-723F-42D4-8A84-3495C871AE60}" type="presParOf" srcId="{73457A4C-51B1-4D9B-9EBC-AC9C50D5F123}" destId="{6BC4ADE1-A9BF-4707-9D2F-EFF4EE2C97BD}" srcOrd="0" destOrd="0" presId="urn:microsoft.com/office/officeart/2005/8/layout/orgChart1"/>
    <dgm:cxn modelId="{17942973-548C-4A60-B5CE-37C191CF95DA}" type="presParOf" srcId="{73457A4C-51B1-4D9B-9EBC-AC9C50D5F123}" destId="{E863D1AC-3F75-4651-B7B8-2EE558B42E25}" srcOrd="1" destOrd="0" presId="urn:microsoft.com/office/officeart/2005/8/layout/orgChart1"/>
    <dgm:cxn modelId="{99BB9E04-BA71-4427-A891-C69D9F2ABF5D}" type="presParOf" srcId="{413BB9E1-DCB6-47E2-9ADA-411865B99BFE}" destId="{F0C290AD-9057-4914-8472-E91AA9E7F70D}" srcOrd="1" destOrd="0" presId="urn:microsoft.com/office/officeart/2005/8/layout/orgChart1"/>
    <dgm:cxn modelId="{69380294-6058-405E-993E-9B3317D86F30}" type="presParOf" srcId="{413BB9E1-DCB6-47E2-9ADA-411865B99BFE}" destId="{7783357E-48FD-4514-8912-284B9114C1ED}" srcOrd="2" destOrd="0" presId="urn:microsoft.com/office/officeart/2005/8/layout/orgChart1"/>
    <dgm:cxn modelId="{7852AB88-929A-4947-9F8D-84A767E6E4E1}" type="presParOf" srcId="{2A56EF0D-92F1-4C7A-9A9E-E185FCE796BD}" destId="{B48C703F-3F2F-40E4-94B7-BD06C17D4E08}" srcOrd="6" destOrd="0" presId="urn:microsoft.com/office/officeart/2005/8/layout/orgChart1"/>
    <dgm:cxn modelId="{E464F27B-6A65-4335-9707-4D425168ECE7}" type="presParOf" srcId="{2A56EF0D-92F1-4C7A-9A9E-E185FCE796BD}" destId="{59932C02-8A0A-4181-8112-E593988552E3}" srcOrd="7" destOrd="0" presId="urn:microsoft.com/office/officeart/2005/8/layout/orgChart1"/>
    <dgm:cxn modelId="{DFFED3A5-3F33-4244-B2CB-CD607DDC339B}" type="presParOf" srcId="{59932C02-8A0A-4181-8112-E593988552E3}" destId="{0F4FA6C7-C4C7-4346-8490-894A3C998F77}" srcOrd="0" destOrd="0" presId="urn:microsoft.com/office/officeart/2005/8/layout/orgChart1"/>
    <dgm:cxn modelId="{96889209-24F8-406F-9338-375CB12CEFD7}" type="presParOf" srcId="{0F4FA6C7-C4C7-4346-8490-894A3C998F77}" destId="{6307ED0F-3DD8-4238-9490-8AD59DFCCB49}" srcOrd="0" destOrd="0" presId="urn:microsoft.com/office/officeart/2005/8/layout/orgChart1"/>
    <dgm:cxn modelId="{45EB65F9-9970-452A-A0FC-96C3A53CC013}" type="presParOf" srcId="{0F4FA6C7-C4C7-4346-8490-894A3C998F77}" destId="{E13F0D06-FCFE-495E-A525-FDE515099E93}" srcOrd="1" destOrd="0" presId="urn:microsoft.com/office/officeart/2005/8/layout/orgChart1"/>
    <dgm:cxn modelId="{61B18E45-CCA7-4F17-8634-8331C03D8A49}" type="presParOf" srcId="{59932C02-8A0A-4181-8112-E593988552E3}" destId="{3CE22838-75FE-49EC-86A3-14B6A27C48C8}" srcOrd="1" destOrd="0" presId="urn:microsoft.com/office/officeart/2005/8/layout/orgChart1"/>
    <dgm:cxn modelId="{603FB10F-90F0-406F-A73E-2E3710E7007D}" type="presParOf" srcId="{59932C02-8A0A-4181-8112-E593988552E3}" destId="{3438BDF0-FBC0-47A3-8727-6F611C87D2DD}" srcOrd="2" destOrd="0" presId="urn:microsoft.com/office/officeart/2005/8/layout/orgChart1"/>
    <dgm:cxn modelId="{EADC092F-6AA7-4559-BA7E-A10CABFAE30F}" type="presParOf" srcId="{81715968-85A3-4BED-9266-A235F1D1B6D7}" destId="{55595BD3-9A18-421A-A558-4B988F136DF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80A4C2-5D5E-44A9-B895-A9EFB187C963}"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7A1C2EF4-4F80-4F9B-BAFF-A11B28B9E7EE}">
      <dgm:prSet phldrT="[Text]" custT="1"/>
      <dgm:spPr>
        <a:solidFill>
          <a:srgbClr val="92D050"/>
        </a:solidFill>
      </dgm:spPr>
      <dgm:t>
        <a:bodyPr/>
        <a:lstStyle/>
        <a:p>
          <a:r>
            <a:rPr lang="en-US" sz="1800" dirty="0"/>
            <a:t>1.Obtain the data set and analyze the input variables and target variables</a:t>
          </a:r>
        </a:p>
      </dgm:t>
    </dgm:pt>
    <dgm:pt modelId="{7217388A-2865-4B90-8569-E3EEC90F78DC}" type="parTrans" cxnId="{2E36F806-28D9-44C8-84CB-ED118C0C523E}">
      <dgm:prSet/>
      <dgm:spPr/>
      <dgm:t>
        <a:bodyPr/>
        <a:lstStyle/>
        <a:p>
          <a:endParaRPr lang="en-US"/>
        </a:p>
      </dgm:t>
    </dgm:pt>
    <dgm:pt modelId="{97AC1F50-DF2F-4DE9-B777-1479EA97B2B1}" type="sibTrans" cxnId="{2E36F806-28D9-44C8-84CB-ED118C0C523E}">
      <dgm:prSet/>
      <dgm:spPr/>
      <dgm:t>
        <a:bodyPr/>
        <a:lstStyle/>
        <a:p>
          <a:endParaRPr lang="en-US"/>
        </a:p>
      </dgm:t>
    </dgm:pt>
    <dgm:pt modelId="{6AB902C1-7828-4F24-B3FE-68CF1C668278}">
      <dgm:prSet phldrT="[Text]" custT="1"/>
      <dgm:spPr>
        <a:solidFill>
          <a:srgbClr val="92D050"/>
        </a:solidFill>
      </dgm:spPr>
      <dgm:t>
        <a:bodyPr/>
        <a:lstStyle/>
        <a:p>
          <a:pPr algn="l"/>
          <a:r>
            <a:rPr lang="en-US" sz="1800" dirty="0"/>
            <a:t>2.Explore the data(check for the missing values,outliers,imbalances in </a:t>
          </a:r>
          <a:r>
            <a:rPr lang="en-US" sz="1800" dirty="0" err="1"/>
            <a:t>distri.of</a:t>
          </a:r>
          <a:r>
            <a:rPr lang="en-US" sz="1800" dirty="0"/>
            <a:t> data) </a:t>
          </a:r>
        </a:p>
      </dgm:t>
    </dgm:pt>
    <dgm:pt modelId="{D42815D6-A938-4964-80B2-E99BF4561090}" type="parTrans" cxnId="{28E54929-0D5A-48FC-98FB-D9496F8178FE}">
      <dgm:prSet/>
      <dgm:spPr/>
      <dgm:t>
        <a:bodyPr/>
        <a:lstStyle/>
        <a:p>
          <a:endParaRPr lang="en-US"/>
        </a:p>
      </dgm:t>
    </dgm:pt>
    <dgm:pt modelId="{D46FC69B-82BD-4C83-B333-C44A4EA7FCE9}" type="sibTrans" cxnId="{28E54929-0D5A-48FC-98FB-D9496F8178FE}">
      <dgm:prSet/>
      <dgm:spPr/>
      <dgm:t>
        <a:bodyPr/>
        <a:lstStyle/>
        <a:p>
          <a:endParaRPr lang="en-US"/>
        </a:p>
      </dgm:t>
    </dgm:pt>
    <dgm:pt modelId="{DB3A0F82-16D3-4E9A-97F9-7613DD608C38}">
      <dgm:prSet phldrT="[Text]" custT="1"/>
      <dgm:spPr>
        <a:solidFill>
          <a:srgbClr val="92D050"/>
        </a:solidFill>
      </dgm:spPr>
      <dgm:t>
        <a:bodyPr/>
        <a:lstStyle/>
        <a:p>
          <a:r>
            <a:rPr lang="en-US" sz="1800" dirty="0"/>
            <a:t>3.Visualize the data (using </a:t>
          </a:r>
          <a:r>
            <a:rPr lang="en-US" sz="1800" dirty="0" err="1"/>
            <a:t>histograms,crosstabs</a:t>
          </a:r>
          <a:r>
            <a:rPr lang="en-US" sz="1800" dirty="0"/>
            <a:t>)and interpret the relationship b/w variables</a:t>
          </a:r>
        </a:p>
      </dgm:t>
    </dgm:pt>
    <dgm:pt modelId="{39EFB466-416A-4904-9E29-864133528B29}" type="parTrans" cxnId="{34C5D783-B1C0-4A03-B97A-93F4D48F3899}">
      <dgm:prSet/>
      <dgm:spPr/>
      <dgm:t>
        <a:bodyPr/>
        <a:lstStyle/>
        <a:p>
          <a:endParaRPr lang="en-US"/>
        </a:p>
      </dgm:t>
    </dgm:pt>
    <dgm:pt modelId="{D1789646-CDC3-466D-BD55-2996E9B72070}" type="sibTrans" cxnId="{34C5D783-B1C0-4A03-B97A-93F4D48F3899}">
      <dgm:prSet/>
      <dgm:spPr/>
      <dgm:t>
        <a:bodyPr/>
        <a:lstStyle/>
        <a:p>
          <a:endParaRPr lang="en-US"/>
        </a:p>
      </dgm:t>
    </dgm:pt>
    <dgm:pt modelId="{0B2912A7-477A-4203-8AA0-B18E8E8F3F55}">
      <dgm:prSet phldrT="[Text]" custT="1"/>
      <dgm:spPr>
        <a:solidFill>
          <a:srgbClr val="92D050"/>
        </a:solidFill>
      </dgm:spPr>
      <dgm:t>
        <a:bodyPr/>
        <a:lstStyle/>
        <a:p>
          <a:r>
            <a:rPr lang="en-US" sz="1800" dirty="0"/>
            <a:t>4.Create dummy variable in required cases.</a:t>
          </a:r>
        </a:p>
      </dgm:t>
    </dgm:pt>
    <dgm:pt modelId="{52C0551F-0701-431A-9C30-E9F5F5518792}" type="parTrans" cxnId="{662C02D1-AB5C-454D-A7A4-490FE42D7FC7}">
      <dgm:prSet/>
      <dgm:spPr/>
      <dgm:t>
        <a:bodyPr/>
        <a:lstStyle/>
        <a:p>
          <a:endParaRPr lang="en-US"/>
        </a:p>
      </dgm:t>
    </dgm:pt>
    <dgm:pt modelId="{8A43EAF9-1B29-41D1-ADA5-E477AE8FFB01}" type="sibTrans" cxnId="{662C02D1-AB5C-454D-A7A4-490FE42D7FC7}">
      <dgm:prSet/>
      <dgm:spPr/>
      <dgm:t>
        <a:bodyPr/>
        <a:lstStyle/>
        <a:p>
          <a:endParaRPr lang="en-US"/>
        </a:p>
      </dgm:t>
    </dgm:pt>
    <dgm:pt modelId="{29560A63-649F-4957-A72D-136E03B93BA4}">
      <dgm:prSet phldrT="[Text]" custT="1"/>
      <dgm:spPr>
        <a:solidFill>
          <a:srgbClr val="92D050"/>
        </a:solidFill>
      </dgm:spPr>
      <dgm:t>
        <a:bodyPr/>
        <a:lstStyle/>
        <a:p>
          <a:r>
            <a:rPr lang="en-US" sz="1800" dirty="0"/>
            <a:t>5.Split the training and testing data ,then fit the data in the regression model.</a:t>
          </a:r>
        </a:p>
      </dgm:t>
    </dgm:pt>
    <dgm:pt modelId="{B02ADA7A-181C-4580-88A9-40D5B2E23D3E}" type="parTrans" cxnId="{C7A58924-8677-47B9-9A3D-F7B6AC984050}">
      <dgm:prSet/>
      <dgm:spPr/>
      <dgm:t>
        <a:bodyPr/>
        <a:lstStyle/>
        <a:p>
          <a:endParaRPr lang="en-US"/>
        </a:p>
      </dgm:t>
    </dgm:pt>
    <dgm:pt modelId="{7169CF47-0B2C-49F4-9FE9-D1129AA05112}" type="sibTrans" cxnId="{C7A58924-8677-47B9-9A3D-F7B6AC984050}">
      <dgm:prSet/>
      <dgm:spPr/>
      <dgm:t>
        <a:bodyPr/>
        <a:lstStyle/>
        <a:p>
          <a:endParaRPr lang="en-US"/>
        </a:p>
      </dgm:t>
    </dgm:pt>
    <dgm:pt modelId="{0C91865A-5FF9-4EBB-A0B0-768F4530BA92}">
      <dgm:prSet phldrT="[Text]" custT="1"/>
      <dgm:spPr>
        <a:solidFill>
          <a:srgbClr val="92D050"/>
        </a:solidFill>
      </dgm:spPr>
      <dgm:t>
        <a:bodyPr/>
        <a:lstStyle/>
        <a:p>
          <a:r>
            <a:rPr lang="en-US" sz="1800" dirty="0"/>
            <a:t>6.</a:t>
          </a:r>
          <a:r>
            <a:rPr lang="en-US" sz="1800" b="0" i="0" dirty="0"/>
            <a:t>Predict the test set results and calculate the accuracy.</a:t>
          </a:r>
          <a:endParaRPr lang="en-US" sz="1800" b="0" dirty="0"/>
        </a:p>
      </dgm:t>
    </dgm:pt>
    <dgm:pt modelId="{89B80045-FC4A-4225-A42A-E136F9A11D78}" type="parTrans" cxnId="{96267223-EB5E-4F84-A9C8-25E3175547E1}">
      <dgm:prSet/>
      <dgm:spPr/>
      <dgm:t>
        <a:bodyPr/>
        <a:lstStyle/>
        <a:p>
          <a:endParaRPr lang="en-US"/>
        </a:p>
      </dgm:t>
    </dgm:pt>
    <dgm:pt modelId="{1E92652D-B87F-433B-B472-EDDD6DF6C7F2}" type="sibTrans" cxnId="{96267223-EB5E-4F84-A9C8-25E3175547E1}">
      <dgm:prSet/>
      <dgm:spPr/>
      <dgm:t>
        <a:bodyPr/>
        <a:lstStyle/>
        <a:p>
          <a:endParaRPr lang="en-US"/>
        </a:p>
      </dgm:t>
    </dgm:pt>
    <dgm:pt modelId="{890492CE-76ED-428E-A0E6-4F438B9241A1}">
      <dgm:prSet phldrT="[Text]" custT="1"/>
      <dgm:spPr>
        <a:solidFill>
          <a:srgbClr val="92D050"/>
        </a:solidFill>
      </dgm:spPr>
      <dgm:t>
        <a:bodyPr/>
        <a:lstStyle/>
        <a:p>
          <a:r>
            <a:rPr lang="en-US" sz="1800" b="0" i="0" dirty="0"/>
            <a:t>7.Compute various metrics like confusion </a:t>
          </a:r>
          <a:r>
            <a:rPr lang="en-US" sz="1800" b="0" i="0" dirty="0" err="1"/>
            <a:t>matrix,precision</a:t>
          </a:r>
          <a:r>
            <a:rPr lang="en-US" sz="1800" b="0" i="0" dirty="0"/>
            <a:t>, </a:t>
          </a:r>
          <a:r>
            <a:rPr lang="en-US" sz="1800" b="0" i="0" dirty="0" err="1"/>
            <a:t>recall,accuracy</a:t>
          </a:r>
          <a:r>
            <a:rPr lang="en-US" sz="1800" b="0" i="0" dirty="0"/>
            <a:t>.</a:t>
          </a:r>
          <a:endParaRPr lang="en-US" sz="1800" b="0" dirty="0"/>
        </a:p>
      </dgm:t>
    </dgm:pt>
    <dgm:pt modelId="{5107973E-CB84-40D5-B86C-12EE2D3312DF}" type="parTrans" cxnId="{787F087A-96B1-466D-A51A-6680AF53A322}">
      <dgm:prSet/>
      <dgm:spPr/>
      <dgm:t>
        <a:bodyPr/>
        <a:lstStyle/>
        <a:p>
          <a:endParaRPr lang="en-US"/>
        </a:p>
      </dgm:t>
    </dgm:pt>
    <dgm:pt modelId="{893156D7-F8A5-4DF4-B93D-FA23E7A10AA1}" type="sibTrans" cxnId="{787F087A-96B1-466D-A51A-6680AF53A322}">
      <dgm:prSet/>
      <dgm:spPr/>
      <dgm:t>
        <a:bodyPr/>
        <a:lstStyle/>
        <a:p>
          <a:endParaRPr lang="en-US"/>
        </a:p>
      </dgm:t>
    </dgm:pt>
    <dgm:pt modelId="{EF3580BB-9D08-4F09-A336-F29F9190723F}">
      <dgm:prSet phldrT="[Text]" custT="1"/>
      <dgm:spPr>
        <a:solidFill>
          <a:srgbClr val="92D050"/>
        </a:solidFill>
      </dgm:spPr>
      <dgm:t>
        <a:bodyPr/>
        <a:lstStyle/>
        <a:p>
          <a:r>
            <a:rPr lang="en-US" sz="1800" dirty="0"/>
            <a:t>8.Predict the ROC curve and </a:t>
          </a:r>
          <a:r>
            <a:rPr lang="en-US" sz="1800" dirty="0" err="1"/>
            <a:t>auc</a:t>
          </a:r>
          <a:r>
            <a:rPr lang="en-US" sz="1800" dirty="0"/>
            <a:t> values and compute the accuracy of the model for various threshold values.</a:t>
          </a:r>
        </a:p>
      </dgm:t>
    </dgm:pt>
    <dgm:pt modelId="{277E9F84-FD0C-493B-9468-4F0438AE58DD}" type="parTrans" cxnId="{7E0B2838-CF59-4F94-84D4-330C9C19E50C}">
      <dgm:prSet/>
      <dgm:spPr/>
      <dgm:t>
        <a:bodyPr/>
        <a:lstStyle/>
        <a:p>
          <a:endParaRPr lang="en-US"/>
        </a:p>
      </dgm:t>
    </dgm:pt>
    <dgm:pt modelId="{6A818740-28BC-4308-9DD9-0B403713710E}" type="sibTrans" cxnId="{7E0B2838-CF59-4F94-84D4-330C9C19E50C}">
      <dgm:prSet/>
      <dgm:spPr/>
      <dgm:t>
        <a:bodyPr/>
        <a:lstStyle/>
        <a:p>
          <a:endParaRPr lang="en-US"/>
        </a:p>
      </dgm:t>
    </dgm:pt>
    <dgm:pt modelId="{785319D9-1AC5-4DAC-BEA5-D720C5B987CE}">
      <dgm:prSet custT="1"/>
      <dgm:spPr>
        <a:solidFill>
          <a:srgbClr val="92D050"/>
        </a:solidFill>
      </dgm:spPr>
      <dgm:t>
        <a:bodyPr/>
        <a:lstStyle/>
        <a:p>
          <a:r>
            <a:rPr lang="en-US" sz="1800" dirty="0"/>
            <a:t>9.Compare the accuracy of the model for various threshold values and choose the best model.</a:t>
          </a:r>
        </a:p>
      </dgm:t>
    </dgm:pt>
    <dgm:pt modelId="{2626C23F-1C16-4A29-BD07-74BF07150DC0}" type="sibTrans" cxnId="{81178F38-D641-4228-9AFB-87117A3B581C}">
      <dgm:prSet/>
      <dgm:spPr/>
      <dgm:t>
        <a:bodyPr/>
        <a:lstStyle/>
        <a:p>
          <a:endParaRPr lang="en-US"/>
        </a:p>
      </dgm:t>
    </dgm:pt>
    <dgm:pt modelId="{BC513407-A626-4121-B432-5B38CA9BB904}" type="parTrans" cxnId="{81178F38-D641-4228-9AFB-87117A3B581C}">
      <dgm:prSet/>
      <dgm:spPr/>
      <dgm:t>
        <a:bodyPr/>
        <a:lstStyle/>
        <a:p>
          <a:endParaRPr lang="en-US"/>
        </a:p>
      </dgm:t>
    </dgm:pt>
    <dgm:pt modelId="{18ABFD57-F90F-48F8-8D34-45205C282102}" type="pres">
      <dgm:prSet presAssocID="{E380A4C2-5D5E-44A9-B895-A9EFB187C963}" presName="Name0" presStyleCnt="0">
        <dgm:presLayoutVars>
          <dgm:dir/>
          <dgm:resizeHandles/>
        </dgm:presLayoutVars>
      </dgm:prSet>
      <dgm:spPr/>
    </dgm:pt>
    <dgm:pt modelId="{95003D52-FD5A-4D70-8552-2802EB7F0499}" type="pres">
      <dgm:prSet presAssocID="{7A1C2EF4-4F80-4F9B-BAFF-A11B28B9E7EE}" presName="compNode" presStyleCnt="0"/>
      <dgm:spPr/>
    </dgm:pt>
    <dgm:pt modelId="{75330605-1E44-4DDF-8BB3-461F51C71C0C}" type="pres">
      <dgm:prSet presAssocID="{7A1C2EF4-4F80-4F9B-BAFF-A11B28B9E7EE}" presName="dummyConnPt" presStyleCnt="0"/>
      <dgm:spPr/>
    </dgm:pt>
    <dgm:pt modelId="{39A0AE35-B2CC-4656-B81A-3EF0100EAC1E}" type="pres">
      <dgm:prSet presAssocID="{7A1C2EF4-4F80-4F9B-BAFF-A11B28B9E7EE}" presName="node" presStyleLbl="node1" presStyleIdx="0" presStyleCnt="9" custScaleY="65823" custLinFactNeighborX="178" custLinFactNeighborY="-40108">
        <dgm:presLayoutVars>
          <dgm:bulletEnabled val="1"/>
        </dgm:presLayoutVars>
      </dgm:prSet>
      <dgm:spPr/>
    </dgm:pt>
    <dgm:pt modelId="{FA6D3DFD-899E-4E37-81FE-13158E190A27}" type="pres">
      <dgm:prSet presAssocID="{97AC1F50-DF2F-4DE9-B777-1479EA97B2B1}" presName="sibTrans" presStyleLbl="bgSibTrans2D1" presStyleIdx="0" presStyleCnt="8" custLinFactNeighborX="2732" custLinFactNeighborY="-81485"/>
      <dgm:spPr/>
    </dgm:pt>
    <dgm:pt modelId="{1894B1C8-0006-4131-B2EE-1772937910F0}" type="pres">
      <dgm:prSet presAssocID="{6AB902C1-7828-4F24-B3FE-68CF1C668278}" presName="compNode" presStyleCnt="0"/>
      <dgm:spPr/>
    </dgm:pt>
    <dgm:pt modelId="{FC28A90C-1FE2-493F-96C5-EFD33D7E96A0}" type="pres">
      <dgm:prSet presAssocID="{6AB902C1-7828-4F24-B3FE-68CF1C668278}" presName="dummyConnPt" presStyleCnt="0"/>
      <dgm:spPr/>
    </dgm:pt>
    <dgm:pt modelId="{24961577-F6D6-4203-AA86-6A769BAAAAED}" type="pres">
      <dgm:prSet presAssocID="{6AB902C1-7828-4F24-B3FE-68CF1C668278}" presName="node" presStyleLbl="node1" presStyleIdx="1" presStyleCnt="9" custScaleX="105435" custScaleY="87789" custLinFactNeighborX="2895" custLinFactNeighborY="-5021">
        <dgm:presLayoutVars>
          <dgm:bulletEnabled val="1"/>
        </dgm:presLayoutVars>
      </dgm:prSet>
      <dgm:spPr/>
    </dgm:pt>
    <dgm:pt modelId="{886A518F-1F96-4E79-9A4F-9E29410A24D7}" type="pres">
      <dgm:prSet presAssocID="{D46FC69B-82BD-4C83-B333-C44A4EA7FCE9}" presName="sibTrans" presStyleLbl="bgSibTrans2D1" presStyleIdx="1" presStyleCnt="8" custLinFactNeighborX="3530" custLinFactNeighborY="11847"/>
      <dgm:spPr/>
    </dgm:pt>
    <dgm:pt modelId="{C065FB75-13A9-4A75-B551-ED1A860249CC}" type="pres">
      <dgm:prSet presAssocID="{DB3A0F82-16D3-4E9A-97F9-7613DD608C38}" presName="compNode" presStyleCnt="0"/>
      <dgm:spPr/>
    </dgm:pt>
    <dgm:pt modelId="{6E3C7C68-52FC-4C40-A153-57502ED36EDB}" type="pres">
      <dgm:prSet presAssocID="{DB3A0F82-16D3-4E9A-97F9-7613DD608C38}" presName="dummyConnPt" presStyleCnt="0"/>
      <dgm:spPr/>
    </dgm:pt>
    <dgm:pt modelId="{7C689417-8CF6-4546-9E9A-D6637E8354C8}" type="pres">
      <dgm:prSet presAssocID="{DB3A0F82-16D3-4E9A-97F9-7613DD608C38}" presName="node" presStyleLbl="node1" presStyleIdx="2" presStyleCnt="9">
        <dgm:presLayoutVars>
          <dgm:bulletEnabled val="1"/>
        </dgm:presLayoutVars>
      </dgm:prSet>
      <dgm:spPr/>
    </dgm:pt>
    <dgm:pt modelId="{D5F1A4C1-229C-46F1-9B80-259EBA05BFA5}" type="pres">
      <dgm:prSet presAssocID="{D1789646-CDC3-466D-BD55-2996E9B72070}" presName="sibTrans" presStyleLbl="bgSibTrans2D1" presStyleIdx="2" presStyleCnt="8"/>
      <dgm:spPr/>
    </dgm:pt>
    <dgm:pt modelId="{5A1EA253-AFEB-4CA4-AD9C-38FE81B95983}" type="pres">
      <dgm:prSet presAssocID="{0B2912A7-477A-4203-8AA0-B18E8E8F3F55}" presName="compNode" presStyleCnt="0"/>
      <dgm:spPr/>
    </dgm:pt>
    <dgm:pt modelId="{7A00EF77-0621-4C49-A34C-D4772C7CAF83}" type="pres">
      <dgm:prSet presAssocID="{0B2912A7-477A-4203-8AA0-B18E8E8F3F55}" presName="dummyConnPt" presStyleCnt="0"/>
      <dgm:spPr/>
    </dgm:pt>
    <dgm:pt modelId="{2F88A230-4BA0-4888-B646-5DAAFFA92740}" type="pres">
      <dgm:prSet presAssocID="{0B2912A7-477A-4203-8AA0-B18E8E8F3F55}" presName="node" presStyleLbl="node1" presStyleIdx="3" presStyleCnt="9">
        <dgm:presLayoutVars>
          <dgm:bulletEnabled val="1"/>
        </dgm:presLayoutVars>
      </dgm:prSet>
      <dgm:spPr/>
    </dgm:pt>
    <dgm:pt modelId="{0EBBC70A-4D2B-4ACD-A683-23F427C98BAB}" type="pres">
      <dgm:prSet presAssocID="{8A43EAF9-1B29-41D1-ADA5-E477AE8FFB01}" presName="sibTrans" presStyleLbl="bgSibTrans2D1" presStyleIdx="3" presStyleCnt="8"/>
      <dgm:spPr/>
    </dgm:pt>
    <dgm:pt modelId="{A5B5CBC2-6142-483B-B663-C70AA37491BC}" type="pres">
      <dgm:prSet presAssocID="{29560A63-649F-4957-A72D-136E03B93BA4}" presName="compNode" presStyleCnt="0"/>
      <dgm:spPr/>
    </dgm:pt>
    <dgm:pt modelId="{FBC6273A-C67F-439C-A430-8278220A5B6B}" type="pres">
      <dgm:prSet presAssocID="{29560A63-649F-4957-A72D-136E03B93BA4}" presName="dummyConnPt" presStyleCnt="0"/>
      <dgm:spPr/>
    </dgm:pt>
    <dgm:pt modelId="{FC9AF286-2C5F-4120-849D-050D807EE0E3}" type="pres">
      <dgm:prSet presAssocID="{29560A63-649F-4957-A72D-136E03B93BA4}" presName="node" presStyleLbl="node1" presStyleIdx="4" presStyleCnt="9">
        <dgm:presLayoutVars>
          <dgm:bulletEnabled val="1"/>
        </dgm:presLayoutVars>
      </dgm:prSet>
      <dgm:spPr/>
    </dgm:pt>
    <dgm:pt modelId="{309B1F68-2884-45EB-9560-E32BD3598C5F}" type="pres">
      <dgm:prSet presAssocID="{7169CF47-0B2C-49F4-9FE9-D1129AA05112}" presName="sibTrans" presStyleLbl="bgSibTrans2D1" presStyleIdx="4" presStyleCnt="8"/>
      <dgm:spPr/>
    </dgm:pt>
    <dgm:pt modelId="{A54959AC-37FD-4B65-ADFA-1B5CDAE6B55D}" type="pres">
      <dgm:prSet presAssocID="{0C91865A-5FF9-4EBB-A0B0-768F4530BA92}" presName="compNode" presStyleCnt="0"/>
      <dgm:spPr/>
    </dgm:pt>
    <dgm:pt modelId="{D0B66091-5E99-445D-817E-A87298667AD7}" type="pres">
      <dgm:prSet presAssocID="{0C91865A-5FF9-4EBB-A0B0-768F4530BA92}" presName="dummyConnPt" presStyleCnt="0"/>
      <dgm:spPr/>
    </dgm:pt>
    <dgm:pt modelId="{8509AA7D-D59A-4E47-BF89-4F58B0637F3C}" type="pres">
      <dgm:prSet presAssocID="{0C91865A-5FF9-4EBB-A0B0-768F4530BA92}" presName="node" presStyleLbl="node1" presStyleIdx="5" presStyleCnt="9">
        <dgm:presLayoutVars>
          <dgm:bulletEnabled val="1"/>
        </dgm:presLayoutVars>
      </dgm:prSet>
      <dgm:spPr/>
    </dgm:pt>
    <dgm:pt modelId="{F9017A42-B483-4686-8E0A-74D2E5C10CBC}" type="pres">
      <dgm:prSet presAssocID="{1E92652D-B87F-433B-B472-EDDD6DF6C7F2}" presName="sibTrans" presStyleLbl="bgSibTrans2D1" presStyleIdx="5" presStyleCnt="8"/>
      <dgm:spPr/>
    </dgm:pt>
    <dgm:pt modelId="{87239223-AA31-47F4-8398-1172D7C7BD13}" type="pres">
      <dgm:prSet presAssocID="{890492CE-76ED-428E-A0E6-4F438B9241A1}" presName="compNode" presStyleCnt="0"/>
      <dgm:spPr/>
    </dgm:pt>
    <dgm:pt modelId="{5481A35E-AC14-443D-A171-4C6EA17A5A4A}" type="pres">
      <dgm:prSet presAssocID="{890492CE-76ED-428E-A0E6-4F438B9241A1}" presName="dummyConnPt" presStyleCnt="0"/>
      <dgm:spPr/>
    </dgm:pt>
    <dgm:pt modelId="{06D66E4E-8FE1-49DE-8F69-D732576EB777}" type="pres">
      <dgm:prSet presAssocID="{890492CE-76ED-428E-A0E6-4F438B9241A1}" presName="node" presStyleLbl="node1" presStyleIdx="6" presStyleCnt="9">
        <dgm:presLayoutVars>
          <dgm:bulletEnabled val="1"/>
        </dgm:presLayoutVars>
      </dgm:prSet>
      <dgm:spPr/>
    </dgm:pt>
    <dgm:pt modelId="{D7F43095-0BD7-4F6E-80C1-BFA6DA844837}" type="pres">
      <dgm:prSet presAssocID="{893156D7-F8A5-4DF4-B93D-FA23E7A10AA1}" presName="sibTrans" presStyleLbl="bgSibTrans2D1" presStyleIdx="6" presStyleCnt="8"/>
      <dgm:spPr/>
    </dgm:pt>
    <dgm:pt modelId="{F2962D48-5703-41CD-A530-FD6164C3B7E6}" type="pres">
      <dgm:prSet presAssocID="{EF3580BB-9D08-4F09-A336-F29F9190723F}" presName="compNode" presStyleCnt="0"/>
      <dgm:spPr/>
    </dgm:pt>
    <dgm:pt modelId="{F6E4F983-75A8-4238-8C97-E5CCB45F5976}" type="pres">
      <dgm:prSet presAssocID="{EF3580BB-9D08-4F09-A336-F29F9190723F}" presName="dummyConnPt" presStyleCnt="0"/>
      <dgm:spPr/>
    </dgm:pt>
    <dgm:pt modelId="{E82BD393-DA4C-463E-90C8-C5E1ECC2EC39}" type="pres">
      <dgm:prSet presAssocID="{EF3580BB-9D08-4F09-A336-F29F9190723F}" presName="node" presStyleLbl="node1" presStyleIdx="7" presStyleCnt="9">
        <dgm:presLayoutVars>
          <dgm:bulletEnabled val="1"/>
        </dgm:presLayoutVars>
      </dgm:prSet>
      <dgm:spPr/>
    </dgm:pt>
    <dgm:pt modelId="{A63FC3BF-D83C-4DA4-AFB2-6805C49FE94E}" type="pres">
      <dgm:prSet presAssocID="{6A818740-28BC-4308-9DD9-0B403713710E}" presName="sibTrans" presStyleLbl="bgSibTrans2D1" presStyleIdx="7" presStyleCnt="8"/>
      <dgm:spPr/>
    </dgm:pt>
    <dgm:pt modelId="{8CCF595C-8E64-4DD6-BD85-9037EF4EFF69}" type="pres">
      <dgm:prSet presAssocID="{785319D9-1AC5-4DAC-BEA5-D720C5B987CE}" presName="compNode" presStyleCnt="0"/>
      <dgm:spPr/>
    </dgm:pt>
    <dgm:pt modelId="{DBB1BF52-722F-4291-910E-0D8AFA1AC22A}" type="pres">
      <dgm:prSet presAssocID="{785319D9-1AC5-4DAC-BEA5-D720C5B987CE}" presName="dummyConnPt" presStyleCnt="0"/>
      <dgm:spPr/>
    </dgm:pt>
    <dgm:pt modelId="{0B423CC9-5FDD-48FD-A7CB-E9B1BC90BC8F}" type="pres">
      <dgm:prSet presAssocID="{785319D9-1AC5-4DAC-BEA5-D720C5B987CE}" presName="node" presStyleLbl="node1" presStyleIdx="8" presStyleCnt="9">
        <dgm:presLayoutVars>
          <dgm:bulletEnabled val="1"/>
        </dgm:presLayoutVars>
      </dgm:prSet>
      <dgm:spPr/>
    </dgm:pt>
  </dgm:ptLst>
  <dgm:cxnLst>
    <dgm:cxn modelId="{20149A04-4ACC-40C9-AFA9-45A1DF6A4A42}" type="presOf" srcId="{E380A4C2-5D5E-44A9-B895-A9EFB187C963}" destId="{18ABFD57-F90F-48F8-8D34-45205C282102}" srcOrd="0" destOrd="0" presId="urn:microsoft.com/office/officeart/2005/8/layout/bProcess4"/>
    <dgm:cxn modelId="{2E36F806-28D9-44C8-84CB-ED118C0C523E}" srcId="{E380A4C2-5D5E-44A9-B895-A9EFB187C963}" destId="{7A1C2EF4-4F80-4F9B-BAFF-A11B28B9E7EE}" srcOrd="0" destOrd="0" parTransId="{7217388A-2865-4B90-8569-E3EEC90F78DC}" sibTransId="{97AC1F50-DF2F-4DE9-B777-1479EA97B2B1}"/>
    <dgm:cxn modelId="{701A4321-7099-49BB-8790-B2D09E017C78}" type="presOf" srcId="{6AB902C1-7828-4F24-B3FE-68CF1C668278}" destId="{24961577-F6D6-4203-AA86-6A769BAAAAED}" srcOrd="0" destOrd="0" presId="urn:microsoft.com/office/officeart/2005/8/layout/bProcess4"/>
    <dgm:cxn modelId="{96267223-EB5E-4F84-A9C8-25E3175547E1}" srcId="{E380A4C2-5D5E-44A9-B895-A9EFB187C963}" destId="{0C91865A-5FF9-4EBB-A0B0-768F4530BA92}" srcOrd="5" destOrd="0" parTransId="{89B80045-FC4A-4225-A42A-E136F9A11D78}" sibTransId="{1E92652D-B87F-433B-B472-EDDD6DF6C7F2}"/>
    <dgm:cxn modelId="{C7A58924-8677-47B9-9A3D-F7B6AC984050}" srcId="{E380A4C2-5D5E-44A9-B895-A9EFB187C963}" destId="{29560A63-649F-4957-A72D-136E03B93BA4}" srcOrd="4" destOrd="0" parTransId="{B02ADA7A-181C-4580-88A9-40D5B2E23D3E}" sibTransId="{7169CF47-0B2C-49F4-9FE9-D1129AA05112}"/>
    <dgm:cxn modelId="{28E54929-0D5A-48FC-98FB-D9496F8178FE}" srcId="{E380A4C2-5D5E-44A9-B895-A9EFB187C963}" destId="{6AB902C1-7828-4F24-B3FE-68CF1C668278}" srcOrd="1" destOrd="0" parTransId="{D42815D6-A938-4964-80B2-E99BF4561090}" sibTransId="{D46FC69B-82BD-4C83-B333-C44A4EA7FCE9}"/>
    <dgm:cxn modelId="{7715212C-5A77-424D-838F-1BD70D3A4737}" type="presOf" srcId="{6A818740-28BC-4308-9DD9-0B403713710E}" destId="{A63FC3BF-D83C-4DA4-AFB2-6805C49FE94E}" srcOrd="0" destOrd="0" presId="urn:microsoft.com/office/officeart/2005/8/layout/bProcess4"/>
    <dgm:cxn modelId="{7E0B2838-CF59-4F94-84D4-330C9C19E50C}" srcId="{E380A4C2-5D5E-44A9-B895-A9EFB187C963}" destId="{EF3580BB-9D08-4F09-A336-F29F9190723F}" srcOrd="7" destOrd="0" parTransId="{277E9F84-FD0C-493B-9468-4F0438AE58DD}" sibTransId="{6A818740-28BC-4308-9DD9-0B403713710E}"/>
    <dgm:cxn modelId="{81178F38-D641-4228-9AFB-87117A3B581C}" srcId="{E380A4C2-5D5E-44A9-B895-A9EFB187C963}" destId="{785319D9-1AC5-4DAC-BEA5-D720C5B987CE}" srcOrd="8" destOrd="0" parTransId="{BC513407-A626-4121-B432-5B38CA9BB904}" sibTransId="{2626C23F-1C16-4A29-BD07-74BF07150DC0}"/>
    <dgm:cxn modelId="{EEB2575B-CE44-4365-97AD-B4EF019F05F4}" type="presOf" srcId="{890492CE-76ED-428E-A0E6-4F438B9241A1}" destId="{06D66E4E-8FE1-49DE-8F69-D732576EB777}" srcOrd="0" destOrd="0" presId="urn:microsoft.com/office/officeart/2005/8/layout/bProcess4"/>
    <dgm:cxn modelId="{1FF6F350-7061-4C8B-9B44-99F9E44FDC2D}" type="presOf" srcId="{0B2912A7-477A-4203-8AA0-B18E8E8F3F55}" destId="{2F88A230-4BA0-4888-B646-5DAAFFA92740}" srcOrd="0" destOrd="0" presId="urn:microsoft.com/office/officeart/2005/8/layout/bProcess4"/>
    <dgm:cxn modelId="{3F46047A-2F46-4861-B28D-E7408494D8DD}" type="presOf" srcId="{0C91865A-5FF9-4EBB-A0B0-768F4530BA92}" destId="{8509AA7D-D59A-4E47-BF89-4F58B0637F3C}" srcOrd="0" destOrd="0" presId="urn:microsoft.com/office/officeart/2005/8/layout/bProcess4"/>
    <dgm:cxn modelId="{787F087A-96B1-466D-A51A-6680AF53A322}" srcId="{E380A4C2-5D5E-44A9-B895-A9EFB187C963}" destId="{890492CE-76ED-428E-A0E6-4F438B9241A1}" srcOrd="6" destOrd="0" parTransId="{5107973E-CB84-40D5-B86C-12EE2D3312DF}" sibTransId="{893156D7-F8A5-4DF4-B93D-FA23E7A10AA1}"/>
    <dgm:cxn modelId="{04A4DB7C-1B0B-440F-ADA7-79123DDD41D0}" type="presOf" srcId="{8A43EAF9-1B29-41D1-ADA5-E477AE8FFB01}" destId="{0EBBC70A-4D2B-4ACD-A683-23F427C98BAB}" srcOrd="0" destOrd="0" presId="urn:microsoft.com/office/officeart/2005/8/layout/bProcess4"/>
    <dgm:cxn modelId="{34C5D783-B1C0-4A03-B97A-93F4D48F3899}" srcId="{E380A4C2-5D5E-44A9-B895-A9EFB187C963}" destId="{DB3A0F82-16D3-4E9A-97F9-7613DD608C38}" srcOrd="2" destOrd="0" parTransId="{39EFB466-416A-4904-9E29-864133528B29}" sibTransId="{D1789646-CDC3-466D-BD55-2996E9B72070}"/>
    <dgm:cxn modelId="{961AE387-05AC-4EAC-9207-4C213B15CAB9}" type="presOf" srcId="{D1789646-CDC3-466D-BD55-2996E9B72070}" destId="{D5F1A4C1-229C-46F1-9B80-259EBA05BFA5}" srcOrd="0" destOrd="0" presId="urn:microsoft.com/office/officeart/2005/8/layout/bProcess4"/>
    <dgm:cxn modelId="{B4FF6C8C-2259-4FD4-869C-7C233ADF2A74}" type="presOf" srcId="{7169CF47-0B2C-49F4-9FE9-D1129AA05112}" destId="{309B1F68-2884-45EB-9560-E32BD3598C5F}" srcOrd="0" destOrd="0" presId="urn:microsoft.com/office/officeart/2005/8/layout/bProcess4"/>
    <dgm:cxn modelId="{75AFB394-7561-415B-B16E-7D4A9A99E06B}" type="presOf" srcId="{1E92652D-B87F-433B-B472-EDDD6DF6C7F2}" destId="{F9017A42-B483-4686-8E0A-74D2E5C10CBC}" srcOrd="0" destOrd="0" presId="urn:microsoft.com/office/officeart/2005/8/layout/bProcess4"/>
    <dgm:cxn modelId="{A622D2A5-EB47-4115-A813-6BB5D2AD8554}" type="presOf" srcId="{29560A63-649F-4957-A72D-136E03B93BA4}" destId="{FC9AF286-2C5F-4120-849D-050D807EE0E3}" srcOrd="0" destOrd="0" presId="urn:microsoft.com/office/officeart/2005/8/layout/bProcess4"/>
    <dgm:cxn modelId="{6C6C0EC1-7D45-45DE-85C4-23E8826C3DB7}" type="presOf" srcId="{893156D7-F8A5-4DF4-B93D-FA23E7A10AA1}" destId="{D7F43095-0BD7-4F6E-80C1-BFA6DA844837}" srcOrd="0" destOrd="0" presId="urn:microsoft.com/office/officeart/2005/8/layout/bProcess4"/>
    <dgm:cxn modelId="{87817EC3-5D6F-4B7D-92AA-AEC87A0562F6}" type="presOf" srcId="{DB3A0F82-16D3-4E9A-97F9-7613DD608C38}" destId="{7C689417-8CF6-4546-9E9A-D6637E8354C8}" srcOrd="0" destOrd="0" presId="urn:microsoft.com/office/officeart/2005/8/layout/bProcess4"/>
    <dgm:cxn modelId="{0FE779CE-311C-4F83-95B0-285DB794FA95}" type="presOf" srcId="{97AC1F50-DF2F-4DE9-B777-1479EA97B2B1}" destId="{FA6D3DFD-899E-4E37-81FE-13158E190A27}" srcOrd="0" destOrd="0" presId="urn:microsoft.com/office/officeart/2005/8/layout/bProcess4"/>
    <dgm:cxn modelId="{421AD2CE-329D-4148-B0EE-2A6D037AC85B}" type="presOf" srcId="{EF3580BB-9D08-4F09-A336-F29F9190723F}" destId="{E82BD393-DA4C-463E-90C8-C5E1ECC2EC39}" srcOrd="0" destOrd="0" presId="urn:microsoft.com/office/officeart/2005/8/layout/bProcess4"/>
    <dgm:cxn modelId="{662C02D1-AB5C-454D-A7A4-490FE42D7FC7}" srcId="{E380A4C2-5D5E-44A9-B895-A9EFB187C963}" destId="{0B2912A7-477A-4203-8AA0-B18E8E8F3F55}" srcOrd="3" destOrd="0" parTransId="{52C0551F-0701-431A-9C30-E9F5F5518792}" sibTransId="{8A43EAF9-1B29-41D1-ADA5-E477AE8FFB01}"/>
    <dgm:cxn modelId="{9C17C7D5-A7EE-4735-9220-1D3C2BA7542A}" type="presOf" srcId="{785319D9-1AC5-4DAC-BEA5-D720C5B987CE}" destId="{0B423CC9-5FDD-48FD-A7CB-E9B1BC90BC8F}" srcOrd="0" destOrd="0" presId="urn:microsoft.com/office/officeart/2005/8/layout/bProcess4"/>
    <dgm:cxn modelId="{3AA2D1EB-EDE9-42DB-8B86-49D8D4378401}" type="presOf" srcId="{7A1C2EF4-4F80-4F9B-BAFF-A11B28B9E7EE}" destId="{39A0AE35-B2CC-4656-B81A-3EF0100EAC1E}" srcOrd="0" destOrd="0" presId="urn:microsoft.com/office/officeart/2005/8/layout/bProcess4"/>
    <dgm:cxn modelId="{F82955F9-3A32-4DBC-AD0D-271D67C81310}" type="presOf" srcId="{D46FC69B-82BD-4C83-B333-C44A4EA7FCE9}" destId="{886A518F-1F96-4E79-9A4F-9E29410A24D7}" srcOrd="0" destOrd="0" presId="urn:microsoft.com/office/officeart/2005/8/layout/bProcess4"/>
    <dgm:cxn modelId="{D2ECEFE9-7989-4553-A100-EF43FC504FA8}" type="presParOf" srcId="{18ABFD57-F90F-48F8-8D34-45205C282102}" destId="{95003D52-FD5A-4D70-8552-2802EB7F0499}" srcOrd="0" destOrd="0" presId="urn:microsoft.com/office/officeart/2005/8/layout/bProcess4"/>
    <dgm:cxn modelId="{53680495-17DD-4A92-8635-6BA9D87E045B}" type="presParOf" srcId="{95003D52-FD5A-4D70-8552-2802EB7F0499}" destId="{75330605-1E44-4DDF-8BB3-461F51C71C0C}" srcOrd="0" destOrd="0" presId="urn:microsoft.com/office/officeart/2005/8/layout/bProcess4"/>
    <dgm:cxn modelId="{A4D15C2A-B3B5-4912-B951-8ABE96C069F6}" type="presParOf" srcId="{95003D52-FD5A-4D70-8552-2802EB7F0499}" destId="{39A0AE35-B2CC-4656-B81A-3EF0100EAC1E}" srcOrd="1" destOrd="0" presId="urn:microsoft.com/office/officeart/2005/8/layout/bProcess4"/>
    <dgm:cxn modelId="{4B82FEC8-28EB-4FA6-AC27-4E3CBBDD5998}" type="presParOf" srcId="{18ABFD57-F90F-48F8-8D34-45205C282102}" destId="{FA6D3DFD-899E-4E37-81FE-13158E190A27}" srcOrd="1" destOrd="0" presId="urn:microsoft.com/office/officeart/2005/8/layout/bProcess4"/>
    <dgm:cxn modelId="{E74C934C-B4EC-4F2B-A5D2-6CDDEA0FA30A}" type="presParOf" srcId="{18ABFD57-F90F-48F8-8D34-45205C282102}" destId="{1894B1C8-0006-4131-B2EE-1772937910F0}" srcOrd="2" destOrd="0" presId="urn:microsoft.com/office/officeart/2005/8/layout/bProcess4"/>
    <dgm:cxn modelId="{4334BAB4-3206-493F-8DF1-EE3C43858951}" type="presParOf" srcId="{1894B1C8-0006-4131-B2EE-1772937910F0}" destId="{FC28A90C-1FE2-493F-96C5-EFD33D7E96A0}" srcOrd="0" destOrd="0" presId="urn:microsoft.com/office/officeart/2005/8/layout/bProcess4"/>
    <dgm:cxn modelId="{E21DADDA-9D5E-4F10-AD2F-372C199FD084}" type="presParOf" srcId="{1894B1C8-0006-4131-B2EE-1772937910F0}" destId="{24961577-F6D6-4203-AA86-6A769BAAAAED}" srcOrd="1" destOrd="0" presId="urn:microsoft.com/office/officeart/2005/8/layout/bProcess4"/>
    <dgm:cxn modelId="{F3640152-78EC-4172-A41D-4790A68AC589}" type="presParOf" srcId="{18ABFD57-F90F-48F8-8D34-45205C282102}" destId="{886A518F-1F96-4E79-9A4F-9E29410A24D7}" srcOrd="3" destOrd="0" presId="urn:microsoft.com/office/officeart/2005/8/layout/bProcess4"/>
    <dgm:cxn modelId="{C79E0EF9-AA0C-4852-8649-8CAC248BE4BA}" type="presParOf" srcId="{18ABFD57-F90F-48F8-8D34-45205C282102}" destId="{C065FB75-13A9-4A75-B551-ED1A860249CC}" srcOrd="4" destOrd="0" presId="urn:microsoft.com/office/officeart/2005/8/layout/bProcess4"/>
    <dgm:cxn modelId="{6A871641-A5CE-48F5-867E-49DE8131E798}" type="presParOf" srcId="{C065FB75-13A9-4A75-B551-ED1A860249CC}" destId="{6E3C7C68-52FC-4C40-A153-57502ED36EDB}" srcOrd="0" destOrd="0" presId="urn:microsoft.com/office/officeart/2005/8/layout/bProcess4"/>
    <dgm:cxn modelId="{181F8C51-0C53-4225-81EB-C86BA7E83341}" type="presParOf" srcId="{C065FB75-13A9-4A75-B551-ED1A860249CC}" destId="{7C689417-8CF6-4546-9E9A-D6637E8354C8}" srcOrd="1" destOrd="0" presId="urn:microsoft.com/office/officeart/2005/8/layout/bProcess4"/>
    <dgm:cxn modelId="{1432253A-2C1A-4EA2-8B4F-C9D4A582DAFE}" type="presParOf" srcId="{18ABFD57-F90F-48F8-8D34-45205C282102}" destId="{D5F1A4C1-229C-46F1-9B80-259EBA05BFA5}" srcOrd="5" destOrd="0" presId="urn:microsoft.com/office/officeart/2005/8/layout/bProcess4"/>
    <dgm:cxn modelId="{A50D9E14-62E5-42F8-8C64-9D55BAE86091}" type="presParOf" srcId="{18ABFD57-F90F-48F8-8D34-45205C282102}" destId="{5A1EA253-AFEB-4CA4-AD9C-38FE81B95983}" srcOrd="6" destOrd="0" presId="urn:microsoft.com/office/officeart/2005/8/layout/bProcess4"/>
    <dgm:cxn modelId="{BD0D1746-22C5-438E-8398-C973E3D5645E}" type="presParOf" srcId="{5A1EA253-AFEB-4CA4-AD9C-38FE81B95983}" destId="{7A00EF77-0621-4C49-A34C-D4772C7CAF83}" srcOrd="0" destOrd="0" presId="urn:microsoft.com/office/officeart/2005/8/layout/bProcess4"/>
    <dgm:cxn modelId="{E540A4C0-0732-4AE0-A575-5FF5974AAFE3}" type="presParOf" srcId="{5A1EA253-AFEB-4CA4-AD9C-38FE81B95983}" destId="{2F88A230-4BA0-4888-B646-5DAAFFA92740}" srcOrd="1" destOrd="0" presId="urn:microsoft.com/office/officeart/2005/8/layout/bProcess4"/>
    <dgm:cxn modelId="{94C70F9F-FAC9-4FB6-BCCA-28BF6F85EF94}" type="presParOf" srcId="{18ABFD57-F90F-48F8-8D34-45205C282102}" destId="{0EBBC70A-4D2B-4ACD-A683-23F427C98BAB}" srcOrd="7" destOrd="0" presId="urn:microsoft.com/office/officeart/2005/8/layout/bProcess4"/>
    <dgm:cxn modelId="{03C3BBCD-37F8-4A57-B901-E5D26AD694AB}" type="presParOf" srcId="{18ABFD57-F90F-48F8-8D34-45205C282102}" destId="{A5B5CBC2-6142-483B-B663-C70AA37491BC}" srcOrd="8" destOrd="0" presId="urn:microsoft.com/office/officeart/2005/8/layout/bProcess4"/>
    <dgm:cxn modelId="{2F038551-F905-4830-8B31-D3B9E097A0AF}" type="presParOf" srcId="{A5B5CBC2-6142-483B-B663-C70AA37491BC}" destId="{FBC6273A-C67F-439C-A430-8278220A5B6B}" srcOrd="0" destOrd="0" presId="urn:microsoft.com/office/officeart/2005/8/layout/bProcess4"/>
    <dgm:cxn modelId="{485013ED-9E83-4D3A-A942-8C8FE175C44C}" type="presParOf" srcId="{A5B5CBC2-6142-483B-B663-C70AA37491BC}" destId="{FC9AF286-2C5F-4120-849D-050D807EE0E3}" srcOrd="1" destOrd="0" presId="urn:microsoft.com/office/officeart/2005/8/layout/bProcess4"/>
    <dgm:cxn modelId="{3DCD0E24-D452-47DD-AC66-A09EA7952F54}" type="presParOf" srcId="{18ABFD57-F90F-48F8-8D34-45205C282102}" destId="{309B1F68-2884-45EB-9560-E32BD3598C5F}" srcOrd="9" destOrd="0" presId="urn:microsoft.com/office/officeart/2005/8/layout/bProcess4"/>
    <dgm:cxn modelId="{6F6CFC9E-CC41-444C-B1F8-3AFD6E14C64C}" type="presParOf" srcId="{18ABFD57-F90F-48F8-8D34-45205C282102}" destId="{A54959AC-37FD-4B65-ADFA-1B5CDAE6B55D}" srcOrd="10" destOrd="0" presId="urn:microsoft.com/office/officeart/2005/8/layout/bProcess4"/>
    <dgm:cxn modelId="{23BAC745-EC8F-400C-BA6C-C0407258615A}" type="presParOf" srcId="{A54959AC-37FD-4B65-ADFA-1B5CDAE6B55D}" destId="{D0B66091-5E99-445D-817E-A87298667AD7}" srcOrd="0" destOrd="0" presId="urn:microsoft.com/office/officeart/2005/8/layout/bProcess4"/>
    <dgm:cxn modelId="{01DCA66C-7EAE-4A79-9787-F074DC660CEC}" type="presParOf" srcId="{A54959AC-37FD-4B65-ADFA-1B5CDAE6B55D}" destId="{8509AA7D-D59A-4E47-BF89-4F58B0637F3C}" srcOrd="1" destOrd="0" presId="urn:microsoft.com/office/officeart/2005/8/layout/bProcess4"/>
    <dgm:cxn modelId="{00359899-6CB8-43A9-BE1A-CBC45B5BB669}" type="presParOf" srcId="{18ABFD57-F90F-48F8-8D34-45205C282102}" destId="{F9017A42-B483-4686-8E0A-74D2E5C10CBC}" srcOrd="11" destOrd="0" presId="urn:microsoft.com/office/officeart/2005/8/layout/bProcess4"/>
    <dgm:cxn modelId="{1360AA52-052B-44CB-A423-FF68B6FEB08C}" type="presParOf" srcId="{18ABFD57-F90F-48F8-8D34-45205C282102}" destId="{87239223-AA31-47F4-8398-1172D7C7BD13}" srcOrd="12" destOrd="0" presId="urn:microsoft.com/office/officeart/2005/8/layout/bProcess4"/>
    <dgm:cxn modelId="{3BE6A332-997A-44EF-BDD0-451EB2780E37}" type="presParOf" srcId="{87239223-AA31-47F4-8398-1172D7C7BD13}" destId="{5481A35E-AC14-443D-A171-4C6EA17A5A4A}" srcOrd="0" destOrd="0" presId="urn:microsoft.com/office/officeart/2005/8/layout/bProcess4"/>
    <dgm:cxn modelId="{C88B46BB-DADA-430F-A0AE-9319DE124FBE}" type="presParOf" srcId="{87239223-AA31-47F4-8398-1172D7C7BD13}" destId="{06D66E4E-8FE1-49DE-8F69-D732576EB777}" srcOrd="1" destOrd="0" presId="urn:microsoft.com/office/officeart/2005/8/layout/bProcess4"/>
    <dgm:cxn modelId="{95105A35-73AD-4237-A063-6CF394FA0D3B}" type="presParOf" srcId="{18ABFD57-F90F-48F8-8D34-45205C282102}" destId="{D7F43095-0BD7-4F6E-80C1-BFA6DA844837}" srcOrd="13" destOrd="0" presId="urn:microsoft.com/office/officeart/2005/8/layout/bProcess4"/>
    <dgm:cxn modelId="{B011DBCC-83C6-464A-B6A1-2A2AD78FF8D4}" type="presParOf" srcId="{18ABFD57-F90F-48F8-8D34-45205C282102}" destId="{F2962D48-5703-41CD-A530-FD6164C3B7E6}" srcOrd="14" destOrd="0" presId="urn:microsoft.com/office/officeart/2005/8/layout/bProcess4"/>
    <dgm:cxn modelId="{9A830C5E-B4B8-4864-8808-D4D0B1D0D1E9}" type="presParOf" srcId="{F2962D48-5703-41CD-A530-FD6164C3B7E6}" destId="{F6E4F983-75A8-4238-8C97-E5CCB45F5976}" srcOrd="0" destOrd="0" presId="urn:microsoft.com/office/officeart/2005/8/layout/bProcess4"/>
    <dgm:cxn modelId="{D946B610-5C26-49B7-A149-B157B5CAEE42}" type="presParOf" srcId="{F2962D48-5703-41CD-A530-FD6164C3B7E6}" destId="{E82BD393-DA4C-463E-90C8-C5E1ECC2EC39}" srcOrd="1" destOrd="0" presId="urn:microsoft.com/office/officeart/2005/8/layout/bProcess4"/>
    <dgm:cxn modelId="{CFCE998A-7D87-49F8-85F5-6195270E32C2}" type="presParOf" srcId="{18ABFD57-F90F-48F8-8D34-45205C282102}" destId="{A63FC3BF-D83C-4DA4-AFB2-6805C49FE94E}" srcOrd="15" destOrd="0" presId="urn:microsoft.com/office/officeart/2005/8/layout/bProcess4"/>
    <dgm:cxn modelId="{49BFD59E-FA1E-4A73-8882-F9D591A951EC}" type="presParOf" srcId="{18ABFD57-F90F-48F8-8D34-45205C282102}" destId="{8CCF595C-8E64-4DD6-BD85-9037EF4EFF69}" srcOrd="16" destOrd="0" presId="urn:microsoft.com/office/officeart/2005/8/layout/bProcess4"/>
    <dgm:cxn modelId="{D47BE1AC-9709-49F3-B1A6-A9168FE33FE1}" type="presParOf" srcId="{8CCF595C-8E64-4DD6-BD85-9037EF4EFF69}" destId="{DBB1BF52-722F-4291-910E-0D8AFA1AC22A}" srcOrd="0" destOrd="0" presId="urn:microsoft.com/office/officeart/2005/8/layout/bProcess4"/>
    <dgm:cxn modelId="{03A06C30-43EB-47B1-8109-727ECC99A65B}" type="presParOf" srcId="{8CCF595C-8E64-4DD6-BD85-9037EF4EFF69}" destId="{0B423CC9-5FDD-48FD-A7CB-E9B1BC90BC8F}"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80A4C2-5D5E-44A9-B895-A9EFB187C963}"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7A1C2EF4-4F80-4F9B-BAFF-A11B28B9E7EE}">
      <dgm:prSet phldrT="[Text]" custT="1"/>
      <dgm:spPr>
        <a:solidFill>
          <a:srgbClr val="92D050"/>
        </a:solidFill>
      </dgm:spPr>
      <dgm:t>
        <a:bodyPr/>
        <a:lstStyle/>
        <a:p>
          <a:r>
            <a:rPr lang="en-US" sz="1800" dirty="0"/>
            <a:t>1.Obtain the data set and analyze the input variables and target variables</a:t>
          </a:r>
        </a:p>
      </dgm:t>
    </dgm:pt>
    <dgm:pt modelId="{7217388A-2865-4B90-8569-E3EEC90F78DC}" type="parTrans" cxnId="{2E36F806-28D9-44C8-84CB-ED118C0C523E}">
      <dgm:prSet/>
      <dgm:spPr/>
      <dgm:t>
        <a:bodyPr/>
        <a:lstStyle/>
        <a:p>
          <a:endParaRPr lang="en-US"/>
        </a:p>
      </dgm:t>
    </dgm:pt>
    <dgm:pt modelId="{97AC1F50-DF2F-4DE9-B777-1479EA97B2B1}" type="sibTrans" cxnId="{2E36F806-28D9-44C8-84CB-ED118C0C523E}">
      <dgm:prSet/>
      <dgm:spPr/>
      <dgm:t>
        <a:bodyPr/>
        <a:lstStyle/>
        <a:p>
          <a:endParaRPr lang="en-US"/>
        </a:p>
      </dgm:t>
    </dgm:pt>
    <dgm:pt modelId="{6AB902C1-7828-4F24-B3FE-68CF1C668278}">
      <dgm:prSet phldrT="[Text]" custT="1"/>
      <dgm:spPr>
        <a:solidFill>
          <a:srgbClr val="92D050"/>
        </a:solidFill>
      </dgm:spPr>
      <dgm:t>
        <a:bodyPr/>
        <a:lstStyle/>
        <a:p>
          <a:pPr algn="l"/>
          <a:r>
            <a:rPr lang="en-US" sz="1800" dirty="0"/>
            <a:t>2.Explore the data(check for the missing values,outliers,imbalances in </a:t>
          </a:r>
          <a:r>
            <a:rPr lang="en-US" sz="1800" dirty="0" err="1"/>
            <a:t>distri.of</a:t>
          </a:r>
          <a:r>
            <a:rPr lang="en-US" sz="1800" dirty="0"/>
            <a:t> data) </a:t>
          </a:r>
        </a:p>
      </dgm:t>
    </dgm:pt>
    <dgm:pt modelId="{D42815D6-A938-4964-80B2-E99BF4561090}" type="parTrans" cxnId="{28E54929-0D5A-48FC-98FB-D9496F8178FE}">
      <dgm:prSet/>
      <dgm:spPr/>
      <dgm:t>
        <a:bodyPr/>
        <a:lstStyle/>
        <a:p>
          <a:endParaRPr lang="en-US"/>
        </a:p>
      </dgm:t>
    </dgm:pt>
    <dgm:pt modelId="{D46FC69B-82BD-4C83-B333-C44A4EA7FCE9}" type="sibTrans" cxnId="{28E54929-0D5A-48FC-98FB-D9496F8178FE}">
      <dgm:prSet/>
      <dgm:spPr/>
      <dgm:t>
        <a:bodyPr/>
        <a:lstStyle/>
        <a:p>
          <a:endParaRPr lang="en-US"/>
        </a:p>
      </dgm:t>
    </dgm:pt>
    <dgm:pt modelId="{DB3A0F82-16D3-4E9A-97F9-7613DD608C38}">
      <dgm:prSet phldrT="[Text]" custT="1"/>
      <dgm:spPr>
        <a:solidFill>
          <a:srgbClr val="92D050"/>
        </a:solidFill>
      </dgm:spPr>
      <dgm:t>
        <a:bodyPr/>
        <a:lstStyle/>
        <a:p>
          <a:r>
            <a:rPr lang="en-US" sz="1800" dirty="0"/>
            <a:t>3.Visualize the data (using </a:t>
          </a:r>
          <a:r>
            <a:rPr lang="en-US" sz="1800" dirty="0" err="1"/>
            <a:t>histograms,crosstabs</a:t>
          </a:r>
          <a:r>
            <a:rPr lang="en-US" sz="1800" dirty="0"/>
            <a:t>)and interpret the relationship b/w variables</a:t>
          </a:r>
        </a:p>
      </dgm:t>
    </dgm:pt>
    <dgm:pt modelId="{39EFB466-416A-4904-9E29-864133528B29}" type="parTrans" cxnId="{34C5D783-B1C0-4A03-B97A-93F4D48F3899}">
      <dgm:prSet/>
      <dgm:spPr/>
      <dgm:t>
        <a:bodyPr/>
        <a:lstStyle/>
        <a:p>
          <a:endParaRPr lang="en-US"/>
        </a:p>
      </dgm:t>
    </dgm:pt>
    <dgm:pt modelId="{D1789646-CDC3-466D-BD55-2996E9B72070}" type="sibTrans" cxnId="{34C5D783-B1C0-4A03-B97A-93F4D48F3899}">
      <dgm:prSet/>
      <dgm:spPr/>
      <dgm:t>
        <a:bodyPr/>
        <a:lstStyle/>
        <a:p>
          <a:endParaRPr lang="en-US"/>
        </a:p>
      </dgm:t>
    </dgm:pt>
    <dgm:pt modelId="{29560A63-649F-4957-A72D-136E03B93BA4}">
      <dgm:prSet phldrT="[Text]" custT="1"/>
      <dgm:spPr>
        <a:solidFill>
          <a:srgbClr val="92D050"/>
        </a:solidFill>
      </dgm:spPr>
      <dgm:t>
        <a:bodyPr/>
        <a:lstStyle/>
        <a:p>
          <a:r>
            <a:rPr lang="en-US" sz="1800" dirty="0"/>
            <a:t>4.Split the training and testing data ,then fit the data in the regression model.</a:t>
          </a:r>
        </a:p>
      </dgm:t>
    </dgm:pt>
    <dgm:pt modelId="{B02ADA7A-181C-4580-88A9-40D5B2E23D3E}" type="parTrans" cxnId="{C7A58924-8677-47B9-9A3D-F7B6AC984050}">
      <dgm:prSet/>
      <dgm:spPr/>
      <dgm:t>
        <a:bodyPr/>
        <a:lstStyle/>
        <a:p>
          <a:endParaRPr lang="en-US"/>
        </a:p>
      </dgm:t>
    </dgm:pt>
    <dgm:pt modelId="{7169CF47-0B2C-49F4-9FE9-D1129AA05112}" type="sibTrans" cxnId="{C7A58924-8677-47B9-9A3D-F7B6AC984050}">
      <dgm:prSet/>
      <dgm:spPr/>
      <dgm:t>
        <a:bodyPr/>
        <a:lstStyle/>
        <a:p>
          <a:endParaRPr lang="en-US"/>
        </a:p>
      </dgm:t>
    </dgm:pt>
    <dgm:pt modelId="{890492CE-76ED-428E-A0E6-4F438B9241A1}">
      <dgm:prSet phldrT="[Text]" custT="1"/>
      <dgm:spPr>
        <a:solidFill>
          <a:srgbClr val="92D050"/>
        </a:solidFill>
      </dgm:spPr>
      <dgm:t>
        <a:bodyPr/>
        <a:lstStyle/>
        <a:p>
          <a:r>
            <a:rPr lang="en-US" sz="1800" b="0" i="0" dirty="0"/>
            <a:t>6.Perform prediction on test set features.</a:t>
          </a:r>
          <a:endParaRPr lang="en-US" sz="1800" b="0" dirty="0"/>
        </a:p>
      </dgm:t>
    </dgm:pt>
    <dgm:pt modelId="{5107973E-CB84-40D5-B86C-12EE2D3312DF}" type="parTrans" cxnId="{787F087A-96B1-466D-A51A-6680AF53A322}">
      <dgm:prSet/>
      <dgm:spPr/>
      <dgm:t>
        <a:bodyPr/>
        <a:lstStyle/>
        <a:p>
          <a:endParaRPr lang="en-US"/>
        </a:p>
      </dgm:t>
    </dgm:pt>
    <dgm:pt modelId="{893156D7-F8A5-4DF4-B93D-FA23E7A10AA1}" type="sibTrans" cxnId="{787F087A-96B1-466D-A51A-6680AF53A322}">
      <dgm:prSet/>
      <dgm:spPr/>
      <dgm:t>
        <a:bodyPr/>
        <a:lstStyle/>
        <a:p>
          <a:endParaRPr lang="en-US"/>
        </a:p>
      </dgm:t>
    </dgm:pt>
    <dgm:pt modelId="{EF3580BB-9D08-4F09-A336-F29F9190723F}">
      <dgm:prSet phldrT="[Text]" custT="1"/>
      <dgm:spPr>
        <a:solidFill>
          <a:srgbClr val="92D050"/>
        </a:solidFill>
      </dgm:spPr>
      <dgm:t>
        <a:bodyPr/>
        <a:lstStyle/>
        <a:p>
          <a:r>
            <a:rPr lang="en-US" sz="1800" dirty="0"/>
            <a:t>7.Evaluate the model based on accuracy obtained.</a:t>
          </a:r>
        </a:p>
      </dgm:t>
    </dgm:pt>
    <dgm:pt modelId="{277E9F84-FD0C-493B-9468-4F0438AE58DD}" type="parTrans" cxnId="{7E0B2838-CF59-4F94-84D4-330C9C19E50C}">
      <dgm:prSet/>
      <dgm:spPr/>
      <dgm:t>
        <a:bodyPr/>
        <a:lstStyle/>
        <a:p>
          <a:endParaRPr lang="en-US"/>
        </a:p>
      </dgm:t>
    </dgm:pt>
    <dgm:pt modelId="{6A818740-28BC-4308-9DD9-0B403713710E}" type="sibTrans" cxnId="{7E0B2838-CF59-4F94-84D4-330C9C19E50C}">
      <dgm:prSet/>
      <dgm:spPr/>
      <dgm:t>
        <a:bodyPr/>
        <a:lstStyle/>
        <a:p>
          <a:endParaRPr lang="en-US"/>
        </a:p>
      </dgm:t>
    </dgm:pt>
    <dgm:pt modelId="{0C91865A-5FF9-4EBB-A0B0-768F4530BA92}">
      <dgm:prSet phldrT="[Text]" custT="1"/>
      <dgm:spPr>
        <a:solidFill>
          <a:srgbClr val="92D050"/>
        </a:solidFill>
      </dgm:spPr>
      <dgm:t>
        <a:bodyPr/>
        <a:lstStyle/>
        <a:p>
          <a:r>
            <a:rPr lang="en-US" sz="1800" b="0" i="0" dirty="0"/>
            <a:t>5.Generate the model </a:t>
          </a:r>
          <a:endParaRPr lang="en-US" sz="1800" b="0" dirty="0"/>
        </a:p>
      </dgm:t>
    </dgm:pt>
    <dgm:pt modelId="{1E92652D-B87F-433B-B472-EDDD6DF6C7F2}" type="sibTrans" cxnId="{96267223-EB5E-4F84-A9C8-25E3175547E1}">
      <dgm:prSet/>
      <dgm:spPr/>
      <dgm:t>
        <a:bodyPr/>
        <a:lstStyle/>
        <a:p>
          <a:endParaRPr lang="en-US"/>
        </a:p>
      </dgm:t>
    </dgm:pt>
    <dgm:pt modelId="{89B80045-FC4A-4225-A42A-E136F9A11D78}" type="parTrans" cxnId="{96267223-EB5E-4F84-A9C8-25E3175547E1}">
      <dgm:prSet/>
      <dgm:spPr/>
      <dgm:t>
        <a:bodyPr/>
        <a:lstStyle/>
        <a:p>
          <a:endParaRPr lang="en-US"/>
        </a:p>
      </dgm:t>
    </dgm:pt>
    <dgm:pt modelId="{18ABFD57-F90F-48F8-8D34-45205C282102}" type="pres">
      <dgm:prSet presAssocID="{E380A4C2-5D5E-44A9-B895-A9EFB187C963}" presName="Name0" presStyleCnt="0">
        <dgm:presLayoutVars>
          <dgm:dir/>
          <dgm:resizeHandles/>
        </dgm:presLayoutVars>
      </dgm:prSet>
      <dgm:spPr/>
    </dgm:pt>
    <dgm:pt modelId="{95003D52-FD5A-4D70-8552-2802EB7F0499}" type="pres">
      <dgm:prSet presAssocID="{7A1C2EF4-4F80-4F9B-BAFF-A11B28B9E7EE}" presName="compNode" presStyleCnt="0"/>
      <dgm:spPr/>
    </dgm:pt>
    <dgm:pt modelId="{75330605-1E44-4DDF-8BB3-461F51C71C0C}" type="pres">
      <dgm:prSet presAssocID="{7A1C2EF4-4F80-4F9B-BAFF-A11B28B9E7EE}" presName="dummyConnPt" presStyleCnt="0"/>
      <dgm:spPr/>
    </dgm:pt>
    <dgm:pt modelId="{39A0AE35-B2CC-4656-B81A-3EF0100EAC1E}" type="pres">
      <dgm:prSet presAssocID="{7A1C2EF4-4F80-4F9B-BAFF-A11B28B9E7EE}" presName="node" presStyleLbl="node1" presStyleIdx="0" presStyleCnt="7" custScaleY="65823" custLinFactNeighborX="178" custLinFactNeighborY="-40108">
        <dgm:presLayoutVars>
          <dgm:bulletEnabled val="1"/>
        </dgm:presLayoutVars>
      </dgm:prSet>
      <dgm:spPr/>
    </dgm:pt>
    <dgm:pt modelId="{FA6D3DFD-899E-4E37-81FE-13158E190A27}" type="pres">
      <dgm:prSet presAssocID="{97AC1F50-DF2F-4DE9-B777-1479EA97B2B1}" presName="sibTrans" presStyleLbl="bgSibTrans2D1" presStyleIdx="0" presStyleCnt="6" custLinFactNeighborX="2732" custLinFactNeighborY="-81485"/>
      <dgm:spPr/>
    </dgm:pt>
    <dgm:pt modelId="{1894B1C8-0006-4131-B2EE-1772937910F0}" type="pres">
      <dgm:prSet presAssocID="{6AB902C1-7828-4F24-B3FE-68CF1C668278}" presName="compNode" presStyleCnt="0"/>
      <dgm:spPr/>
    </dgm:pt>
    <dgm:pt modelId="{FC28A90C-1FE2-493F-96C5-EFD33D7E96A0}" type="pres">
      <dgm:prSet presAssocID="{6AB902C1-7828-4F24-B3FE-68CF1C668278}" presName="dummyConnPt" presStyleCnt="0"/>
      <dgm:spPr/>
    </dgm:pt>
    <dgm:pt modelId="{24961577-F6D6-4203-AA86-6A769BAAAAED}" type="pres">
      <dgm:prSet presAssocID="{6AB902C1-7828-4F24-B3FE-68CF1C668278}" presName="node" presStyleLbl="node1" presStyleIdx="1" presStyleCnt="7" custScaleX="105435" custScaleY="87789" custLinFactNeighborX="2895" custLinFactNeighborY="-5021">
        <dgm:presLayoutVars>
          <dgm:bulletEnabled val="1"/>
        </dgm:presLayoutVars>
      </dgm:prSet>
      <dgm:spPr/>
    </dgm:pt>
    <dgm:pt modelId="{886A518F-1F96-4E79-9A4F-9E29410A24D7}" type="pres">
      <dgm:prSet presAssocID="{D46FC69B-82BD-4C83-B333-C44A4EA7FCE9}" presName="sibTrans" presStyleLbl="bgSibTrans2D1" presStyleIdx="1" presStyleCnt="6" custLinFactNeighborX="3530" custLinFactNeighborY="11847"/>
      <dgm:spPr/>
    </dgm:pt>
    <dgm:pt modelId="{C065FB75-13A9-4A75-B551-ED1A860249CC}" type="pres">
      <dgm:prSet presAssocID="{DB3A0F82-16D3-4E9A-97F9-7613DD608C38}" presName="compNode" presStyleCnt="0"/>
      <dgm:spPr/>
    </dgm:pt>
    <dgm:pt modelId="{6E3C7C68-52FC-4C40-A153-57502ED36EDB}" type="pres">
      <dgm:prSet presAssocID="{DB3A0F82-16D3-4E9A-97F9-7613DD608C38}" presName="dummyConnPt" presStyleCnt="0"/>
      <dgm:spPr/>
    </dgm:pt>
    <dgm:pt modelId="{7C689417-8CF6-4546-9E9A-D6637E8354C8}" type="pres">
      <dgm:prSet presAssocID="{DB3A0F82-16D3-4E9A-97F9-7613DD608C38}" presName="node" presStyleLbl="node1" presStyleIdx="2" presStyleCnt="7">
        <dgm:presLayoutVars>
          <dgm:bulletEnabled val="1"/>
        </dgm:presLayoutVars>
      </dgm:prSet>
      <dgm:spPr/>
    </dgm:pt>
    <dgm:pt modelId="{D5F1A4C1-229C-46F1-9B80-259EBA05BFA5}" type="pres">
      <dgm:prSet presAssocID="{D1789646-CDC3-466D-BD55-2996E9B72070}" presName="sibTrans" presStyleLbl="bgSibTrans2D1" presStyleIdx="2" presStyleCnt="6"/>
      <dgm:spPr/>
    </dgm:pt>
    <dgm:pt modelId="{A5B5CBC2-6142-483B-B663-C70AA37491BC}" type="pres">
      <dgm:prSet presAssocID="{29560A63-649F-4957-A72D-136E03B93BA4}" presName="compNode" presStyleCnt="0"/>
      <dgm:spPr/>
    </dgm:pt>
    <dgm:pt modelId="{FBC6273A-C67F-439C-A430-8278220A5B6B}" type="pres">
      <dgm:prSet presAssocID="{29560A63-649F-4957-A72D-136E03B93BA4}" presName="dummyConnPt" presStyleCnt="0"/>
      <dgm:spPr/>
    </dgm:pt>
    <dgm:pt modelId="{FC9AF286-2C5F-4120-849D-050D807EE0E3}" type="pres">
      <dgm:prSet presAssocID="{29560A63-649F-4957-A72D-136E03B93BA4}" presName="node" presStyleLbl="node1" presStyleIdx="3" presStyleCnt="7">
        <dgm:presLayoutVars>
          <dgm:bulletEnabled val="1"/>
        </dgm:presLayoutVars>
      </dgm:prSet>
      <dgm:spPr/>
    </dgm:pt>
    <dgm:pt modelId="{309B1F68-2884-45EB-9560-E32BD3598C5F}" type="pres">
      <dgm:prSet presAssocID="{7169CF47-0B2C-49F4-9FE9-D1129AA05112}" presName="sibTrans" presStyleLbl="bgSibTrans2D1" presStyleIdx="3" presStyleCnt="6"/>
      <dgm:spPr/>
    </dgm:pt>
    <dgm:pt modelId="{A54959AC-37FD-4B65-ADFA-1B5CDAE6B55D}" type="pres">
      <dgm:prSet presAssocID="{0C91865A-5FF9-4EBB-A0B0-768F4530BA92}" presName="compNode" presStyleCnt="0"/>
      <dgm:spPr/>
    </dgm:pt>
    <dgm:pt modelId="{D0B66091-5E99-445D-817E-A87298667AD7}" type="pres">
      <dgm:prSet presAssocID="{0C91865A-5FF9-4EBB-A0B0-768F4530BA92}" presName="dummyConnPt" presStyleCnt="0"/>
      <dgm:spPr/>
    </dgm:pt>
    <dgm:pt modelId="{8509AA7D-D59A-4E47-BF89-4F58B0637F3C}" type="pres">
      <dgm:prSet presAssocID="{0C91865A-5FF9-4EBB-A0B0-768F4530BA92}" presName="node" presStyleLbl="node1" presStyleIdx="4" presStyleCnt="7">
        <dgm:presLayoutVars>
          <dgm:bulletEnabled val="1"/>
        </dgm:presLayoutVars>
      </dgm:prSet>
      <dgm:spPr/>
    </dgm:pt>
    <dgm:pt modelId="{F9017A42-B483-4686-8E0A-74D2E5C10CBC}" type="pres">
      <dgm:prSet presAssocID="{1E92652D-B87F-433B-B472-EDDD6DF6C7F2}" presName="sibTrans" presStyleLbl="bgSibTrans2D1" presStyleIdx="4" presStyleCnt="6"/>
      <dgm:spPr/>
    </dgm:pt>
    <dgm:pt modelId="{87239223-AA31-47F4-8398-1172D7C7BD13}" type="pres">
      <dgm:prSet presAssocID="{890492CE-76ED-428E-A0E6-4F438B9241A1}" presName="compNode" presStyleCnt="0"/>
      <dgm:spPr/>
    </dgm:pt>
    <dgm:pt modelId="{5481A35E-AC14-443D-A171-4C6EA17A5A4A}" type="pres">
      <dgm:prSet presAssocID="{890492CE-76ED-428E-A0E6-4F438B9241A1}" presName="dummyConnPt" presStyleCnt="0"/>
      <dgm:spPr/>
    </dgm:pt>
    <dgm:pt modelId="{06D66E4E-8FE1-49DE-8F69-D732576EB777}" type="pres">
      <dgm:prSet presAssocID="{890492CE-76ED-428E-A0E6-4F438B9241A1}" presName="node" presStyleLbl="node1" presStyleIdx="5" presStyleCnt="7">
        <dgm:presLayoutVars>
          <dgm:bulletEnabled val="1"/>
        </dgm:presLayoutVars>
      </dgm:prSet>
      <dgm:spPr/>
    </dgm:pt>
    <dgm:pt modelId="{D7F43095-0BD7-4F6E-80C1-BFA6DA844837}" type="pres">
      <dgm:prSet presAssocID="{893156D7-F8A5-4DF4-B93D-FA23E7A10AA1}" presName="sibTrans" presStyleLbl="bgSibTrans2D1" presStyleIdx="5" presStyleCnt="6"/>
      <dgm:spPr/>
    </dgm:pt>
    <dgm:pt modelId="{F2962D48-5703-41CD-A530-FD6164C3B7E6}" type="pres">
      <dgm:prSet presAssocID="{EF3580BB-9D08-4F09-A336-F29F9190723F}" presName="compNode" presStyleCnt="0"/>
      <dgm:spPr/>
    </dgm:pt>
    <dgm:pt modelId="{F6E4F983-75A8-4238-8C97-E5CCB45F5976}" type="pres">
      <dgm:prSet presAssocID="{EF3580BB-9D08-4F09-A336-F29F9190723F}" presName="dummyConnPt" presStyleCnt="0"/>
      <dgm:spPr/>
    </dgm:pt>
    <dgm:pt modelId="{E82BD393-DA4C-463E-90C8-C5E1ECC2EC39}" type="pres">
      <dgm:prSet presAssocID="{EF3580BB-9D08-4F09-A336-F29F9190723F}" presName="node" presStyleLbl="node1" presStyleIdx="6" presStyleCnt="7">
        <dgm:presLayoutVars>
          <dgm:bulletEnabled val="1"/>
        </dgm:presLayoutVars>
      </dgm:prSet>
      <dgm:spPr/>
    </dgm:pt>
  </dgm:ptLst>
  <dgm:cxnLst>
    <dgm:cxn modelId="{70054C01-B019-476F-B92E-3EB8E2082A6C}" type="presOf" srcId="{97AC1F50-DF2F-4DE9-B777-1479EA97B2B1}" destId="{FA6D3DFD-899E-4E37-81FE-13158E190A27}" srcOrd="0" destOrd="0" presId="urn:microsoft.com/office/officeart/2005/8/layout/bProcess4"/>
    <dgm:cxn modelId="{2E36F806-28D9-44C8-84CB-ED118C0C523E}" srcId="{E380A4C2-5D5E-44A9-B895-A9EFB187C963}" destId="{7A1C2EF4-4F80-4F9B-BAFF-A11B28B9E7EE}" srcOrd="0" destOrd="0" parTransId="{7217388A-2865-4B90-8569-E3EEC90F78DC}" sibTransId="{97AC1F50-DF2F-4DE9-B777-1479EA97B2B1}"/>
    <dgm:cxn modelId="{367CD30A-76EE-471D-BE42-9F1D9723E1DF}" type="presOf" srcId="{0C91865A-5FF9-4EBB-A0B0-768F4530BA92}" destId="{8509AA7D-D59A-4E47-BF89-4F58B0637F3C}" srcOrd="0" destOrd="0" presId="urn:microsoft.com/office/officeart/2005/8/layout/bProcess4"/>
    <dgm:cxn modelId="{32983B19-4D15-4A83-A017-778AA58442CB}" type="presOf" srcId="{6AB902C1-7828-4F24-B3FE-68CF1C668278}" destId="{24961577-F6D6-4203-AA86-6A769BAAAAED}" srcOrd="0" destOrd="0" presId="urn:microsoft.com/office/officeart/2005/8/layout/bProcess4"/>
    <dgm:cxn modelId="{96267223-EB5E-4F84-A9C8-25E3175547E1}" srcId="{E380A4C2-5D5E-44A9-B895-A9EFB187C963}" destId="{0C91865A-5FF9-4EBB-A0B0-768F4530BA92}" srcOrd="4" destOrd="0" parTransId="{89B80045-FC4A-4225-A42A-E136F9A11D78}" sibTransId="{1E92652D-B87F-433B-B472-EDDD6DF6C7F2}"/>
    <dgm:cxn modelId="{C7A58924-8677-47B9-9A3D-F7B6AC984050}" srcId="{E380A4C2-5D5E-44A9-B895-A9EFB187C963}" destId="{29560A63-649F-4957-A72D-136E03B93BA4}" srcOrd="3" destOrd="0" parTransId="{B02ADA7A-181C-4580-88A9-40D5B2E23D3E}" sibTransId="{7169CF47-0B2C-49F4-9FE9-D1129AA05112}"/>
    <dgm:cxn modelId="{28E54929-0D5A-48FC-98FB-D9496F8178FE}" srcId="{E380A4C2-5D5E-44A9-B895-A9EFB187C963}" destId="{6AB902C1-7828-4F24-B3FE-68CF1C668278}" srcOrd="1" destOrd="0" parTransId="{D42815D6-A938-4964-80B2-E99BF4561090}" sibTransId="{D46FC69B-82BD-4C83-B333-C44A4EA7FCE9}"/>
    <dgm:cxn modelId="{7E0B2838-CF59-4F94-84D4-330C9C19E50C}" srcId="{E380A4C2-5D5E-44A9-B895-A9EFB187C963}" destId="{EF3580BB-9D08-4F09-A336-F29F9190723F}" srcOrd="6" destOrd="0" parTransId="{277E9F84-FD0C-493B-9468-4F0438AE58DD}" sibTransId="{6A818740-28BC-4308-9DD9-0B403713710E}"/>
    <dgm:cxn modelId="{B0653B4B-26D4-4F07-A61D-E73D27D6A2F6}" type="presOf" srcId="{1E92652D-B87F-433B-B472-EDDD6DF6C7F2}" destId="{F9017A42-B483-4686-8E0A-74D2E5C10CBC}" srcOrd="0" destOrd="0" presId="urn:microsoft.com/office/officeart/2005/8/layout/bProcess4"/>
    <dgm:cxn modelId="{198C7C50-FD6A-4AD1-82FB-B13A0956A5A3}" type="presOf" srcId="{29560A63-649F-4957-A72D-136E03B93BA4}" destId="{FC9AF286-2C5F-4120-849D-050D807EE0E3}" srcOrd="0" destOrd="0" presId="urn:microsoft.com/office/officeart/2005/8/layout/bProcess4"/>
    <dgm:cxn modelId="{D26C7472-CA1C-4896-9ED0-4FF5846818D9}" type="presOf" srcId="{890492CE-76ED-428E-A0E6-4F438B9241A1}" destId="{06D66E4E-8FE1-49DE-8F69-D732576EB777}" srcOrd="0" destOrd="0" presId="urn:microsoft.com/office/officeart/2005/8/layout/bProcess4"/>
    <dgm:cxn modelId="{1E2D8C53-89E7-4B38-B6FF-4D9566C0746B}" type="presOf" srcId="{7169CF47-0B2C-49F4-9FE9-D1129AA05112}" destId="{309B1F68-2884-45EB-9560-E32BD3598C5F}" srcOrd="0" destOrd="0" presId="urn:microsoft.com/office/officeart/2005/8/layout/bProcess4"/>
    <dgm:cxn modelId="{787F087A-96B1-466D-A51A-6680AF53A322}" srcId="{E380A4C2-5D5E-44A9-B895-A9EFB187C963}" destId="{890492CE-76ED-428E-A0E6-4F438B9241A1}" srcOrd="5" destOrd="0" parTransId="{5107973E-CB84-40D5-B86C-12EE2D3312DF}" sibTransId="{893156D7-F8A5-4DF4-B93D-FA23E7A10AA1}"/>
    <dgm:cxn modelId="{5E74FC81-99C0-4EC7-8C6D-B269E4D959F8}" type="presOf" srcId="{E380A4C2-5D5E-44A9-B895-A9EFB187C963}" destId="{18ABFD57-F90F-48F8-8D34-45205C282102}" srcOrd="0" destOrd="0" presId="urn:microsoft.com/office/officeart/2005/8/layout/bProcess4"/>
    <dgm:cxn modelId="{E1661B82-594A-49BA-ADC7-6A1E0EF1CBCB}" type="presOf" srcId="{7A1C2EF4-4F80-4F9B-BAFF-A11B28B9E7EE}" destId="{39A0AE35-B2CC-4656-B81A-3EF0100EAC1E}" srcOrd="0" destOrd="0" presId="urn:microsoft.com/office/officeart/2005/8/layout/bProcess4"/>
    <dgm:cxn modelId="{34C5D783-B1C0-4A03-B97A-93F4D48F3899}" srcId="{E380A4C2-5D5E-44A9-B895-A9EFB187C963}" destId="{DB3A0F82-16D3-4E9A-97F9-7613DD608C38}" srcOrd="2" destOrd="0" parTransId="{39EFB466-416A-4904-9E29-864133528B29}" sibTransId="{D1789646-CDC3-466D-BD55-2996E9B72070}"/>
    <dgm:cxn modelId="{841E05A4-8462-433D-8F62-6DAEB6905EDC}" type="presOf" srcId="{EF3580BB-9D08-4F09-A336-F29F9190723F}" destId="{E82BD393-DA4C-463E-90C8-C5E1ECC2EC39}" srcOrd="0" destOrd="0" presId="urn:microsoft.com/office/officeart/2005/8/layout/bProcess4"/>
    <dgm:cxn modelId="{5F5F6AAD-8E34-410D-879A-6FEE342724DC}" type="presOf" srcId="{893156D7-F8A5-4DF4-B93D-FA23E7A10AA1}" destId="{D7F43095-0BD7-4F6E-80C1-BFA6DA844837}" srcOrd="0" destOrd="0" presId="urn:microsoft.com/office/officeart/2005/8/layout/bProcess4"/>
    <dgm:cxn modelId="{FDF823BD-7848-4910-B957-24FF08216724}" type="presOf" srcId="{DB3A0F82-16D3-4E9A-97F9-7613DD608C38}" destId="{7C689417-8CF6-4546-9E9A-D6637E8354C8}" srcOrd="0" destOrd="0" presId="urn:microsoft.com/office/officeart/2005/8/layout/bProcess4"/>
    <dgm:cxn modelId="{EFA875CF-287A-4E0C-8F57-FD9E21465D39}" type="presOf" srcId="{D1789646-CDC3-466D-BD55-2996E9B72070}" destId="{D5F1A4C1-229C-46F1-9B80-259EBA05BFA5}" srcOrd="0" destOrd="0" presId="urn:microsoft.com/office/officeart/2005/8/layout/bProcess4"/>
    <dgm:cxn modelId="{E0A40EE9-ADD8-471F-A17E-5EE92FB4D000}" type="presOf" srcId="{D46FC69B-82BD-4C83-B333-C44A4EA7FCE9}" destId="{886A518F-1F96-4E79-9A4F-9E29410A24D7}" srcOrd="0" destOrd="0" presId="urn:microsoft.com/office/officeart/2005/8/layout/bProcess4"/>
    <dgm:cxn modelId="{B2923F7E-C443-40A9-80E7-AE9F72845324}" type="presParOf" srcId="{18ABFD57-F90F-48F8-8D34-45205C282102}" destId="{95003D52-FD5A-4D70-8552-2802EB7F0499}" srcOrd="0" destOrd="0" presId="urn:microsoft.com/office/officeart/2005/8/layout/bProcess4"/>
    <dgm:cxn modelId="{214E9F78-0265-426F-BC04-9F5E401604D9}" type="presParOf" srcId="{95003D52-FD5A-4D70-8552-2802EB7F0499}" destId="{75330605-1E44-4DDF-8BB3-461F51C71C0C}" srcOrd="0" destOrd="0" presId="urn:microsoft.com/office/officeart/2005/8/layout/bProcess4"/>
    <dgm:cxn modelId="{BE90A6A8-B897-4998-ACD9-404004E23622}" type="presParOf" srcId="{95003D52-FD5A-4D70-8552-2802EB7F0499}" destId="{39A0AE35-B2CC-4656-B81A-3EF0100EAC1E}" srcOrd="1" destOrd="0" presId="urn:microsoft.com/office/officeart/2005/8/layout/bProcess4"/>
    <dgm:cxn modelId="{141B6F03-FE77-4693-9BAE-54C829A27778}" type="presParOf" srcId="{18ABFD57-F90F-48F8-8D34-45205C282102}" destId="{FA6D3DFD-899E-4E37-81FE-13158E190A27}" srcOrd="1" destOrd="0" presId="urn:microsoft.com/office/officeart/2005/8/layout/bProcess4"/>
    <dgm:cxn modelId="{04F38BF7-714B-45F5-8C1B-CD3AC37A02A0}" type="presParOf" srcId="{18ABFD57-F90F-48F8-8D34-45205C282102}" destId="{1894B1C8-0006-4131-B2EE-1772937910F0}" srcOrd="2" destOrd="0" presId="urn:microsoft.com/office/officeart/2005/8/layout/bProcess4"/>
    <dgm:cxn modelId="{C2142138-37AF-428D-944E-CAB7127091E1}" type="presParOf" srcId="{1894B1C8-0006-4131-B2EE-1772937910F0}" destId="{FC28A90C-1FE2-493F-96C5-EFD33D7E96A0}" srcOrd="0" destOrd="0" presId="urn:microsoft.com/office/officeart/2005/8/layout/bProcess4"/>
    <dgm:cxn modelId="{3020E339-1AF5-426B-970F-E674B96A7DA2}" type="presParOf" srcId="{1894B1C8-0006-4131-B2EE-1772937910F0}" destId="{24961577-F6D6-4203-AA86-6A769BAAAAED}" srcOrd="1" destOrd="0" presId="urn:microsoft.com/office/officeart/2005/8/layout/bProcess4"/>
    <dgm:cxn modelId="{B34D2C13-B5C3-4D1B-8736-F1DC8A591316}" type="presParOf" srcId="{18ABFD57-F90F-48F8-8D34-45205C282102}" destId="{886A518F-1F96-4E79-9A4F-9E29410A24D7}" srcOrd="3" destOrd="0" presId="urn:microsoft.com/office/officeart/2005/8/layout/bProcess4"/>
    <dgm:cxn modelId="{BD395618-4328-47C5-9DE8-D71E2E1F9777}" type="presParOf" srcId="{18ABFD57-F90F-48F8-8D34-45205C282102}" destId="{C065FB75-13A9-4A75-B551-ED1A860249CC}" srcOrd="4" destOrd="0" presId="urn:microsoft.com/office/officeart/2005/8/layout/bProcess4"/>
    <dgm:cxn modelId="{D5FE1F5E-495B-4D4D-B9CA-93BCB64E2D63}" type="presParOf" srcId="{C065FB75-13A9-4A75-B551-ED1A860249CC}" destId="{6E3C7C68-52FC-4C40-A153-57502ED36EDB}" srcOrd="0" destOrd="0" presId="urn:microsoft.com/office/officeart/2005/8/layout/bProcess4"/>
    <dgm:cxn modelId="{A88893FE-8D82-4C2A-9920-65394E62C81A}" type="presParOf" srcId="{C065FB75-13A9-4A75-B551-ED1A860249CC}" destId="{7C689417-8CF6-4546-9E9A-D6637E8354C8}" srcOrd="1" destOrd="0" presId="urn:microsoft.com/office/officeart/2005/8/layout/bProcess4"/>
    <dgm:cxn modelId="{F0EE9C20-06C2-4140-86C5-970B6B00BDC7}" type="presParOf" srcId="{18ABFD57-F90F-48F8-8D34-45205C282102}" destId="{D5F1A4C1-229C-46F1-9B80-259EBA05BFA5}" srcOrd="5" destOrd="0" presId="urn:microsoft.com/office/officeart/2005/8/layout/bProcess4"/>
    <dgm:cxn modelId="{0F34C1DE-904A-4961-B214-E240F8772605}" type="presParOf" srcId="{18ABFD57-F90F-48F8-8D34-45205C282102}" destId="{A5B5CBC2-6142-483B-B663-C70AA37491BC}" srcOrd="6" destOrd="0" presId="urn:microsoft.com/office/officeart/2005/8/layout/bProcess4"/>
    <dgm:cxn modelId="{3EABCB5A-10E7-41BA-833E-7B4BC0E68631}" type="presParOf" srcId="{A5B5CBC2-6142-483B-B663-C70AA37491BC}" destId="{FBC6273A-C67F-439C-A430-8278220A5B6B}" srcOrd="0" destOrd="0" presId="urn:microsoft.com/office/officeart/2005/8/layout/bProcess4"/>
    <dgm:cxn modelId="{B43A8DC3-628D-4B20-B553-08D8151B1E68}" type="presParOf" srcId="{A5B5CBC2-6142-483B-B663-C70AA37491BC}" destId="{FC9AF286-2C5F-4120-849D-050D807EE0E3}" srcOrd="1" destOrd="0" presId="urn:microsoft.com/office/officeart/2005/8/layout/bProcess4"/>
    <dgm:cxn modelId="{0D7CB367-3BB0-46C4-AC3C-9615EBEB3752}" type="presParOf" srcId="{18ABFD57-F90F-48F8-8D34-45205C282102}" destId="{309B1F68-2884-45EB-9560-E32BD3598C5F}" srcOrd="7" destOrd="0" presId="urn:microsoft.com/office/officeart/2005/8/layout/bProcess4"/>
    <dgm:cxn modelId="{69D3C9CC-AB10-48FD-84B0-41867FE882F4}" type="presParOf" srcId="{18ABFD57-F90F-48F8-8D34-45205C282102}" destId="{A54959AC-37FD-4B65-ADFA-1B5CDAE6B55D}" srcOrd="8" destOrd="0" presId="urn:microsoft.com/office/officeart/2005/8/layout/bProcess4"/>
    <dgm:cxn modelId="{8F2A7D22-3055-4D24-AE0C-23452A5DF017}" type="presParOf" srcId="{A54959AC-37FD-4B65-ADFA-1B5CDAE6B55D}" destId="{D0B66091-5E99-445D-817E-A87298667AD7}" srcOrd="0" destOrd="0" presId="urn:microsoft.com/office/officeart/2005/8/layout/bProcess4"/>
    <dgm:cxn modelId="{4C18E81E-A151-44CD-A50D-3FDD59A483B2}" type="presParOf" srcId="{A54959AC-37FD-4B65-ADFA-1B5CDAE6B55D}" destId="{8509AA7D-D59A-4E47-BF89-4F58B0637F3C}" srcOrd="1" destOrd="0" presId="urn:microsoft.com/office/officeart/2005/8/layout/bProcess4"/>
    <dgm:cxn modelId="{D4025E0B-3EA8-4889-9F90-785DDE6BEFEB}" type="presParOf" srcId="{18ABFD57-F90F-48F8-8D34-45205C282102}" destId="{F9017A42-B483-4686-8E0A-74D2E5C10CBC}" srcOrd="9" destOrd="0" presId="urn:microsoft.com/office/officeart/2005/8/layout/bProcess4"/>
    <dgm:cxn modelId="{6942E4C8-BA3D-4429-8221-8C36C5FC1D26}" type="presParOf" srcId="{18ABFD57-F90F-48F8-8D34-45205C282102}" destId="{87239223-AA31-47F4-8398-1172D7C7BD13}" srcOrd="10" destOrd="0" presId="urn:microsoft.com/office/officeart/2005/8/layout/bProcess4"/>
    <dgm:cxn modelId="{816894D8-9304-422D-A47E-E5E74B3FED19}" type="presParOf" srcId="{87239223-AA31-47F4-8398-1172D7C7BD13}" destId="{5481A35E-AC14-443D-A171-4C6EA17A5A4A}" srcOrd="0" destOrd="0" presId="urn:microsoft.com/office/officeart/2005/8/layout/bProcess4"/>
    <dgm:cxn modelId="{97BA31B9-1C27-459D-9F1B-87B690A3343B}" type="presParOf" srcId="{87239223-AA31-47F4-8398-1172D7C7BD13}" destId="{06D66E4E-8FE1-49DE-8F69-D732576EB777}" srcOrd="1" destOrd="0" presId="urn:microsoft.com/office/officeart/2005/8/layout/bProcess4"/>
    <dgm:cxn modelId="{AB47B8CB-D9E6-4416-ABAB-33FBB2026EC1}" type="presParOf" srcId="{18ABFD57-F90F-48F8-8D34-45205C282102}" destId="{D7F43095-0BD7-4F6E-80C1-BFA6DA844837}" srcOrd="11" destOrd="0" presId="urn:microsoft.com/office/officeart/2005/8/layout/bProcess4"/>
    <dgm:cxn modelId="{81E0EEF2-C398-4580-9CEA-E15A3CB17C49}" type="presParOf" srcId="{18ABFD57-F90F-48F8-8D34-45205C282102}" destId="{F2962D48-5703-41CD-A530-FD6164C3B7E6}" srcOrd="12" destOrd="0" presId="urn:microsoft.com/office/officeart/2005/8/layout/bProcess4"/>
    <dgm:cxn modelId="{A4A022EB-5DCB-4D7C-9149-3D7BD249A6DD}" type="presParOf" srcId="{F2962D48-5703-41CD-A530-FD6164C3B7E6}" destId="{F6E4F983-75A8-4238-8C97-E5CCB45F5976}" srcOrd="0" destOrd="0" presId="urn:microsoft.com/office/officeart/2005/8/layout/bProcess4"/>
    <dgm:cxn modelId="{C2EEB6EA-D996-4054-AD03-6755DBE071AE}" type="presParOf" srcId="{F2962D48-5703-41CD-A530-FD6164C3B7E6}" destId="{E82BD393-DA4C-463E-90C8-C5E1ECC2EC3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80A4C2-5D5E-44A9-B895-A9EFB187C963}"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7A1C2EF4-4F80-4F9B-BAFF-A11B28B9E7EE}">
      <dgm:prSet phldrT="[Text]" custT="1"/>
      <dgm:spPr>
        <a:solidFill>
          <a:srgbClr val="92D050"/>
        </a:solidFill>
      </dgm:spPr>
      <dgm:t>
        <a:bodyPr/>
        <a:lstStyle/>
        <a:p>
          <a:r>
            <a:rPr lang="en-US" sz="1800" dirty="0"/>
            <a:t>1.Obtain the data set and analyze the input variables and target variables</a:t>
          </a:r>
        </a:p>
      </dgm:t>
    </dgm:pt>
    <dgm:pt modelId="{7217388A-2865-4B90-8569-E3EEC90F78DC}" type="parTrans" cxnId="{2E36F806-28D9-44C8-84CB-ED118C0C523E}">
      <dgm:prSet/>
      <dgm:spPr/>
      <dgm:t>
        <a:bodyPr/>
        <a:lstStyle/>
        <a:p>
          <a:endParaRPr lang="en-US"/>
        </a:p>
      </dgm:t>
    </dgm:pt>
    <dgm:pt modelId="{97AC1F50-DF2F-4DE9-B777-1479EA97B2B1}" type="sibTrans" cxnId="{2E36F806-28D9-44C8-84CB-ED118C0C523E}">
      <dgm:prSet/>
      <dgm:spPr/>
      <dgm:t>
        <a:bodyPr/>
        <a:lstStyle/>
        <a:p>
          <a:endParaRPr lang="en-US"/>
        </a:p>
      </dgm:t>
    </dgm:pt>
    <dgm:pt modelId="{6AB902C1-7828-4F24-B3FE-68CF1C668278}">
      <dgm:prSet phldrT="[Text]" custT="1"/>
      <dgm:spPr>
        <a:solidFill>
          <a:srgbClr val="92D050"/>
        </a:solidFill>
      </dgm:spPr>
      <dgm:t>
        <a:bodyPr/>
        <a:lstStyle/>
        <a:p>
          <a:pPr algn="l"/>
          <a:r>
            <a:rPr lang="en-US" sz="1800" b="1" i="0" dirty="0"/>
            <a:t>2.Check the data and calculate the data summary</a:t>
          </a:r>
          <a:endParaRPr lang="en-US" sz="1800" dirty="0"/>
        </a:p>
      </dgm:t>
    </dgm:pt>
    <dgm:pt modelId="{D42815D6-A938-4964-80B2-E99BF4561090}" type="parTrans" cxnId="{28E54929-0D5A-48FC-98FB-D9496F8178FE}">
      <dgm:prSet/>
      <dgm:spPr/>
      <dgm:t>
        <a:bodyPr/>
        <a:lstStyle/>
        <a:p>
          <a:endParaRPr lang="en-US"/>
        </a:p>
      </dgm:t>
    </dgm:pt>
    <dgm:pt modelId="{D46FC69B-82BD-4C83-B333-C44A4EA7FCE9}" type="sibTrans" cxnId="{28E54929-0D5A-48FC-98FB-D9496F8178FE}">
      <dgm:prSet/>
      <dgm:spPr/>
      <dgm:t>
        <a:bodyPr/>
        <a:lstStyle/>
        <a:p>
          <a:endParaRPr lang="en-US"/>
        </a:p>
      </dgm:t>
    </dgm:pt>
    <dgm:pt modelId="{DB3A0F82-16D3-4E9A-97F9-7613DD608C38}">
      <dgm:prSet phldrT="[Text]" custT="1"/>
      <dgm:spPr>
        <a:solidFill>
          <a:srgbClr val="92D050"/>
        </a:solidFill>
      </dgm:spPr>
      <dgm:t>
        <a:bodyPr/>
        <a:lstStyle/>
        <a:p>
          <a:r>
            <a:rPr lang="en-US" sz="1800" dirty="0"/>
            <a:t>3.Visualize the data (using </a:t>
          </a:r>
          <a:r>
            <a:rPr lang="en-US" sz="1800" dirty="0" err="1"/>
            <a:t>histograms,crosstabs</a:t>
          </a:r>
          <a:r>
            <a:rPr lang="en-US" sz="1800" dirty="0"/>
            <a:t>)and interpret the relationship b/w variables</a:t>
          </a:r>
        </a:p>
      </dgm:t>
    </dgm:pt>
    <dgm:pt modelId="{39EFB466-416A-4904-9E29-864133528B29}" type="parTrans" cxnId="{34C5D783-B1C0-4A03-B97A-93F4D48F3899}">
      <dgm:prSet/>
      <dgm:spPr/>
      <dgm:t>
        <a:bodyPr/>
        <a:lstStyle/>
        <a:p>
          <a:endParaRPr lang="en-US"/>
        </a:p>
      </dgm:t>
    </dgm:pt>
    <dgm:pt modelId="{D1789646-CDC3-466D-BD55-2996E9B72070}" type="sibTrans" cxnId="{34C5D783-B1C0-4A03-B97A-93F4D48F3899}">
      <dgm:prSet/>
      <dgm:spPr/>
      <dgm:t>
        <a:bodyPr/>
        <a:lstStyle/>
        <a:p>
          <a:endParaRPr lang="en-US"/>
        </a:p>
      </dgm:t>
    </dgm:pt>
    <dgm:pt modelId="{29560A63-649F-4957-A72D-136E03B93BA4}">
      <dgm:prSet phldrT="[Text]" custT="1"/>
      <dgm:spPr>
        <a:solidFill>
          <a:srgbClr val="92D050"/>
        </a:solidFill>
      </dgm:spPr>
      <dgm:t>
        <a:bodyPr/>
        <a:lstStyle/>
        <a:p>
          <a:r>
            <a:rPr lang="en-US" sz="1800" dirty="0"/>
            <a:t>4.Split the training and testing data </a:t>
          </a:r>
        </a:p>
      </dgm:t>
    </dgm:pt>
    <dgm:pt modelId="{B02ADA7A-181C-4580-88A9-40D5B2E23D3E}" type="parTrans" cxnId="{C7A58924-8677-47B9-9A3D-F7B6AC984050}">
      <dgm:prSet/>
      <dgm:spPr/>
      <dgm:t>
        <a:bodyPr/>
        <a:lstStyle/>
        <a:p>
          <a:endParaRPr lang="en-US"/>
        </a:p>
      </dgm:t>
    </dgm:pt>
    <dgm:pt modelId="{7169CF47-0B2C-49F4-9FE9-D1129AA05112}" type="sibTrans" cxnId="{C7A58924-8677-47B9-9A3D-F7B6AC984050}">
      <dgm:prSet/>
      <dgm:spPr/>
      <dgm:t>
        <a:bodyPr/>
        <a:lstStyle/>
        <a:p>
          <a:endParaRPr lang="en-US"/>
        </a:p>
      </dgm:t>
    </dgm:pt>
    <dgm:pt modelId="{890492CE-76ED-428E-A0E6-4F438B9241A1}">
      <dgm:prSet phldrT="[Text]" custT="1"/>
      <dgm:spPr>
        <a:solidFill>
          <a:srgbClr val="92D050"/>
        </a:solidFill>
      </dgm:spPr>
      <dgm:t>
        <a:bodyPr/>
        <a:lstStyle/>
        <a:p>
          <a:r>
            <a:rPr lang="en-US" sz="1800" b="0" i="0" dirty="0"/>
            <a:t>6.Perform prediction on test set features for KNN and calculate the accuracy.</a:t>
          </a:r>
          <a:endParaRPr lang="en-US" sz="1800" b="0" dirty="0"/>
        </a:p>
      </dgm:t>
    </dgm:pt>
    <dgm:pt modelId="{5107973E-CB84-40D5-B86C-12EE2D3312DF}" type="parTrans" cxnId="{787F087A-96B1-466D-A51A-6680AF53A322}">
      <dgm:prSet/>
      <dgm:spPr/>
      <dgm:t>
        <a:bodyPr/>
        <a:lstStyle/>
        <a:p>
          <a:endParaRPr lang="en-US"/>
        </a:p>
      </dgm:t>
    </dgm:pt>
    <dgm:pt modelId="{893156D7-F8A5-4DF4-B93D-FA23E7A10AA1}" type="sibTrans" cxnId="{787F087A-96B1-466D-A51A-6680AF53A322}">
      <dgm:prSet/>
      <dgm:spPr/>
      <dgm:t>
        <a:bodyPr/>
        <a:lstStyle/>
        <a:p>
          <a:endParaRPr lang="en-US"/>
        </a:p>
      </dgm:t>
    </dgm:pt>
    <dgm:pt modelId="{EF3580BB-9D08-4F09-A336-F29F9190723F}">
      <dgm:prSet phldrT="[Text]" custT="1"/>
      <dgm:spPr>
        <a:solidFill>
          <a:srgbClr val="92D050"/>
        </a:solidFill>
      </dgm:spPr>
      <dgm:t>
        <a:bodyPr/>
        <a:lstStyle/>
        <a:p>
          <a:r>
            <a:rPr lang="en-US" sz="1800" dirty="0"/>
            <a:t>7.Obtain accuracy for various K values.</a:t>
          </a:r>
        </a:p>
      </dgm:t>
    </dgm:pt>
    <dgm:pt modelId="{277E9F84-FD0C-493B-9468-4F0438AE58DD}" type="parTrans" cxnId="{7E0B2838-CF59-4F94-84D4-330C9C19E50C}">
      <dgm:prSet/>
      <dgm:spPr/>
      <dgm:t>
        <a:bodyPr/>
        <a:lstStyle/>
        <a:p>
          <a:endParaRPr lang="en-US"/>
        </a:p>
      </dgm:t>
    </dgm:pt>
    <dgm:pt modelId="{6A818740-28BC-4308-9DD9-0B403713710E}" type="sibTrans" cxnId="{7E0B2838-CF59-4F94-84D4-330C9C19E50C}">
      <dgm:prSet/>
      <dgm:spPr/>
      <dgm:t>
        <a:bodyPr/>
        <a:lstStyle/>
        <a:p>
          <a:endParaRPr lang="en-US"/>
        </a:p>
      </dgm:t>
    </dgm:pt>
    <dgm:pt modelId="{0C91865A-5FF9-4EBB-A0B0-768F4530BA92}">
      <dgm:prSet phldrT="[Text]" custT="1"/>
      <dgm:spPr>
        <a:solidFill>
          <a:srgbClr val="92D050"/>
        </a:solidFill>
      </dgm:spPr>
      <dgm:t>
        <a:bodyPr/>
        <a:lstStyle/>
        <a:p>
          <a:r>
            <a:rPr lang="en-US" sz="1800" b="0" i="0" dirty="0"/>
            <a:t>5.Calculate the distance (Euclidean ,Manhattan,minchowski)</a:t>
          </a:r>
          <a:endParaRPr lang="en-US" sz="1800" b="0" dirty="0"/>
        </a:p>
      </dgm:t>
    </dgm:pt>
    <dgm:pt modelId="{1E92652D-B87F-433B-B472-EDDD6DF6C7F2}" type="sibTrans" cxnId="{96267223-EB5E-4F84-A9C8-25E3175547E1}">
      <dgm:prSet/>
      <dgm:spPr/>
      <dgm:t>
        <a:bodyPr/>
        <a:lstStyle/>
        <a:p>
          <a:endParaRPr lang="en-US"/>
        </a:p>
      </dgm:t>
    </dgm:pt>
    <dgm:pt modelId="{89B80045-FC4A-4225-A42A-E136F9A11D78}" type="parTrans" cxnId="{96267223-EB5E-4F84-A9C8-25E3175547E1}">
      <dgm:prSet/>
      <dgm:spPr/>
      <dgm:t>
        <a:bodyPr/>
        <a:lstStyle/>
        <a:p>
          <a:endParaRPr lang="en-US"/>
        </a:p>
      </dgm:t>
    </dgm:pt>
    <dgm:pt modelId="{1F3BD4F9-AF59-4E7C-ACA0-C3F318EE2B78}">
      <dgm:prSet phldrT="[Text]" custT="1"/>
      <dgm:spPr>
        <a:solidFill>
          <a:srgbClr val="92D050"/>
        </a:solidFill>
      </dgm:spPr>
      <dgm:t>
        <a:bodyPr/>
        <a:lstStyle/>
        <a:p>
          <a:r>
            <a:rPr lang="en-US" sz="1800" dirty="0"/>
            <a:t>8.Evaluate the model based on accuracy obtained</a:t>
          </a:r>
          <a:r>
            <a:rPr lang="en-US" sz="2300" dirty="0"/>
            <a:t>.</a:t>
          </a:r>
        </a:p>
      </dgm:t>
    </dgm:pt>
    <dgm:pt modelId="{0F427AFC-70DF-46A9-A9FD-9155B4D56800}" type="parTrans" cxnId="{B8A028A0-36A7-4D97-BFC4-3B57241604B4}">
      <dgm:prSet/>
      <dgm:spPr/>
      <dgm:t>
        <a:bodyPr/>
        <a:lstStyle/>
        <a:p>
          <a:endParaRPr lang="en-US"/>
        </a:p>
      </dgm:t>
    </dgm:pt>
    <dgm:pt modelId="{5C4CA2D5-D2F0-4562-A5CA-A80C978E8FD8}" type="sibTrans" cxnId="{B8A028A0-36A7-4D97-BFC4-3B57241604B4}">
      <dgm:prSet/>
      <dgm:spPr/>
      <dgm:t>
        <a:bodyPr/>
        <a:lstStyle/>
        <a:p>
          <a:endParaRPr lang="en-US"/>
        </a:p>
      </dgm:t>
    </dgm:pt>
    <dgm:pt modelId="{18ABFD57-F90F-48F8-8D34-45205C282102}" type="pres">
      <dgm:prSet presAssocID="{E380A4C2-5D5E-44A9-B895-A9EFB187C963}" presName="Name0" presStyleCnt="0">
        <dgm:presLayoutVars>
          <dgm:dir/>
          <dgm:resizeHandles/>
        </dgm:presLayoutVars>
      </dgm:prSet>
      <dgm:spPr/>
    </dgm:pt>
    <dgm:pt modelId="{95003D52-FD5A-4D70-8552-2802EB7F0499}" type="pres">
      <dgm:prSet presAssocID="{7A1C2EF4-4F80-4F9B-BAFF-A11B28B9E7EE}" presName="compNode" presStyleCnt="0"/>
      <dgm:spPr/>
    </dgm:pt>
    <dgm:pt modelId="{75330605-1E44-4DDF-8BB3-461F51C71C0C}" type="pres">
      <dgm:prSet presAssocID="{7A1C2EF4-4F80-4F9B-BAFF-A11B28B9E7EE}" presName="dummyConnPt" presStyleCnt="0"/>
      <dgm:spPr/>
    </dgm:pt>
    <dgm:pt modelId="{39A0AE35-B2CC-4656-B81A-3EF0100EAC1E}" type="pres">
      <dgm:prSet presAssocID="{7A1C2EF4-4F80-4F9B-BAFF-A11B28B9E7EE}" presName="node" presStyleLbl="node1" presStyleIdx="0" presStyleCnt="8" custScaleY="65823" custLinFactNeighborX="178" custLinFactNeighborY="-40108">
        <dgm:presLayoutVars>
          <dgm:bulletEnabled val="1"/>
        </dgm:presLayoutVars>
      </dgm:prSet>
      <dgm:spPr/>
    </dgm:pt>
    <dgm:pt modelId="{FA6D3DFD-899E-4E37-81FE-13158E190A27}" type="pres">
      <dgm:prSet presAssocID="{97AC1F50-DF2F-4DE9-B777-1479EA97B2B1}" presName="sibTrans" presStyleLbl="bgSibTrans2D1" presStyleIdx="0" presStyleCnt="7" custLinFactNeighborX="2732" custLinFactNeighborY="-81485"/>
      <dgm:spPr/>
    </dgm:pt>
    <dgm:pt modelId="{1894B1C8-0006-4131-B2EE-1772937910F0}" type="pres">
      <dgm:prSet presAssocID="{6AB902C1-7828-4F24-B3FE-68CF1C668278}" presName="compNode" presStyleCnt="0"/>
      <dgm:spPr/>
    </dgm:pt>
    <dgm:pt modelId="{FC28A90C-1FE2-493F-96C5-EFD33D7E96A0}" type="pres">
      <dgm:prSet presAssocID="{6AB902C1-7828-4F24-B3FE-68CF1C668278}" presName="dummyConnPt" presStyleCnt="0"/>
      <dgm:spPr/>
    </dgm:pt>
    <dgm:pt modelId="{24961577-F6D6-4203-AA86-6A769BAAAAED}" type="pres">
      <dgm:prSet presAssocID="{6AB902C1-7828-4F24-B3FE-68CF1C668278}" presName="node" presStyleLbl="node1" presStyleIdx="1" presStyleCnt="8" custScaleX="105435" custScaleY="87789" custLinFactNeighborX="2895" custLinFactNeighborY="-5021">
        <dgm:presLayoutVars>
          <dgm:bulletEnabled val="1"/>
        </dgm:presLayoutVars>
      </dgm:prSet>
      <dgm:spPr/>
    </dgm:pt>
    <dgm:pt modelId="{886A518F-1F96-4E79-9A4F-9E29410A24D7}" type="pres">
      <dgm:prSet presAssocID="{D46FC69B-82BD-4C83-B333-C44A4EA7FCE9}" presName="sibTrans" presStyleLbl="bgSibTrans2D1" presStyleIdx="1" presStyleCnt="7" custLinFactNeighborX="3530" custLinFactNeighborY="11847"/>
      <dgm:spPr/>
    </dgm:pt>
    <dgm:pt modelId="{C065FB75-13A9-4A75-B551-ED1A860249CC}" type="pres">
      <dgm:prSet presAssocID="{DB3A0F82-16D3-4E9A-97F9-7613DD608C38}" presName="compNode" presStyleCnt="0"/>
      <dgm:spPr/>
    </dgm:pt>
    <dgm:pt modelId="{6E3C7C68-52FC-4C40-A153-57502ED36EDB}" type="pres">
      <dgm:prSet presAssocID="{DB3A0F82-16D3-4E9A-97F9-7613DD608C38}" presName="dummyConnPt" presStyleCnt="0"/>
      <dgm:spPr/>
    </dgm:pt>
    <dgm:pt modelId="{7C689417-8CF6-4546-9E9A-D6637E8354C8}" type="pres">
      <dgm:prSet presAssocID="{DB3A0F82-16D3-4E9A-97F9-7613DD608C38}" presName="node" presStyleLbl="node1" presStyleIdx="2" presStyleCnt="8">
        <dgm:presLayoutVars>
          <dgm:bulletEnabled val="1"/>
        </dgm:presLayoutVars>
      </dgm:prSet>
      <dgm:spPr/>
    </dgm:pt>
    <dgm:pt modelId="{D5F1A4C1-229C-46F1-9B80-259EBA05BFA5}" type="pres">
      <dgm:prSet presAssocID="{D1789646-CDC3-466D-BD55-2996E9B72070}" presName="sibTrans" presStyleLbl="bgSibTrans2D1" presStyleIdx="2" presStyleCnt="7"/>
      <dgm:spPr/>
    </dgm:pt>
    <dgm:pt modelId="{A5B5CBC2-6142-483B-B663-C70AA37491BC}" type="pres">
      <dgm:prSet presAssocID="{29560A63-649F-4957-A72D-136E03B93BA4}" presName="compNode" presStyleCnt="0"/>
      <dgm:spPr/>
    </dgm:pt>
    <dgm:pt modelId="{FBC6273A-C67F-439C-A430-8278220A5B6B}" type="pres">
      <dgm:prSet presAssocID="{29560A63-649F-4957-A72D-136E03B93BA4}" presName="dummyConnPt" presStyleCnt="0"/>
      <dgm:spPr/>
    </dgm:pt>
    <dgm:pt modelId="{FC9AF286-2C5F-4120-849D-050D807EE0E3}" type="pres">
      <dgm:prSet presAssocID="{29560A63-649F-4957-A72D-136E03B93BA4}" presName="node" presStyleLbl="node1" presStyleIdx="3" presStyleCnt="8">
        <dgm:presLayoutVars>
          <dgm:bulletEnabled val="1"/>
        </dgm:presLayoutVars>
      </dgm:prSet>
      <dgm:spPr/>
    </dgm:pt>
    <dgm:pt modelId="{309B1F68-2884-45EB-9560-E32BD3598C5F}" type="pres">
      <dgm:prSet presAssocID="{7169CF47-0B2C-49F4-9FE9-D1129AA05112}" presName="sibTrans" presStyleLbl="bgSibTrans2D1" presStyleIdx="3" presStyleCnt="7"/>
      <dgm:spPr/>
    </dgm:pt>
    <dgm:pt modelId="{A54959AC-37FD-4B65-ADFA-1B5CDAE6B55D}" type="pres">
      <dgm:prSet presAssocID="{0C91865A-5FF9-4EBB-A0B0-768F4530BA92}" presName="compNode" presStyleCnt="0"/>
      <dgm:spPr/>
    </dgm:pt>
    <dgm:pt modelId="{D0B66091-5E99-445D-817E-A87298667AD7}" type="pres">
      <dgm:prSet presAssocID="{0C91865A-5FF9-4EBB-A0B0-768F4530BA92}" presName="dummyConnPt" presStyleCnt="0"/>
      <dgm:spPr/>
    </dgm:pt>
    <dgm:pt modelId="{8509AA7D-D59A-4E47-BF89-4F58B0637F3C}" type="pres">
      <dgm:prSet presAssocID="{0C91865A-5FF9-4EBB-A0B0-768F4530BA92}" presName="node" presStyleLbl="node1" presStyleIdx="4" presStyleCnt="8">
        <dgm:presLayoutVars>
          <dgm:bulletEnabled val="1"/>
        </dgm:presLayoutVars>
      </dgm:prSet>
      <dgm:spPr/>
    </dgm:pt>
    <dgm:pt modelId="{F9017A42-B483-4686-8E0A-74D2E5C10CBC}" type="pres">
      <dgm:prSet presAssocID="{1E92652D-B87F-433B-B472-EDDD6DF6C7F2}" presName="sibTrans" presStyleLbl="bgSibTrans2D1" presStyleIdx="4" presStyleCnt="7"/>
      <dgm:spPr/>
    </dgm:pt>
    <dgm:pt modelId="{87239223-AA31-47F4-8398-1172D7C7BD13}" type="pres">
      <dgm:prSet presAssocID="{890492CE-76ED-428E-A0E6-4F438B9241A1}" presName="compNode" presStyleCnt="0"/>
      <dgm:spPr/>
    </dgm:pt>
    <dgm:pt modelId="{5481A35E-AC14-443D-A171-4C6EA17A5A4A}" type="pres">
      <dgm:prSet presAssocID="{890492CE-76ED-428E-A0E6-4F438B9241A1}" presName="dummyConnPt" presStyleCnt="0"/>
      <dgm:spPr/>
    </dgm:pt>
    <dgm:pt modelId="{06D66E4E-8FE1-49DE-8F69-D732576EB777}" type="pres">
      <dgm:prSet presAssocID="{890492CE-76ED-428E-A0E6-4F438B9241A1}" presName="node" presStyleLbl="node1" presStyleIdx="5" presStyleCnt="8">
        <dgm:presLayoutVars>
          <dgm:bulletEnabled val="1"/>
        </dgm:presLayoutVars>
      </dgm:prSet>
      <dgm:spPr/>
    </dgm:pt>
    <dgm:pt modelId="{D7F43095-0BD7-4F6E-80C1-BFA6DA844837}" type="pres">
      <dgm:prSet presAssocID="{893156D7-F8A5-4DF4-B93D-FA23E7A10AA1}" presName="sibTrans" presStyleLbl="bgSibTrans2D1" presStyleIdx="5" presStyleCnt="7"/>
      <dgm:spPr/>
    </dgm:pt>
    <dgm:pt modelId="{F2962D48-5703-41CD-A530-FD6164C3B7E6}" type="pres">
      <dgm:prSet presAssocID="{EF3580BB-9D08-4F09-A336-F29F9190723F}" presName="compNode" presStyleCnt="0"/>
      <dgm:spPr/>
    </dgm:pt>
    <dgm:pt modelId="{F6E4F983-75A8-4238-8C97-E5CCB45F5976}" type="pres">
      <dgm:prSet presAssocID="{EF3580BB-9D08-4F09-A336-F29F9190723F}" presName="dummyConnPt" presStyleCnt="0"/>
      <dgm:spPr/>
    </dgm:pt>
    <dgm:pt modelId="{E82BD393-DA4C-463E-90C8-C5E1ECC2EC39}" type="pres">
      <dgm:prSet presAssocID="{EF3580BB-9D08-4F09-A336-F29F9190723F}" presName="node" presStyleLbl="node1" presStyleIdx="6" presStyleCnt="8">
        <dgm:presLayoutVars>
          <dgm:bulletEnabled val="1"/>
        </dgm:presLayoutVars>
      </dgm:prSet>
      <dgm:spPr/>
    </dgm:pt>
    <dgm:pt modelId="{CAE74910-73BE-40EF-9C86-F1C84022800A}" type="pres">
      <dgm:prSet presAssocID="{6A818740-28BC-4308-9DD9-0B403713710E}" presName="sibTrans" presStyleLbl="bgSibTrans2D1" presStyleIdx="6" presStyleCnt="7"/>
      <dgm:spPr/>
    </dgm:pt>
    <dgm:pt modelId="{0C99B638-D7E7-44EE-8D0E-1740528CE36D}" type="pres">
      <dgm:prSet presAssocID="{1F3BD4F9-AF59-4E7C-ACA0-C3F318EE2B78}" presName="compNode" presStyleCnt="0"/>
      <dgm:spPr/>
    </dgm:pt>
    <dgm:pt modelId="{A8DA5BBD-E5B5-4333-BBDB-033E5F1BF6E7}" type="pres">
      <dgm:prSet presAssocID="{1F3BD4F9-AF59-4E7C-ACA0-C3F318EE2B78}" presName="dummyConnPt" presStyleCnt="0"/>
      <dgm:spPr/>
    </dgm:pt>
    <dgm:pt modelId="{0ACC042A-5FF2-45C4-919F-9A157BEB47D7}" type="pres">
      <dgm:prSet presAssocID="{1F3BD4F9-AF59-4E7C-ACA0-C3F318EE2B78}" presName="node" presStyleLbl="node1" presStyleIdx="7" presStyleCnt="8">
        <dgm:presLayoutVars>
          <dgm:bulletEnabled val="1"/>
        </dgm:presLayoutVars>
      </dgm:prSet>
      <dgm:spPr/>
    </dgm:pt>
  </dgm:ptLst>
  <dgm:cxnLst>
    <dgm:cxn modelId="{2E36F806-28D9-44C8-84CB-ED118C0C523E}" srcId="{E380A4C2-5D5E-44A9-B895-A9EFB187C963}" destId="{7A1C2EF4-4F80-4F9B-BAFF-A11B28B9E7EE}" srcOrd="0" destOrd="0" parTransId="{7217388A-2865-4B90-8569-E3EEC90F78DC}" sibTransId="{97AC1F50-DF2F-4DE9-B777-1479EA97B2B1}"/>
    <dgm:cxn modelId="{5E8AC909-6349-4BC5-AA51-C24302C85A5C}" type="presOf" srcId="{D46FC69B-82BD-4C83-B333-C44A4EA7FCE9}" destId="{886A518F-1F96-4E79-9A4F-9E29410A24D7}" srcOrd="0" destOrd="0" presId="urn:microsoft.com/office/officeart/2005/8/layout/bProcess4"/>
    <dgm:cxn modelId="{96267223-EB5E-4F84-A9C8-25E3175547E1}" srcId="{E380A4C2-5D5E-44A9-B895-A9EFB187C963}" destId="{0C91865A-5FF9-4EBB-A0B0-768F4530BA92}" srcOrd="4" destOrd="0" parTransId="{89B80045-FC4A-4225-A42A-E136F9A11D78}" sibTransId="{1E92652D-B87F-433B-B472-EDDD6DF6C7F2}"/>
    <dgm:cxn modelId="{C7A58924-8677-47B9-9A3D-F7B6AC984050}" srcId="{E380A4C2-5D5E-44A9-B895-A9EFB187C963}" destId="{29560A63-649F-4957-A72D-136E03B93BA4}" srcOrd="3" destOrd="0" parTransId="{B02ADA7A-181C-4580-88A9-40D5B2E23D3E}" sibTransId="{7169CF47-0B2C-49F4-9FE9-D1129AA05112}"/>
    <dgm:cxn modelId="{28E54929-0D5A-48FC-98FB-D9496F8178FE}" srcId="{E380A4C2-5D5E-44A9-B895-A9EFB187C963}" destId="{6AB902C1-7828-4F24-B3FE-68CF1C668278}" srcOrd="1" destOrd="0" parTransId="{D42815D6-A938-4964-80B2-E99BF4561090}" sibTransId="{D46FC69B-82BD-4C83-B333-C44A4EA7FCE9}"/>
    <dgm:cxn modelId="{03442334-55C8-4733-B42F-4D4BDBB25494}" type="presOf" srcId="{7A1C2EF4-4F80-4F9B-BAFF-A11B28B9E7EE}" destId="{39A0AE35-B2CC-4656-B81A-3EF0100EAC1E}" srcOrd="0" destOrd="0" presId="urn:microsoft.com/office/officeart/2005/8/layout/bProcess4"/>
    <dgm:cxn modelId="{7E0B2838-CF59-4F94-84D4-330C9C19E50C}" srcId="{E380A4C2-5D5E-44A9-B895-A9EFB187C963}" destId="{EF3580BB-9D08-4F09-A336-F29F9190723F}" srcOrd="6" destOrd="0" parTransId="{277E9F84-FD0C-493B-9468-4F0438AE58DD}" sibTransId="{6A818740-28BC-4308-9DD9-0B403713710E}"/>
    <dgm:cxn modelId="{A54E213C-5166-4AD1-B4B7-86DBA8869890}" type="presOf" srcId="{E380A4C2-5D5E-44A9-B895-A9EFB187C963}" destId="{18ABFD57-F90F-48F8-8D34-45205C282102}" srcOrd="0" destOrd="0" presId="urn:microsoft.com/office/officeart/2005/8/layout/bProcess4"/>
    <dgm:cxn modelId="{E659196F-4959-4617-8592-1FF7549F5888}" type="presOf" srcId="{6AB902C1-7828-4F24-B3FE-68CF1C668278}" destId="{24961577-F6D6-4203-AA86-6A769BAAAAED}" srcOrd="0" destOrd="0" presId="urn:microsoft.com/office/officeart/2005/8/layout/bProcess4"/>
    <dgm:cxn modelId="{FD7FFB79-FB58-4370-AE6F-43E7D5858EB6}" type="presOf" srcId="{1F3BD4F9-AF59-4E7C-ACA0-C3F318EE2B78}" destId="{0ACC042A-5FF2-45C4-919F-9A157BEB47D7}" srcOrd="0" destOrd="0" presId="urn:microsoft.com/office/officeart/2005/8/layout/bProcess4"/>
    <dgm:cxn modelId="{787F087A-96B1-466D-A51A-6680AF53A322}" srcId="{E380A4C2-5D5E-44A9-B895-A9EFB187C963}" destId="{890492CE-76ED-428E-A0E6-4F438B9241A1}" srcOrd="5" destOrd="0" parTransId="{5107973E-CB84-40D5-B86C-12EE2D3312DF}" sibTransId="{893156D7-F8A5-4DF4-B93D-FA23E7A10AA1}"/>
    <dgm:cxn modelId="{85B63D7E-F9C9-4ADC-89E0-D20E6B9B2E86}" type="presOf" srcId="{6A818740-28BC-4308-9DD9-0B403713710E}" destId="{CAE74910-73BE-40EF-9C86-F1C84022800A}" srcOrd="0" destOrd="0" presId="urn:microsoft.com/office/officeart/2005/8/layout/bProcess4"/>
    <dgm:cxn modelId="{34C5D783-B1C0-4A03-B97A-93F4D48F3899}" srcId="{E380A4C2-5D5E-44A9-B895-A9EFB187C963}" destId="{DB3A0F82-16D3-4E9A-97F9-7613DD608C38}" srcOrd="2" destOrd="0" parTransId="{39EFB466-416A-4904-9E29-864133528B29}" sibTransId="{D1789646-CDC3-466D-BD55-2996E9B72070}"/>
    <dgm:cxn modelId="{3F4A3A85-CCFD-4148-A30A-C31C609A6E10}" type="presOf" srcId="{7169CF47-0B2C-49F4-9FE9-D1129AA05112}" destId="{309B1F68-2884-45EB-9560-E32BD3598C5F}" srcOrd="0" destOrd="0" presId="urn:microsoft.com/office/officeart/2005/8/layout/bProcess4"/>
    <dgm:cxn modelId="{B8A028A0-36A7-4D97-BFC4-3B57241604B4}" srcId="{E380A4C2-5D5E-44A9-B895-A9EFB187C963}" destId="{1F3BD4F9-AF59-4E7C-ACA0-C3F318EE2B78}" srcOrd="7" destOrd="0" parTransId="{0F427AFC-70DF-46A9-A9FD-9155B4D56800}" sibTransId="{5C4CA2D5-D2F0-4562-A5CA-A80C978E8FD8}"/>
    <dgm:cxn modelId="{3B53B0A4-B7D5-40C1-BB49-8AFC210B8E2D}" type="presOf" srcId="{EF3580BB-9D08-4F09-A336-F29F9190723F}" destId="{E82BD393-DA4C-463E-90C8-C5E1ECC2EC39}" srcOrd="0" destOrd="0" presId="urn:microsoft.com/office/officeart/2005/8/layout/bProcess4"/>
    <dgm:cxn modelId="{113749C3-F753-475C-A2A1-15B916B1D1D6}" type="presOf" srcId="{D1789646-CDC3-466D-BD55-2996E9B72070}" destId="{D5F1A4C1-229C-46F1-9B80-259EBA05BFA5}" srcOrd="0" destOrd="0" presId="urn:microsoft.com/office/officeart/2005/8/layout/bProcess4"/>
    <dgm:cxn modelId="{C86D8EDA-AFA3-47F2-9F0F-457BC74E93D7}" type="presOf" srcId="{890492CE-76ED-428E-A0E6-4F438B9241A1}" destId="{06D66E4E-8FE1-49DE-8F69-D732576EB777}" srcOrd="0" destOrd="0" presId="urn:microsoft.com/office/officeart/2005/8/layout/bProcess4"/>
    <dgm:cxn modelId="{64CB0EDE-6D39-471E-A219-389525A3741D}" type="presOf" srcId="{97AC1F50-DF2F-4DE9-B777-1479EA97B2B1}" destId="{FA6D3DFD-899E-4E37-81FE-13158E190A27}" srcOrd="0" destOrd="0" presId="urn:microsoft.com/office/officeart/2005/8/layout/bProcess4"/>
    <dgm:cxn modelId="{0A6C2CDE-A109-4974-A19C-7729ED4F8243}" type="presOf" srcId="{29560A63-649F-4957-A72D-136E03B93BA4}" destId="{FC9AF286-2C5F-4120-849D-050D807EE0E3}" srcOrd="0" destOrd="0" presId="urn:microsoft.com/office/officeart/2005/8/layout/bProcess4"/>
    <dgm:cxn modelId="{3F081AE7-9A5A-4B1A-9461-90F1524D0E4A}" type="presOf" srcId="{0C91865A-5FF9-4EBB-A0B0-768F4530BA92}" destId="{8509AA7D-D59A-4E47-BF89-4F58B0637F3C}" srcOrd="0" destOrd="0" presId="urn:microsoft.com/office/officeart/2005/8/layout/bProcess4"/>
    <dgm:cxn modelId="{452565EA-BF2D-455C-8FBF-B4B8FB4EF14B}" type="presOf" srcId="{1E92652D-B87F-433B-B472-EDDD6DF6C7F2}" destId="{F9017A42-B483-4686-8E0A-74D2E5C10CBC}" srcOrd="0" destOrd="0" presId="urn:microsoft.com/office/officeart/2005/8/layout/bProcess4"/>
    <dgm:cxn modelId="{E07D31EB-BDD1-4F82-A72A-AD0E6611CF65}" type="presOf" srcId="{893156D7-F8A5-4DF4-B93D-FA23E7A10AA1}" destId="{D7F43095-0BD7-4F6E-80C1-BFA6DA844837}" srcOrd="0" destOrd="0" presId="urn:microsoft.com/office/officeart/2005/8/layout/bProcess4"/>
    <dgm:cxn modelId="{060E82F1-39C3-4D70-B636-FCD8B8565F4A}" type="presOf" srcId="{DB3A0F82-16D3-4E9A-97F9-7613DD608C38}" destId="{7C689417-8CF6-4546-9E9A-D6637E8354C8}" srcOrd="0" destOrd="0" presId="urn:microsoft.com/office/officeart/2005/8/layout/bProcess4"/>
    <dgm:cxn modelId="{1EC98B9A-E297-476A-AF5F-B11DA2E8CBDB}" type="presParOf" srcId="{18ABFD57-F90F-48F8-8D34-45205C282102}" destId="{95003D52-FD5A-4D70-8552-2802EB7F0499}" srcOrd="0" destOrd="0" presId="urn:microsoft.com/office/officeart/2005/8/layout/bProcess4"/>
    <dgm:cxn modelId="{5A3B51A0-00BD-4596-8965-8A59489EC0DF}" type="presParOf" srcId="{95003D52-FD5A-4D70-8552-2802EB7F0499}" destId="{75330605-1E44-4DDF-8BB3-461F51C71C0C}" srcOrd="0" destOrd="0" presId="urn:microsoft.com/office/officeart/2005/8/layout/bProcess4"/>
    <dgm:cxn modelId="{02F12056-DB87-45DC-B299-7A8B21C7C76C}" type="presParOf" srcId="{95003D52-FD5A-4D70-8552-2802EB7F0499}" destId="{39A0AE35-B2CC-4656-B81A-3EF0100EAC1E}" srcOrd="1" destOrd="0" presId="urn:microsoft.com/office/officeart/2005/8/layout/bProcess4"/>
    <dgm:cxn modelId="{50B1794F-EA17-4B26-AA17-463B1B9A7226}" type="presParOf" srcId="{18ABFD57-F90F-48F8-8D34-45205C282102}" destId="{FA6D3DFD-899E-4E37-81FE-13158E190A27}" srcOrd="1" destOrd="0" presId="urn:microsoft.com/office/officeart/2005/8/layout/bProcess4"/>
    <dgm:cxn modelId="{02010988-38EB-4626-88E2-1D82CD46796F}" type="presParOf" srcId="{18ABFD57-F90F-48F8-8D34-45205C282102}" destId="{1894B1C8-0006-4131-B2EE-1772937910F0}" srcOrd="2" destOrd="0" presId="urn:microsoft.com/office/officeart/2005/8/layout/bProcess4"/>
    <dgm:cxn modelId="{E647B04B-CD5D-45AB-9576-C99AC31C8B4A}" type="presParOf" srcId="{1894B1C8-0006-4131-B2EE-1772937910F0}" destId="{FC28A90C-1FE2-493F-96C5-EFD33D7E96A0}" srcOrd="0" destOrd="0" presId="urn:microsoft.com/office/officeart/2005/8/layout/bProcess4"/>
    <dgm:cxn modelId="{02EF41ED-03A4-407F-88C9-3A5FA2A5E5E7}" type="presParOf" srcId="{1894B1C8-0006-4131-B2EE-1772937910F0}" destId="{24961577-F6D6-4203-AA86-6A769BAAAAED}" srcOrd="1" destOrd="0" presId="urn:microsoft.com/office/officeart/2005/8/layout/bProcess4"/>
    <dgm:cxn modelId="{CA17EC52-0240-4108-B850-9873A44F69D5}" type="presParOf" srcId="{18ABFD57-F90F-48F8-8D34-45205C282102}" destId="{886A518F-1F96-4E79-9A4F-9E29410A24D7}" srcOrd="3" destOrd="0" presId="urn:microsoft.com/office/officeart/2005/8/layout/bProcess4"/>
    <dgm:cxn modelId="{8B687A19-CB47-4AEE-8B5C-5F9580D35415}" type="presParOf" srcId="{18ABFD57-F90F-48F8-8D34-45205C282102}" destId="{C065FB75-13A9-4A75-B551-ED1A860249CC}" srcOrd="4" destOrd="0" presId="urn:microsoft.com/office/officeart/2005/8/layout/bProcess4"/>
    <dgm:cxn modelId="{3006BB13-6432-42A4-880D-4B2EF5A3F691}" type="presParOf" srcId="{C065FB75-13A9-4A75-B551-ED1A860249CC}" destId="{6E3C7C68-52FC-4C40-A153-57502ED36EDB}" srcOrd="0" destOrd="0" presId="urn:microsoft.com/office/officeart/2005/8/layout/bProcess4"/>
    <dgm:cxn modelId="{30389E84-108A-4B43-B052-1C62FD396C16}" type="presParOf" srcId="{C065FB75-13A9-4A75-B551-ED1A860249CC}" destId="{7C689417-8CF6-4546-9E9A-D6637E8354C8}" srcOrd="1" destOrd="0" presId="urn:microsoft.com/office/officeart/2005/8/layout/bProcess4"/>
    <dgm:cxn modelId="{600CE21A-B623-4E39-865B-7DA617B1E175}" type="presParOf" srcId="{18ABFD57-F90F-48F8-8D34-45205C282102}" destId="{D5F1A4C1-229C-46F1-9B80-259EBA05BFA5}" srcOrd="5" destOrd="0" presId="urn:microsoft.com/office/officeart/2005/8/layout/bProcess4"/>
    <dgm:cxn modelId="{5052AA9D-F5C4-4F53-9903-A7D0CB7FC3D6}" type="presParOf" srcId="{18ABFD57-F90F-48F8-8D34-45205C282102}" destId="{A5B5CBC2-6142-483B-B663-C70AA37491BC}" srcOrd="6" destOrd="0" presId="urn:microsoft.com/office/officeart/2005/8/layout/bProcess4"/>
    <dgm:cxn modelId="{63563CAB-1404-485A-A1DC-BC0F45ACFF7A}" type="presParOf" srcId="{A5B5CBC2-6142-483B-B663-C70AA37491BC}" destId="{FBC6273A-C67F-439C-A430-8278220A5B6B}" srcOrd="0" destOrd="0" presId="urn:microsoft.com/office/officeart/2005/8/layout/bProcess4"/>
    <dgm:cxn modelId="{EBB31379-541A-4475-969D-EEEB199C71AE}" type="presParOf" srcId="{A5B5CBC2-6142-483B-B663-C70AA37491BC}" destId="{FC9AF286-2C5F-4120-849D-050D807EE0E3}" srcOrd="1" destOrd="0" presId="urn:microsoft.com/office/officeart/2005/8/layout/bProcess4"/>
    <dgm:cxn modelId="{5AF4612E-77C5-444F-9153-5CAC5A8F73B6}" type="presParOf" srcId="{18ABFD57-F90F-48F8-8D34-45205C282102}" destId="{309B1F68-2884-45EB-9560-E32BD3598C5F}" srcOrd="7" destOrd="0" presId="urn:microsoft.com/office/officeart/2005/8/layout/bProcess4"/>
    <dgm:cxn modelId="{458C7E2B-6A0E-415B-98B4-AE16C9D6B60C}" type="presParOf" srcId="{18ABFD57-F90F-48F8-8D34-45205C282102}" destId="{A54959AC-37FD-4B65-ADFA-1B5CDAE6B55D}" srcOrd="8" destOrd="0" presId="urn:microsoft.com/office/officeart/2005/8/layout/bProcess4"/>
    <dgm:cxn modelId="{666A7DBC-3C9A-4FC7-BC12-F45F98731738}" type="presParOf" srcId="{A54959AC-37FD-4B65-ADFA-1B5CDAE6B55D}" destId="{D0B66091-5E99-445D-817E-A87298667AD7}" srcOrd="0" destOrd="0" presId="urn:microsoft.com/office/officeart/2005/8/layout/bProcess4"/>
    <dgm:cxn modelId="{F9AA73D4-B229-4E9A-89F0-B4986AC0AB49}" type="presParOf" srcId="{A54959AC-37FD-4B65-ADFA-1B5CDAE6B55D}" destId="{8509AA7D-D59A-4E47-BF89-4F58B0637F3C}" srcOrd="1" destOrd="0" presId="urn:microsoft.com/office/officeart/2005/8/layout/bProcess4"/>
    <dgm:cxn modelId="{333221D2-102E-458E-9F57-5CC477550F85}" type="presParOf" srcId="{18ABFD57-F90F-48F8-8D34-45205C282102}" destId="{F9017A42-B483-4686-8E0A-74D2E5C10CBC}" srcOrd="9" destOrd="0" presId="urn:microsoft.com/office/officeart/2005/8/layout/bProcess4"/>
    <dgm:cxn modelId="{0CFA464B-9250-4C9D-9620-C17F71C00909}" type="presParOf" srcId="{18ABFD57-F90F-48F8-8D34-45205C282102}" destId="{87239223-AA31-47F4-8398-1172D7C7BD13}" srcOrd="10" destOrd="0" presId="urn:microsoft.com/office/officeart/2005/8/layout/bProcess4"/>
    <dgm:cxn modelId="{968F5C8A-98F4-4D94-A2F3-18B5090E0945}" type="presParOf" srcId="{87239223-AA31-47F4-8398-1172D7C7BD13}" destId="{5481A35E-AC14-443D-A171-4C6EA17A5A4A}" srcOrd="0" destOrd="0" presId="urn:microsoft.com/office/officeart/2005/8/layout/bProcess4"/>
    <dgm:cxn modelId="{B9111EAA-5549-433C-88D6-CF3D9F327697}" type="presParOf" srcId="{87239223-AA31-47F4-8398-1172D7C7BD13}" destId="{06D66E4E-8FE1-49DE-8F69-D732576EB777}" srcOrd="1" destOrd="0" presId="urn:microsoft.com/office/officeart/2005/8/layout/bProcess4"/>
    <dgm:cxn modelId="{3E994E22-A7A8-46F1-B61D-41896CD23E7D}" type="presParOf" srcId="{18ABFD57-F90F-48F8-8D34-45205C282102}" destId="{D7F43095-0BD7-4F6E-80C1-BFA6DA844837}" srcOrd="11" destOrd="0" presId="urn:microsoft.com/office/officeart/2005/8/layout/bProcess4"/>
    <dgm:cxn modelId="{6CE723A5-32EF-437D-9385-9FE7D468BBB5}" type="presParOf" srcId="{18ABFD57-F90F-48F8-8D34-45205C282102}" destId="{F2962D48-5703-41CD-A530-FD6164C3B7E6}" srcOrd="12" destOrd="0" presId="urn:microsoft.com/office/officeart/2005/8/layout/bProcess4"/>
    <dgm:cxn modelId="{2A302B85-A1F6-4A5B-8F2E-AD7C141C4649}" type="presParOf" srcId="{F2962D48-5703-41CD-A530-FD6164C3B7E6}" destId="{F6E4F983-75A8-4238-8C97-E5CCB45F5976}" srcOrd="0" destOrd="0" presId="urn:microsoft.com/office/officeart/2005/8/layout/bProcess4"/>
    <dgm:cxn modelId="{A65570C0-D453-4356-BE02-8DA5939B24E5}" type="presParOf" srcId="{F2962D48-5703-41CD-A530-FD6164C3B7E6}" destId="{E82BD393-DA4C-463E-90C8-C5E1ECC2EC39}" srcOrd="1" destOrd="0" presId="urn:microsoft.com/office/officeart/2005/8/layout/bProcess4"/>
    <dgm:cxn modelId="{AAB56436-EAC2-49B3-B845-5245DDB67D15}" type="presParOf" srcId="{18ABFD57-F90F-48F8-8D34-45205C282102}" destId="{CAE74910-73BE-40EF-9C86-F1C84022800A}" srcOrd="13" destOrd="0" presId="urn:microsoft.com/office/officeart/2005/8/layout/bProcess4"/>
    <dgm:cxn modelId="{DB40D4B1-06CE-4C22-B773-4818B538B959}" type="presParOf" srcId="{18ABFD57-F90F-48F8-8D34-45205C282102}" destId="{0C99B638-D7E7-44EE-8D0E-1740528CE36D}" srcOrd="14" destOrd="0" presId="urn:microsoft.com/office/officeart/2005/8/layout/bProcess4"/>
    <dgm:cxn modelId="{3E010F3C-DD5B-4024-90DA-69F77B1BC181}" type="presParOf" srcId="{0C99B638-D7E7-44EE-8D0E-1740528CE36D}" destId="{A8DA5BBD-E5B5-4333-BBDB-033E5F1BF6E7}" srcOrd="0" destOrd="0" presId="urn:microsoft.com/office/officeart/2005/8/layout/bProcess4"/>
    <dgm:cxn modelId="{C50C2F4E-35A4-4977-8D08-77685C369D50}" type="presParOf" srcId="{0C99B638-D7E7-44EE-8D0E-1740528CE36D}" destId="{0ACC042A-5FF2-45C4-919F-9A157BEB47D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80A4C2-5D5E-44A9-B895-A9EFB187C963}"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7A1C2EF4-4F80-4F9B-BAFF-A11B28B9E7EE}">
      <dgm:prSet phldrT="[Text]" custT="1"/>
      <dgm:spPr>
        <a:solidFill>
          <a:srgbClr val="92D050"/>
        </a:solidFill>
      </dgm:spPr>
      <dgm:t>
        <a:bodyPr/>
        <a:lstStyle/>
        <a:p>
          <a:r>
            <a:rPr lang="en-US" sz="1800" dirty="0"/>
            <a:t>1.Obtain the data set and analyze the input variables and target variables</a:t>
          </a:r>
        </a:p>
      </dgm:t>
    </dgm:pt>
    <dgm:pt modelId="{7217388A-2865-4B90-8569-E3EEC90F78DC}" type="parTrans" cxnId="{2E36F806-28D9-44C8-84CB-ED118C0C523E}">
      <dgm:prSet/>
      <dgm:spPr/>
      <dgm:t>
        <a:bodyPr/>
        <a:lstStyle/>
        <a:p>
          <a:endParaRPr lang="en-US"/>
        </a:p>
      </dgm:t>
    </dgm:pt>
    <dgm:pt modelId="{97AC1F50-DF2F-4DE9-B777-1479EA97B2B1}" type="sibTrans" cxnId="{2E36F806-28D9-44C8-84CB-ED118C0C523E}">
      <dgm:prSet/>
      <dgm:spPr/>
      <dgm:t>
        <a:bodyPr/>
        <a:lstStyle/>
        <a:p>
          <a:endParaRPr lang="en-US"/>
        </a:p>
      </dgm:t>
    </dgm:pt>
    <dgm:pt modelId="{6AB902C1-7828-4F24-B3FE-68CF1C668278}">
      <dgm:prSet phldrT="[Text]" custT="1"/>
      <dgm:spPr>
        <a:solidFill>
          <a:srgbClr val="92D050"/>
        </a:solidFill>
      </dgm:spPr>
      <dgm:t>
        <a:bodyPr/>
        <a:lstStyle/>
        <a:p>
          <a:pPr algn="l"/>
          <a:r>
            <a:rPr lang="en-US" sz="1800" b="1" i="0" dirty="0"/>
            <a:t>2.Check the data for missing values and calculate the data summary.</a:t>
          </a:r>
          <a:endParaRPr lang="en-US" sz="1800" dirty="0"/>
        </a:p>
      </dgm:t>
    </dgm:pt>
    <dgm:pt modelId="{D42815D6-A938-4964-80B2-E99BF4561090}" type="parTrans" cxnId="{28E54929-0D5A-48FC-98FB-D9496F8178FE}">
      <dgm:prSet/>
      <dgm:spPr/>
      <dgm:t>
        <a:bodyPr/>
        <a:lstStyle/>
        <a:p>
          <a:endParaRPr lang="en-US"/>
        </a:p>
      </dgm:t>
    </dgm:pt>
    <dgm:pt modelId="{D46FC69B-82BD-4C83-B333-C44A4EA7FCE9}" type="sibTrans" cxnId="{28E54929-0D5A-48FC-98FB-D9496F8178FE}">
      <dgm:prSet/>
      <dgm:spPr/>
      <dgm:t>
        <a:bodyPr/>
        <a:lstStyle/>
        <a:p>
          <a:endParaRPr lang="en-US"/>
        </a:p>
      </dgm:t>
    </dgm:pt>
    <dgm:pt modelId="{DB3A0F82-16D3-4E9A-97F9-7613DD608C38}">
      <dgm:prSet phldrT="[Text]" custT="1"/>
      <dgm:spPr>
        <a:solidFill>
          <a:srgbClr val="92D050"/>
        </a:solidFill>
      </dgm:spPr>
      <dgm:t>
        <a:bodyPr/>
        <a:lstStyle/>
        <a:p>
          <a:r>
            <a:rPr lang="en-US" sz="1800" dirty="0"/>
            <a:t>3.Visualize the data (using </a:t>
          </a:r>
          <a:r>
            <a:rPr lang="en-US" sz="1800" dirty="0" err="1"/>
            <a:t>histograms,crosstabs</a:t>
          </a:r>
          <a:r>
            <a:rPr lang="en-US" sz="1800" dirty="0"/>
            <a:t>)and interpret the relationship b/w variables</a:t>
          </a:r>
        </a:p>
      </dgm:t>
    </dgm:pt>
    <dgm:pt modelId="{39EFB466-416A-4904-9E29-864133528B29}" type="parTrans" cxnId="{34C5D783-B1C0-4A03-B97A-93F4D48F3899}">
      <dgm:prSet/>
      <dgm:spPr/>
      <dgm:t>
        <a:bodyPr/>
        <a:lstStyle/>
        <a:p>
          <a:endParaRPr lang="en-US"/>
        </a:p>
      </dgm:t>
    </dgm:pt>
    <dgm:pt modelId="{D1789646-CDC3-466D-BD55-2996E9B72070}" type="sibTrans" cxnId="{34C5D783-B1C0-4A03-B97A-93F4D48F3899}">
      <dgm:prSet/>
      <dgm:spPr/>
      <dgm:t>
        <a:bodyPr/>
        <a:lstStyle/>
        <a:p>
          <a:endParaRPr lang="en-US"/>
        </a:p>
      </dgm:t>
    </dgm:pt>
    <dgm:pt modelId="{29560A63-649F-4957-A72D-136E03B93BA4}">
      <dgm:prSet phldrT="[Text]" custT="1"/>
      <dgm:spPr>
        <a:solidFill>
          <a:srgbClr val="92D050"/>
        </a:solidFill>
      </dgm:spPr>
      <dgm:t>
        <a:bodyPr/>
        <a:lstStyle/>
        <a:p>
          <a:r>
            <a:rPr lang="en-US" sz="1800" dirty="0"/>
            <a:t>4.Split the training and testing data </a:t>
          </a:r>
        </a:p>
      </dgm:t>
    </dgm:pt>
    <dgm:pt modelId="{B02ADA7A-181C-4580-88A9-40D5B2E23D3E}" type="parTrans" cxnId="{C7A58924-8677-47B9-9A3D-F7B6AC984050}">
      <dgm:prSet/>
      <dgm:spPr/>
      <dgm:t>
        <a:bodyPr/>
        <a:lstStyle/>
        <a:p>
          <a:endParaRPr lang="en-US"/>
        </a:p>
      </dgm:t>
    </dgm:pt>
    <dgm:pt modelId="{7169CF47-0B2C-49F4-9FE9-D1129AA05112}" type="sibTrans" cxnId="{C7A58924-8677-47B9-9A3D-F7B6AC984050}">
      <dgm:prSet/>
      <dgm:spPr/>
      <dgm:t>
        <a:bodyPr/>
        <a:lstStyle/>
        <a:p>
          <a:endParaRPr lang="en-US"/>
        </a:p>
      </dgm:t>
    </dgm:pt>
    <dgm:pt modelId="{890492CE-76ED-428E-A0E6-4F438B9241A1}">
      <dgm:prSet phldrT="[Text]" custT="1"/>
      <dgm:spPr>
        <a:solidFill>
          <a:srgbClr val="92D050"/>
        </a:solidFill>
      </dgm:spPr>
      <dgm:t>
        <a:bodyPr/>
        <a:lstStyle/>
        <a:p>
          <a:r>
            <a:rPr lang="en-US" sz="1800" b="0" i="0" dirty="0"/>
            <a:t>6.Predict the accuracy of the model based on kernel values.</a:t>
          </a:r>
          <a:endParaRPr lang="en-US" sz="1800" b="0" dirty="0"/>
        </a:p>
      </dgm:t>
    </dgm:pt>
    <dgm:pt modelId="{5107973E-CB84-40D5-B86C-12EE2D3312DF}" type="parTrans" cxnId="{787F087A-96B1-466D-A51A-6680AF53A322}">
      <dgm:prSet/>
      <dgm:spPr/>
      <dgm:t>
        <a:bodyPr/>
        <a:lstStyle/>
        <a:p>
          <a:endParaRPr lang="en-US"/>
        </a:p>
      </dgm:t>
    </dgm:pt>
    <dgm:pt modelId="{893156D7-F8A5-4DF4-B93D-FA23E7A10AA1}" type="sibTrans" cxnId="{787F087A-96B1-466D-A51A-6680AF53A322}">
      <dgm:prSet/>
      <dgm:spPr/>
      <dgm:t>
        <a:bodyPr/>
        <a:lstStyle/>
        <a:p>
          <a:endParaRPr lang="en-US"/>
        </a:p>
      </dgm:t>
    </dgm:pt>
    <dgm:pt modelId="{0C91865A-5FF9-4EBB-A0B0-768F4530BA92}">
      <dgm:prSet phldrT="[Text]" custT="1"/>
      <dgm:spPr>
        <a:solidFill>
          <a:srgbClr val="92D050"/>
        </a:solidFill>
      </dgm:spPr>
      <dgm:t>
        <a:bodyPr/>
        <a:lstStyle/>
        <a:p>
          <a:r>
            <a:rPr lang="en-US" sz="1800" b="0" i="0" dirty="0"/>
            <a:t>5.Fit in the </a:t>
          </a:r>
          <a:r>
            <a:rPr lang="en-US" sz="1800" b="0" i="0" dirty="0" err="1"/>
            <a:t>svm</a:t>
          </a:r>
          <a:r>
            <a:rPr lang="en-US" sz="1800" b="0" i="0" dirty="0"/>
            <a:t> model </a:t>
          </a:r>
          <a:endParaRPr lang="en-US" sz="1800" b="0" dirty="0"/>
        </a:p>
      </dgm:t>
    </dgm:pt>
    <dgm:pt modelId="{1E92652D-B87F-433B-B472-EDDD6DF6C7F2}" type="sibTrans" cxnId="{96267223-EB5E-4F84-A9C8-25E3175547E1}">
      <dgm:prSet/>
      <dgm:spPr/>
      <dgm:t>
        <a:bodyPr/>
        <a:lstStyle/>
        <a:p>
          <a:endParaRPr lang="en-US"/>
        </a:p>
      </dgm:t>
    </dgm:pt>
    <dgm:pt modelId="{89B80045-FC4A-4225-A42A-E136F9A11D78}" type="parTrans" cxnId="{96267223-EB5E-4F84-A9C8-25E3175547E1}">
      <dgm:prSet/>
      <dgm:spPr/>
      <dgm:t>
        <a:bodyPr/>
        <a:lstStyle/>
        <a:p>
          <a:endParaRPr lang="en-US"/>
        </a:p>
      </dgm:t>
    </dgm:pt>
    <dgm:pt modelId="{1F3BD4F9-AF59-4E7C-ACA0-C3F318EE2B78}">
      <dgm:prSet phldrT="[Text]" custT="1"/>
      <dgm:spPr>
        <a:solidFill>
          <a:srgbClr val="92D050"/>
        </a:solidFill>
      </dgm:spPr>
      <dgm:t>
        <a:bodyPr/>
        <a:lstStyle/>
        <a:p>
          <a:r>
            <a:rPr lang="en-US" sz="1800" dirty="0"/>
            <a:t>7.Evaluate the model based on accuracy obtained</a:t>
          </a:r>
          <a:r>
            <a:rPr lang="en-US" sz="2300" dirty="0"/>
            <a:t>.</a:t>
          </a:r>
        </a:p>
      </dgm:t>
    </dgm:pt>
    <dgm:pt modelId="{0F427AFC-70DF-46A9-A9FD-9155B4D56800}" type="parTrans" cxnId="{B8A028A0-36A7-4D97-BFC4-3B57241604B4}">
      <dgm:prSet/>
      <dgm:spPr/>
      <dgm:t>
        <a:bodyPr/>
        <a:lstStyle/>
        <a:p>
          <a:endParaRPr lang="en-US"/>
        </a:p>
      </dgm:t>
    </dgm:pt>
    <dgm:pt modelId="{5C4CA2D5-D2F0-4562-A5CA-A80C978E8FD8}" type="sibTrans" cxnId="{B8A028A0-36A7-4D97-BFC4-3B57241604B4}">
      <dgm:prSet/>
      <dgm:spPr/>
      <dgm:t>
        <a:bodyPr/>
        <a:lstStyle/>
        <a:p>
          <a:endParaRPr lang="en-US"/>
        </a:p>
      </dgm:t>
    </dgm:pt>
    <dgm:pt modelId="{18ABFD57-F90F-48F8-8D34-45205C282102}" type="pres">
      <dgm:prSet presAssocID="{E380A4C2-5D5E-44A9-B895-A9EFB187C963}" presName="Name0" presStyleCnt="0">
        <dgm:presLayoutVars>
          <dgm:dir/>
          <dgm:resizeHandles/>
        </dgm:presLayoutVars>
      </dgm:prSet>
      <dgm:spPr/>
    </dgm:pt>
    <dgm:pt modelId="{95003D52-FD5A-4D70-8552-2802EB7F0499}" type="pres">
      <dgm:prSet presAssocID="{7A1C2EF4-4F80-4F9B-BAFF-A11B28B9E7EE}" presName="compNode" presStyleCnt="0"/>
      <dgm:spPr/>
    </dgm:pt>
    <dgm:pt modelId="{75330605-1E44-4DDF-8BB3-461F51C71C0C}" type="pres">
      <dgm:prSet presAssocID="{7A1C2EF4-4F80-4F9B-BAFF-A11B28B9E7EE}" presName="dummyConnPt" presStyleCnt="0"/>
      <dgm:spPr/>
    </dgm:pt>
    <dgm:pt modelId="{39A0AE35-B2CC-4656-B81A-3EF0100EAC1E}" type="pres">
      <dgm:prSet presAssocID="{7A1C2EF4-4F80-4F9B-BAFF-A11B28B9E7EE}" presName="node" presStyleLbl="node1" presStyleIdx="0" presStyleCnt="7" custScaleY="65823" custLinFactNeighborX="178" custLinFactNeighborY="-40108">
        <dgm:presLayoutVars>
          <dgm:bulletEnabled val="1"/>
        </dgm:presLayoutVars>
      </dgm:prSet>
      <dgm:spPr/>
    </dgm:pt>
    <dgm:pt modelId="{FA6D3DFD-899E-4E37-81FE-13158E190A27}" type="pres">
      <dgm:prSet presAssocID="{97AC1F50-DF2F-4DE9-B777-1479EA97B2B1}" presName="sibTrans" presStyleLbl="bgSibTrans2D1" presStyleIdx="0" presStyleCnt="6" custLinFactNeighborX="2732" custLinFactNeighborY="-81485"/>
      <dgm:spPr/>
    </dgm:pt>
    <dgm:pt modelId="{1894B1C8-0006-4131-B2EE-1772937910F0}" type="pres">
      <dgm:prSet presAssocID="{6AB902C1-7828-4F24-B3FE-68CF1C668278}" presName="compNode" presStyleCnt="0"/>
      <dgm:spPr/>
    </dgm:pt>
    <dgm:pt modelId="{FC28A90C-1FE2-493F-96C5-EFD33D7E96A0}" type="pres">
      <dgm:prSet presAssocID="{6AB902C1-7828-4F24-B3FE-68CF1C668278}" presName="dummyConnPt" presStyleCnt="0"/>
      <dgm:spPr/>
    </dgm:pt>
    <dgm:pt modelId="{24961577-F6D6-4203-AA86-6A769BAAAAED}" type="pres">
      <dgm:prSet presAssocID="{6AB902C1-7828-4F24-B3FE-68CF1C668278}" presName="node" presStyleLbl="node1" presStyleIdx="1" presStyleCnt="7" custScaleX="105435" custScaleY="87789" custLinFactNeighborX="2895" custLinFactNeighborY="-5021">
        <dgm:presLayoutVars>
          <dgm:bulletEnabled val="1"/>
        </dgm:presLayoutVars>
      </dgm:prSet>
      <dgm:spPr/>
    </dgm:pt>
    <dgm:pt modelId="{886A518F-1F96-4E79-9A4F-9E29410A24D7}" type="pres">
      <dgm:prSet presAssocID="{D46FC69B-82BD-4C83-B333-C44A4EA7FCE9}" presName="sibTrans" presStyleLbl="bgSibTrans2D1" presStyleIdx="1" presStyleCnt="6" custLinFactNeighborX="3530" custLinFactNeighborY="11847"/>
      <dgm:spPr/>
    </dgm:pt>
    <dgm:pt modelId="{C065FB75-13A9-4A75-B551-ED1A860249CC}" type="pres">
      <dgm:prSet presAssocID="{DB3A0F82-16D3-4E9A-97F9-7613DD608C38}" presName="compNode" presStyleCnt="0"/>
      <dgm:spPr/>
    </dgm:pt>
    <dgm:pt modelId="{6E3C7C68-52FC-4C40-A153-57502ED36EDB}" type="pres">
      <dgm:prSet presAssocID="{DB3A0F82-16D3-4E9A-97F9-7613DD608C38}" presName="dummyConnPt" presStyleCnt="0"/>
      <dgm:spPr/>
    </dgm:pt>
    <dgm:pt modelId="{7C689417-8CF6-4546-9E9A-D6637E8354C8}" type="pres">
      <dgm:prSet presAssocID="{DB3A0F82-16D3-4E9A-97F9-7613DD608C38}" presName="node" presStyleLbl="node1" presStyleIdx="2" presStyleCnt="7">
        <dgm:presLayoutVars>
          <dgm:bulletEnabled val="1"/>
        </dgm:presLayoutVars>
      </dgm:prSet>
      <dgm:spPr/>
    </dgm:pt>
    <dgm:pt modelId="{D5F1A4C1-229C-46F1-9B80-259EBA05BFA5}" type="pres">
      <dgm:prSet presAssocID="{D1789646-CDC3-466D-BD55-2996E9B72070}" presName="sibTrans" presStyleLbl="bgSibTrans2D1" presStyleIdx="2" presStyleCnt="6"/>
      <dgm:spPr/>
    </dgm:pt>
    <dgm:pt modelId="{A5B5CBC2-6142-483B-B663-C70AA37491BC}" type="pres">
      <dgm:prSet presAssocID="{29560A63-649F-4957-A72D-136E03B93BA4}" presName="compNode" presStyleCnt="0"/>
      <dgm:spPr/>
    </dgm:pt>
    <dgm:pt modelId="{FBC6273A-C67F-439C-A430-8278220A5B6B}" type="pres">
      <dgm:prSet presAssocID="{29560A63-649F-4957-A72D-136E03B93BA4}" presName="dummyConnPt" presStyleCnt="0"/>
      <dgm:spPr/>
    </dgm:pt>
    <dgm:pt modelId="{FC9AF286-2C5F-4120-849D-050D807EE0E3}" type="pres">
      <dgm:prSet presAssocID="{29560A63-649F-4957-A72D-136E03B93BA4}" presName="node" presStyleLbl="node1" presStyleIdx="3" presStyleCnt="7">
        <dgm:presLayoutVars>
          <dgm:bulletEnabled val="1"/>
        </dgm:presLayoutVars>
      </dgm:prSet>
      <dgm:spPr/>
    </dgm:pt>
    <dgm:pt modelId="{309B1F68-2884-45EB-9560-E32BD3598C5F}" type="pres">
      <dgm:prSet presAssocID="{7169CF47-0B2C-49F4-9FE9-D1129AA05112}" presName="sibTrans" presStyleLbl="bgSibTrans2D1" presStyleIdx="3" presStyleCnt="6"/>
      <dgm:spPr/>
    </dgm:pt>
    <dgm:pt modelId="{A54959AC-37FD-4B65-ADFA-1B5CDAE6B55D}" type="pres">
      <dgm:prSet presAssocID="{0C91865A-5FF9-4EBB-A0B0-768F4530BA92}" presName="compNode" presStyleCnt="0"/>
      <dgm:spPr/>
    </dgm:pt>
    <dgm:pt modelId="{D0B66091-5E99-445D-817E-A87298667AD7}" type="pres">
      <dgm:prSet presAssocID="{0C91865A-5FF9-4EBB-A0B0-768F4530BA92}" presName="dummyConnPt" presStyleCnt="0"/>
      <dgm:spPr/>
    </dgm:pt>
    <dgm:pt modelId="{8509AA7D-D59A-4E47-BF89-4F58B0637F3C}" type="pres">
      <dgm:prSet presAssocID="{0C91865A-5FF9-4EBB-A0B0-768F4530BA92}" presName="node" presStyleLbl="node1" presStyleIdx="4" presStyleCnt="7">
        <dgm:presLayoutVars>
          <dgm:bulletEnabled val="1"/>
        </dgm:presLayoutVars>
      </dgm:prSet>
      <dgm:spPr/>
    </dgm:pt>
    <dgm:pt modelId="{F9017A42-B483-4686-8E0A-74D2E5C10CBC}" type="pres">
      <dgm:prSet presAssocID="{1E92652D-B87F-433B-B472-EDDD6DF6C7F2}" presName="sibTrans" presStyleLbl="bgSibTrans2D1" presStyleIdx="4" presStyleCnt="6"/>
      <dgm:spPr/>
    </dgm:pt>
    <dgm:pt modelId="{87239223-AA31-47F4-8398-1172D7C7BD13}" type="pres">
      <dgm:prSet presAssocID="{890492CE-76ED-428E-A0E6-4F438B9241A1}" presName="compNode" presStyleCnt="0"/>
      <dgm:spPr/>
    </dgm:pt>
    <dgm:pt modelId="{5481A35E-AC14-443D-A171-4C6EA17A5A4A}" type="pres">
      <dgm:prSet presAssocID="{890492CE-76ED-428E-A0E6-4F438B9241A1}" presName="dummyConnPt" presStyleCnt="0"/>
      <dgm:spPr/>
    </dgm:pt>
    <dgm:pt modelId="{06D66E4E-8FE1-49DE-8F69-D732576EB777}" type="pres">
      <dgm:prSet presAssocID="{890492CE-76ED-428E-A0E6-4F438B9241A1}" presName="node" presStyleLbl="node1" presStyleIdx="5" presStyleCnt="7">
        <dgm:presLayoutVars>
          <dgm:bulletEnabled val="1"/>
        </dgm:presLayoutVars>
      </dgm:prSet>
      <dgm:spPr/>
    </dgm:pt>
    <dgm:pt modelId="{D7F43095-0BD7-4F6E-80C1-BFA6DA844837}" type="pres">
      <dgm:prSet presAssocID="{893156D7-F8A5-4DF4-B93D-FA23E7A10AA1}" presName="sibTrans" presStyleLbl="bgSibTrans2D1" presStyleIdx="5" presStyleCnt="6"/>
      <dgm:spPr/>
    </dgm:pt>
    <dgm:pt modelId="{0C99B638-D7E7-44EE-8D0E-1740528CE36D}" type="pres">
      <dgm:prSet presAssocID="{1F3BD4F9-AF59-4E7C-ACA0-C3F318EE2B78}" presName="compNode" presStyleCnt="0"/>
      <dgm:spPr/>
    </dgm:pt>
    <dgm:pt modelId="{A8DA5BBD-E5B5-4333-BBDB-033E5F1BF6E7}" type="pres">
      <dgm:prSet presAssocID="{1F3BD4F9-AF59-4E7C-ACA0-C3F318EE2B78}" presName="dummyConnPt" presStyleCnt="0"/>
      <dgm:spPr/>
    </dgm:pt>
    <dgm:pt modelId="{0ACC042A-5FF2-45C4-919F-9A157BEB47D7}" type="pres">
      <dgm:prSet presAssocID="{1F3BD4F9-AF59-4E7C-ACA0-C3F318EE2B78}" presName="node" presStyleLbl="node1" presStyleIdx="6" presStyleCnt="7">
        <dgm:presLayoutVars>
          <dgm:bulletEnabled val="1"/>
        </dgm:presLayoutVars>
      </dgm:prSet>
      <dgm:spPr/>
    </dgm:pt>
  </dgm:ptLst>
  <dgm:cxnLst>
    <dgm:cxn modelId="{C4607801-8A69-42AD-8976-49DA6B7617B3}" type="presOf" srcId="{1F3BD4F9-AF59-4E7C-ACA0-C3F318EE2B78}" destId="{0ACC042A-5FF2-45C4-919F-9A157BEB47D7}" srcOrd="0" destOrd="0" presId="urn:microsoft.com/office/officeart/2005/8/layout/bProcess4"/>
    <dgm:cxn modelId="{2E36F806-28D9-44C8-84CB-ED118C0C523E}" srcId="{E380A4C2-5D5E-44A9-B895-A9EFB187C963}" destId="{7A1C2EF4-4F80-4F9B-BAFF-A11B28B9E7EE}" srcOrd="0" destOrd="0" parTransId="{7217388A-2865-4B90-8569-E3EEC90F78DC}" sibTransId="{97AC1F50-DF2F-4DE9-B777-1479EA97B2B1}"/>
    <dgm:cxn modelId="{66ED0409-E3E2-42F7-8286-E4AEB709C50B}" type="presOf" srcId="{D1789646-CDC3-466D-BD55-2996E9B72070}" destId="{D5F1A4C1-229C-46F1-9B80-259EBA05BFA5}" srcOrd="0" destOrd="0" presId="urn:microsoft.com/office/officeart/2005/8/layout/bProcess4"/>
    <dgm:cxn modelId="{C2684720-8EDF-47CE-BC51-4DE2B55B4624}" type="presOf" srcId="{890492CE-76ED-428E-A0E6-4F438B9241A1}" destId="{06D66E4E-8FE1-49DE-8F69-D732576EB777}" srcOrd="0" destOrd="0" presId="urn:microsoft.com/office/officeart/2005/8/layout/bProcess4"/>
    <dgm:cxn modelId="{96267223-EB5E-4F84-A9C8-25E3175547E1}" srcId="{E380A4C2-5D5E-44A9-B895-A9EFB187C963}" destId="{0C91865A-5FF9-4EBB-A0B0-768F4530BA92}" srcOrd="4" destOrd="0" parTransId="{89B80045-FC4A-4225-A42A-E136F9A11D78}" sibTransId="{1E92652D-B87F-433B-B472-EDDD6DF6C7F2}"/>
    <dgm:cxn modelId="{C7A58924-8677-47B9-9A3D-F7B6AC984050}" srcId="{E380A4C2-5D5E-44A9-B895-A9EFB187C963}" destId="{29560A63-649F-4957-A72D-136E03B93BA4}" srcOrd="3" destOrd="0" parTransId="{B02ADA7A-181C-4580-88A9-40D5B2E23D3E}" sibTransId="{7169CF47-0B2C-49F4-9FE9-D1129AA05112}"/>
    <dgm:cxn modelId="{28E54929-0D5A-48FC-98FB-D9496F8178FE}" srcId="{E380A4C2-5D5E-44A9-B895-A9EFB187C963}" destId="{6AB902C1-7828-4F24-B3FE-68CF1C668278}" srcOrd="1" destOrd="0" parTransId="{D42815D6-A938-4964-80B2-E99BF4561090}" sibTransId="{D46FC69B-82BD-4C83-B333-C44A4EA7FCE9}"/>
    <dgm:cxn modelId="{6EEDCF29-964B-4449-8446-5C63ED8599F7}" type="presOf" srcId="{1E92652D-B87F-433B-B472-EDDD6DF6C7F2}" destId="{F9017A42-B483-4686-8E0A-74D2E5C10CBC}" srcOrd="0" destOrd="0" presId="urn:microsoft.com/office/officeart/2005/8/layout/bProcess4"/>
    <dgm:cxn modelId="{05C8C434-2C59-404F-BD94-93CCDA27F0A4}" type="presOf" srcId="{7A1C2EF4-4F80-4F9B-BAFF-A11B28B9E7EE}" destId="{39A0AE35-B2CC-4656-B81A-3EF0100EAC1E}" srcOrd="0" destOrd="0" presId="urn:microsoft.com/office/officeart/2005/8/layout/bProcess4"/>
    <dgm:cxn modelId="{244D3945-E5C6-4BB4-A66E-0AD4B03D883D}" type="presOf" srcId="{29560A63-649F-4957-A72D-136E03B93BA4}" destId="{FC9AF286-2C5F-4120-849D-050D807EE0E3}" srcOrd="0" destOrd="0" presId="urn:microsoft.com/office/officeart/2005/8/layout/bProcess4"/>
    <dgm:cxn modelId="{74BFC34B-66A0-4E34-A90C-547D2CBAE2E3}" type="presOf" srcId="{97AC1F50-DF2F-4DE9-B777-1479EA97B2B1}" destId="{FA6D3DFD-899E-4E37-81FE-13158E190A27}" srcOrd="0" destOrd="0" presId="urn:microsoft.com/office/officeart/2005/8/layout/bProcess4"/>
    <dgm:cxn modelId="{787F087A-96B1-466D-A51A-6680AF53A322}" srcId="{E380A4C2-5D5E-44A9-B895-A9EFB187C963}" destId="{890492CE-76ED-428E-A0E6-4F438B9241A1}" srcOrd="5" destOrd="0" parTransId="{5107973E-CB84-40D5-B86C-12EE2D3312DF}" sibTransId="{893156D7-F8A5-4DF4-B93D-FA23E7A10AA1}"/>
    <dgm:cxn modelId="{34C5D783-B1C0-4A03-B97A-93F4D48F3899}" srcId="{E380A4C2-5D5E-44A9-B895-A9EFB187C963}" destId="{DB3A0F82-16D3-4E9A-97F9-7613DD608C38}" srcOrd="2" destOrd="0" parTransId="{39EFB466-416A-4904-9E29-864133528B29}" sibTransId="{D1789646-CDC3-466D-BD55-2996E9B72070}"/>
    <dgm:cxn modelId="{B8A028A0-36A7-4D97-BFC4-3B57241604B4}" srcId="{E380A4C2-5D5E-44A9-B895-A9EFB187C963}" destId="{1F3BD4F9-AF59-4E7C-ACA0-C3F318EE2B78}" srcOrd="6" destOrd="0" parTransId="{0F427AFC-70DF-46A9-A9FD-9155B4D56800}" sibTransId="{5C4CA2D5-D2F0-4562-A5CA-A80C978E8FD8}"/>
    <dgm:cxn modelId="{948728AD-D82A-40F6-8DC6-91D31234C095}" type="presOf" srcId="{E380A4C2-5D5E-44A9-B895-A9EFB187C963}" destId="{18ABFD57-F90F-48F8-8D34-45205C282102}" srcOrd="0" destOrd="0" presId="urn:microsoft.com/office/officeart/2005/8/layout/bProcess4"/>
    <dgm:cxn modelId="{31CC3EC0-2B46-41CB-BECE-56DC41471C0B}" type="presOf" srcId="{893156D7-F8A5-4DF4-B93D-FA23E7A10AA1}" destId="{D7F43095-0BD7-4F6E-80C1-BFA6DA844837}" srcOrd="0" destOrd="0" presId="urn:microsoft.com/office/officeart/2005/8/layout/bProcess4"/>
    <dgm:cxn modelId="{1907E2C6-A41A-4032-8C45-FF6BB77F79D3}" type="presOf" srcId="{6AB902C1-7828-4F24-B3FE-68CF1C668278}" destId="{24961577-F6D6-4203-AA86-6A769BAAAAED}" srcOrd="0" destOrd="0" presId="urn:microsoft.com/office/officeart/2005/8/layout/bProcess4"/>
    <dgm:cxn modelId="{C855CADB-1BAF-48D6-92CB-DFD73514188F}" type="presOf" srcId="{DB3A0F82-16D3-4E9A-97F9-7613DD608C38}" destId="{7C689417-8CF6-4546-9E9A-D6637E8354C8}" srcOrd="0" destOrd="0" presId="urn:microsoft.com/office/officeart/2005/8/layout/bProcess4"/>
    <dgm:cxn modelId="{D6C70ADF-75BA-45D3-989A-D6E53EF28B08}" type="presOf" srcId="{7169CF47-0B2C-49F4-9FE9-D1129AA05112}" destId="{309B1F68-2884-45EB-9560-E32BD3598C5F}" srcOrd="0" destOrd="0" presId="urn:microsoft.com/office/officeart/2005/8/layout/bProcess4"/>
    <dgm:cxn modelId="{0D5225E0-D5DE-422E-A164-06A23D417960}" type="presOf" srcId="{D46FC69B-82BD-4C83-B333-C44A4EA7FCE9}" destId="{886A518F-1F96-4E79-9A4F-9E29410A24D7}" srcOrd="0" destOrd="0" presId="urn:microsoft.com/office/officeart/2005/8/layout/bProcess4"/>
    <dgm:cxn modelId="{621CD3EF-6E29-4982-9D7A-ADB1B0E7FCF7}" type="presOf" srcId="{0C91865A-5FF9-4EBB-A0B0-768F4530BA92}" destId="{8509AA7D-D59A-4E47-BF89-4F58B0637F3C}" srcOrd="0" destOrd="0" presId="urn:microsoft.com/office/officeart/2005/8/layout/bProcess4"/>
    <dgm:cxn modelId="{15B46B7D-ECB0-42D2-96A2-91ECB8AF8B59}" type="presParOf" srcId="{18ABFD57-F90F-48F8-8D34-45205C282102}" destId="{95003D52-FD5A-4D70-8552-2802EB7F0499}" srcOrd="0" destOrd="0" presId="urn:microsoft.com/office/officeart/2005/8/layout/bProcess4"/>
    <dgm:cxn modelId="{A8D53A14-FB9C-49CF-A7E3-40176A5EF153}" type="presParOf" srcId="{95003D52-FD5A-4D70-8552-2802EB7F0499}" destId="{75330605-1E44-4DDF-8BB3-461F51C71C0C}" srcOrd="0" destOrd="0" presId="urn:microsoft.com/office/officeart/2005/8/layout/bProcess4"/>
    <dgm:cxn modelId="{E4B95011-79A6-4439-8BEF-3C9A9BE6240D}" type="presParOf" srcId="{95003D52-FD5A-4D70-8552-2802EB7F0499}" destId="{39A0AE35-B2CC-4656-B81A-3EF0100EAC1E}" srcOrd="1" destOrd="0" presId="urn:microsoft.com/office/officeart/2005/8/layout/bProcess4"/>
    <dgm:cxn modelId="{F4A745A4-D82D-4137-A276-3FC804AAB32A}" type="presParOf" srcId="{18ABFD57-F90F-48F8-8D34-45205C282102}" destId="{FA6D3DFD-899E-4E37-81FE-13158E190A27}" srcOrd="1" destOrd="0" presId="urn:microsoft.com/office/officeart/2005/8/layout/bProcess4"/>
    <dgm:cxn modelId="{841E4AF4-054A-41E3-9B2F-DABDE64B7C58}" type="presParOf" srcId="{18ABFD57-F90F-48F8-8D34-45205C282102}" destId="{1894B1C8-0006-4131-B2EE-1772937910F0}" srcOrd="2" destOrd="0" presId="urn:microsoft.com/office/officeart/2005/8/layout/bProcess4"/>
    <dgm:cxn modelId="{5946390F-3630-497C-B274-35A61FE32946}" type="presParOf" srcId="{1894B1C8-0006-4131-B2EE-1772937910F0}" destId="{FC28A90C-1FE2-493F-96C5-EFD33D7E96A0}" srcOrd="0" destOrd="0" presId="urn:microsoft.com/office/officeart/2005/8/layout/bProcess4"/>
    <dgm:cxn modelId="{2FDD2CF0-13CE-4A63-A7BD-C7A8805FB9AB}" type="presParOf" srcId="{1894B1C8-0006-4131-B2EE-1772937910F0}" destId="{24961577-F6D6-4203-AA86-6A769BAAAAED}" srcOrd="1" destOrd="0" presId="urn:microsoft.com/office/officeart/2005/8/layout/bProcess4"/>
    <dgm:cxn modelId="{C9441A7D-2708-4384-BB95-C7DFDA0781DF}" type="presParOf" srcId="{18ABFD57-F90F-48F8-8D34-45205C282102}" destId="{886A518F-1F96-4E79-9A4F-9E29410A24D7}" srcOrd="3" destOrd="0" presId="urn:microsoft.com/office/officeart/2005/8/layout/bProcess4"/>
    <dgm:cxn modelId="{2E8BBE0C-7344-43A9-8BD1-1EFB527879AD}" type="presParOf" srcId="{18ABFD57-F90F-48F8-8D34-45205C282102}" destId="{C065FB75-13A9-4A75-B551-ED1A860249CC}" srcOrd="4" destOrd="0" presId="urn:microsoft.com/office/officeart/2005/8/layout/bProcess4"/>
    <dgm:cxn modelId="{F1F8497D-A275-4D1E-AC12-40CF0C6989AF}" type="presParOf" srcId="{C065FB75-13A9-4A75-B551-ED1A860249CC}" destId="{6E3C7C68-52FC-4C40-A153-57502ED36EDB}" srcOrd="0" destOrd="0" presId="urn:microsoft.com/office/officeart/2005/8/layout/bProcess4"/>
    <dgm:cxn modelId="{9AC5F587-6811-480E-ADA4-5541E1FDD295}" type="presParOf" srcId="{C065FB75-13A9-4A75-B551-ED1A860249CC}" destId="{7C689417-8CF6-4546-9E9A-D6637E8354C8}" srcOrd="1" destOrd="0" presId="urn:microsoft.com/office/officeart/2005/8/layout/bProcess4"/>
    <dgm:cxn modelId="{85D6828C-9707-46A7-8E34-5B17758B3C41}" type="presParOf" srcId="{18ABFD57-F90F-48F8-8D34-45205C282102}" destId="{D5F1A4C1-229C-46F1-9B80-259EBA05BFA5}" srcOrd="5" destOrd="0" presId="urn:microsoft.com/office/officeart/2005/8/layout/bProcess4"/>
    <dgm:cxn modelId="{DCF4FE05-D9FD-4D39-85A6-01566E9A0F42}" type="presParOf" srcId="{18ABFD57-F90F-48F8-8D34-45205C282102}" destId="{A5B5CBC2-6142-483B-B663-C70AA37491BC}" srcOrd="6" destOrd="0" presId="urn:microsoft.com/office/officeart/2005/8/layout/bProcess4"/>
    <dgm:cxn modelId="{C7A6D48F-758D-4BE0-B208-2AC33AE52AB8}" type="presParOf" srcId="{A5B5CBC2-6142-483B-B663-C70AA37491BC}" destId="{FBC6273A-C67F-439C-A430-8278220A5B6B}" srcOrd="0" destOrd="0" presId="urn:microsoft.com/office/officeart/2005/8/layout/bProcess4"/>
    <dgm:cxn modelId="{3E82EA53-BAB6-4477-8601-339D9889B60C}" type="presParOf" srcId="{A5B5CBC2-6142-483B-B663-C70AA37491BC}" destId="{FC9AF286-2C5F-4120-849D-050D807EE0E3}" srcOrd="1" destOrd="0" presId="urn:microsoft.com/office/officeart/2005/8/layout/bProcess4"/>
    <dgm:cxn modelId="{87650883-3627-4B88-9D54-D063D5063655}" type="presParOf" srcId="{18ABFD57-F90F-48F8-8D34-45205C282102}" destId="{309B1F68-2884-45EB-9560-E32BD3598C5F}" srcOrd="7" destOrd="0" presId="urn:microsoft.com/office/officeart/2005/8/layout/bProcess4"/>
    <dgm:cxn modelId="{30406A67-7B68-4D50-84D2-5743085E0E54}" type="presParOf" srcId="{18ABFD57-F90F-48F8-8D34-45205C282102}" destId="{A54959AC-37FD-4B65-ADFA-1B5CDAE6B55D}" srcOrd="8" destOrd="0" presId="urn:microsoft.com/office/officeart/2005/8/layout/bProcess4"/>
    <dgm:cxn modelId="{B6C712AC-57CA-42CD-AEE9-7D04A0E7330E}" type="presParOf" srcId="{A54959AC-37FD-4B65-ADFA-1B5CDAE6B55D}" destId="{D0B66091-5E99-445D-817E-A87298667AD7}" srcOrd="0" destOrd="0" presId="urn:microsoft.com/office/officeart/2005/8/layout/bProcess4"/>
    <dgm:cxn modelId="{DF3F6B20-F86E-4A50-9323-6FD64D0C369C}" type="presParOf" srcId="{A54959AC-37FD-4B65-ADFA-1B5CDAE6B55D}" destId="{8509AA7D-D59A-4E47-BF89-4F58B0637F3C}" srcOrd="1" destOrd="0" presId="urn:microsoft.com/office/officeart/2005/8/layout/bProcess4"/>
    <dgm:cxn modelId="{D538D856-B47D-42F6-946E-CACCBA09BDAD}" type="presParOf" srcId="{18ABFD57-F90F-48F8-8D34-45205C282102}" destId="{F9017A42-B483-4686-8E0A-74D2E5C10CBC}" srcOrd="9" destOrd="0" presId="urn:microsoft.com/office/officeart/2005/8/layout/bProcess4"/>
    <dgm:cxn modelId="{C6443842-3D65-464D-9250-BC453E30DAA5}" type="presParOf" srcId="{18ABFD57-F90F-48F8-8D34-45205C282102}" destId="{87239223-AA31-47F4-8398-1172D7C7BD13}" srcOrd="10" destOrd="0" presId="urn:microsoft.com/office/officeart/2005/8/layout/bProcess4"/>
    <dgm:cxn modelId="{1058B583-C757-497B-A1A7-C36513F2B0B4}" type="presParOf" srcId="{87239223-AA31-47F4-8398-1172D7C7BD13}" destId="{5481A35E-AC14-443D-A171-4C6EA17A5A4A}" srcOrd="0" destOrd="0" presId="urn:microsoft.com/office/officeart/2005/8/layout/bProcess4"/>
    <dgm:cxn modelId="{0FD51585-64C1-4B69-9E4E-64ACDEFBDED6}" type="presParOf" srcId="{87239223-AA31-47F4-8398-1172D7C7BD13}" destId="{06D66E4E-8FE1-49DE-8F69-D732576EB777}" srcOrd="1" destOrd="0" presId="urn:microsoft.com/office/officeart/2005/8/layout/bProcess4"/>
    <dgm:cxn modelId="{EC5D9293-73C8-4E6E-B912-6D2D374E6258}" type="presParOf" srcId="{18ABFD57-F90F-48F8-8D34-45205C282102}" destId="{D7F43095-0BD7-4F6E-80C1-BFA6DA844837}" srcOrd="11" destOrd="0" presId="urn:microsoft.com/office/officeart/2005/8/layout/bProcess4"/>
    <dgm:cxn modelId="{1AF74487-8AE3-4172-AF71-4C94B9DA4277}" type="presParOf" srcId="{18ABFD57-F90F-48F8-8D34-45205C282102}" destId="{0C99B638-D7E7-44EE-8D0E-1740528CE36D}" srcOrd="12" destOrd="0" presId="urn:microsoft.com/office/officeart/2005/8/layout/bProcess4"/>
    <dgm:cxn modelId="{EA95908D-7438-48A4-9FD3-7C6F7F560C45}" type="presParOf" srcId="{0C99B638-D7E7-44EE-8D0E-1740528CE36D}" destId="{A8DA5BBD-E5B5-4333-BBDB-033E5F1BF6E7}" srcOrd="0" destOrd="0" presId="urn:microsoft.com/office/officeart/2005/8/layout/bProcess4"/>
    <dgm:cxn modelId="{162C768F-F0DF-4669-A55E-3717C2F9B812}" type="presParOf" srcId="{0C99B638-D7E7-44EE-8D0E-1740528CE36D}" destId="{0ACC042A-5FF2-45C4-919F-9A157BEB47D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C703F-3F2F-40E4-94B7-BD06C17D4E08}">
      <dsp:nvSpPr>
        <dsp:cNvPr id="0" name=""/>
        <dsp:cNvSpPr/>
      </dsp:nvSpPr>
      <dsp:spPr>
        <a:xfrm>
          <a:off x="4535487" y="1986043"/>
          <a:ext cx="3552221" cy="411000"/>
        </a:xfrm>
        <a:custGeom>
          <a:avLst/>
          <a:gdLst/>
          <a:ahLst/>
          <a:cxnLst/>
          <a:rect l="0" t="0" r="0" b="0"/>
          <a:pathLst>
            <a:path>
              <a:moveTo>
                <a:pt x="0" y="0"/>
              </a:moveTo>
              <a:lnTo>
                <a:pt x="0" y="205500"/>
              </a:lnTo>
              <a:lnTo>
                <a:pt x="3552221" y="205500"/>
              </a:lnTo>
              <a:lnTo>
                <a:pt x="3552221" y="4110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59D187-BBCA-49D8-AEAC-9799F6A5E929}">
      <dsp:nvSpPr>
        <dsp:cNvPr id="0" name=""/>
        <dsp:cNvSpPr/>
      </dsp:nvSpPr>
      <dsp:spPr>
        <a:xfrm>
          <a:off x="4535487" y="1986043"/>
          <a:ext cx="1184073" cy="411000"/>
        </a:xfrm>
        <a:custGeom>
          <a:avLst/>
          <a:gdLst/>
          <a:ahLst/>
          <a:cxnLst/>
          <a:rect l="0" t="0" r="0" b="0"/>
          <a:pathLst>
            <a:path>
              <a:moveTo>
                <a:pt x="0" y="0"/>
              </a:moveTo>
              <a:lnTo>
                <a:pt x="0" y="205500"/>
              </a:lnTo>
              <a:lnTo>
                <a:pt x="1184073" y="205500"/>
              </a:lnTo>
              <a:lnTo>
                <a:pt x="1184073" y="4110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727EA8-FF65-49CB-BC90-6195226C2C21}">
      <dsp:nvSpPr>
        <dsp:cNvPr id="0" name=""/>
        <dsp:cNvSpPr/>
      </dsp:nvSpPr>
      <dsp:spPr>
        <a:xfrm>
          <a:off x="3351413" y="1986043"/>
          <a:ext cx="1184073" cy="411000"/>
        </a:xfrm>
        <a:custGeom>
          <a:avLst/>
          <a:gdLst/>
          <a:ahLst/>
          <a:cxnLst/>
          <a:rect l="0" t="0" r="0" b="0"/>
          <a:pathLst>
            <a:path>
              <a:moveTo>
                <a:pt x="1184073" y="0"/>
              </a:moveTo>
              <a:lnTo>
                <a:pt x="1184073" y="205500"/>
              </a:lnTo>
              <a:lnTo>
                <a:pt x="0" y="205500"/>
              </a:lnTo>
              <a:lnTo>
                <a:pt x="0" y="4110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73731B-D331-46F8-89E8-A92CD96D8FBC}">
      <dsp:nvSpPr>
        <dsp:cNvPr id="0" name=""/>
        <dsp:cNvSpPr/>
      </dsp:nvSpPr>
      <dsp:spPr>
        <a:xfrm>
          <a:off x="983265" y="1986043"/>
          <a:ext cx="3552221" cy="411000"/>
        </a:xfrm>
        <a:custGeom>
          <a:avLst/>
          <a:gdLst/>
          <a:ahLst/>
          <a:cxnLst/>
          <a:rect l="0" t="0" r="0" b="0"/>
          <a:pathLst>
            <a:path>
              <a:moveTo>
                <a:pt x="3552221" y="0"/>
              </a:moveTo>
              <a:lnTo>
                <a:pt x="3552221" y="205500"/>
              </a:lnTo>
              <a:lnTo>
                <a:pt x="0" y="205500"/>
              </a:lnTo>
              <a:lnTo>
                <a:pt x="0" y="4110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97CA61-1EFE-4636-A05F-E275BC4B5E02}">
      <dsp:nvSpPr>
        <dsp:cNvPr id="0" name=""/>
        <dsp:cNvSpPr/>
      </dsp:nvSpPr>
      <dsp:spPr>
        <a:xfrm>
          <a:off x="3556913" y="1007470"/>
          <a:ext cx="1957147" cy="978573"/>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Classification</a:t>
          </a:r>
        </a:p>
        <a:p>
          <a:pPr marL="0" lvl="0" indent="0" algn="ctr" defTabSz="1111250">
            <a:lnSpc>
              <a:spcPct val="90000"/>
            </a:lnSpc>
            <a:spcBef>
              <a:spcPct val="0"/>
            </a:spcBef>
            <a:spcAft>
              <a:spcPct val="35000"/>
            </a:spcAft>
            <a:buNone/>
          </a:pPr>
          <a:r>
            <a:rPr lang="en-US" sz="2500" kern="1200" dirty="0"/>
            <a:t>algorithms </a:t>
          </a:r>
        </a:p>
      </dsp:txBody>
      <dsp:txXfrm>
        <a:off x="3556913" y="1007470"/>
        <a:ext cx="1957147" cy="978573"/>
      </dsp:txXfrm>
    </dsp:sp>
    <dsp:sp modelId="{EBC0B788-AF94-4AAE-9A0F-8E5A2E0D28FF}">
      <dsp:nvSpPr>
        <dsp:cNvPr id="0" name=""/>
        <dsp:cNvSpPr/>
      </dsp:nvSpPr>
      <dsp:spPr>
        <a:xfrm>
          <a:off x="4692" y="2397044"/>
          <a:ext cx="1957147" cy="978573"/>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Logistic regression</a:t>
          </a:r>
        </a:p>
      </dsp:txBody>
      <dsp:txXfrm>
        <a:off x="4692" y="2397044"/>
        <a:ext cx="1957147" cy="978573"/>
      </dsp:txXfrm>
    </dsp:sp>
    <dsp:sp modelId="{D4CC5585-ABD3-4937-8F00-C0A0C57C5D1D}">
      <dsp:nvSpPr>
        <dsp:cNvPr id="0" name=""/>
        <dsp:cNvSpPr/>
      </dsp:nvSpPr>
      <dsp:spPr>
        <a:xfrm>
          <a:off x="2372840" y="2397044"/>
          <a:ext cx="1957147" cy="978573"/>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Naïve </a:t>
          </a:r>
          <a:r>
            <a:rPr lang="en-US" sz="2500" kern="1200" dirty="0" err="1"/>
            <a:t>baye’s</a:t>
          </a:r>
          <a:endParaRPr lang="en-US" sz="2500" kern="1200" dirty="0"/>
        </a:p>
      </dsp:txBody>
      <dsp:txXfrm>
        <a:off x="2372840" y="2397044"/>
        <a:ext cx="1957147" cy="978573"/>
      </dsp:txXfrm>
    </dsp:sp>
    <dsp:sp modelId="{6BC4ADE1-A9BF-4707-9D2F-EFF4EE2C97BD}">
      <dsp:nvSpPr>
        <dsp:cNvPr id="0" name=""/>
        <dsp:cNvSpPr/>
      </dsp:nvSpPr>
      <dsp:spPr>
        <a:xfrm>
          <a:off x="4740987" y="2397044"/>
          <a:ext cx="1957147" cy="978573"/>
        </a:xfrm>
        <a:prstGeom prst="rect">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KNN</a:t>
          </a:r>
        </a:p>
      </dsp:txBody>
      <dsp:txXfrm>
        <a:off x="4740987" y="2397044"/>
        <a:ext cx="1957147" cy="978573"/>
      </dsp:txXfrm>
    </dsp:sp>
    <dsp:sp modelId="{6307ED0F-3DD8-4238-9490-8AD59DFCCB49}">
      <dsp:nvSpPr>
        <dsp:cNvPr id="0" name=""/>
        <dsp:cNvSpPr/>
      </dsp:nvSpPr>
      <dsp:spPr>
        <a:xfrm>
          <a:off x="7109135" y="2397044"/>
          <a:ext cx="1957147" cy="978573"/>
        </a:xfrm>
        <a:prstGeom prst="rect">
          <a:avLst/>
        </a:prstGeom>
        <a:solidFill>
          <a:srgbClr val="92D050"/>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SVM</a:t>
          </a:r>
        </a:p>
      </dsp:txBody>
      <dsp:txXfrm>
        <a:off x="7109135" y="2397044"/>
        <a:ext cx="1957147" cy="978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D3DFD-899E-4E37-81FE-13158E190A27}">
      <dsp:nvSpPr>
        <dsp:cNvPr id="0" name=""/>
        <dsp:cNvSpPr/>
      </dsp:nvSpPr>
      <dsp:spPr>
        <a:xfrm rot="5302821">
          <a:off x="-359892" y="1077715"/>
          <a:ext cx="2071990"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9A0AE35-B2CC-4656-B81A-3EF0100EAC1E}">
      <dsp:nvSpPr>
        <dsp:cNvPr id="0" name=""/>
        <dsp:cNvSpPr/>
      </dsp:nvSpPr>
      <dsp:spPr>
        <a:xfrm>
          <a:off x="76201" y="228601"/>
          <a:ext cx="2521632" cy="995888"/>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1.Obtain the data set and analyze the input variables and target variables</a:t>
          </a:r>
        </a:p>
      </dsp:txBody>
      <dsp:txXfrm>
        <a:off x="105370" y="257770"/>
        <a:ext cx="2463294" cy="937550"/>
      </dsp:txXfrm>
    </dsp:sp>
    <dsp:sp modelId="{886A518F-1F96-4E79-9A4F-9E29410A24D7}">
      <dsp:nvSpPr>
        <dsp:cNvPr id="0" name=""/>
        <dsp:cNvSpPr/>
      </dsp:nvSpPr>
      <dsp:spPr>
        <a:xfrm rot="5534442">
          <a:off x="-250281" y="3262223"/>
          <a:ext cx="1867149"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4961577-F6D6-4203-AA86-6A769BAAAAED}">
      <dsp:nvSpPr>
        <dsp:cNvPr id="0" name=""/>
        <dsp:cNvSpPr/>
      </dsp:nvSpPr>
      <dsp:spPr>
        <a:xfrm>
          <a:off x="76189" y="2133593"/>
          <a:ext cx="2658682" cy="132822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2.Explore the data(check for the missing values,outliers,imbalances in </a:t>
          </a:r>
          <a:r>
            <a:rPr lang="en-US" sz="1800" kern="1200" dirty="0" err="1"/>
            <a:t>distri.of</a:t>
          </a:r>
          <a:r>
            <a:rPr lang="en-US" sz="1800" kern="1200" dirty="0"/>
            <a:t> data) </a:t>
          </a:r>
        </a:p>
      </dsp:txBody>
      <dsp:txXfrm>
        <a:off x="115091" y="2172495"/>
        <a:ext cx="2580878" cy="1250425"/>
      </dsp:txXfrm>
    </dsp:sp>
    <dsp:sp modelId="{D5F1A4C1-229C-46F1-9B80-259EBA05BFA5}">
      <dsp:nvSpPr>
        <dsp:cNvPr id="0" name=""/>
        <dsp:cNvSpPr/>
      </dsp:nvSpPr>
      <dsp:spPr>
        <a:xfrm>
          <a:off x="585725" y="4173040"/>
          <a:ext cx="3412610"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689417-8CF6-4546-9E9A-D6637E8354C8}">
      <dsp:nvSpPr>
        <dsp:cNvPr id="0" name=""/>
        <dsp:cNvSpPr/>
      </dsp:nvSpPr>
      <dsp:spPr>
        <a:xfrm>
          <a:off x="71713" y="3916034"/>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3.Visualize the data (using </a:t>
          </a:r>
          <a:r>
            <a:rPr lang="en-US" sz="1800" kern="1200" dirty="0" err="1"/>
            <a:t>histograms,crosstabs</a:t>
          </a:r>
          <a:r>
            <a:rPr lang="en-US" sz="1800" kern="1200" dirty="0"/>
            <a:t>)and interpret the relationship b/w variables</a:t>
          </a:r>
        </a:p>
      </dsp:txBody>
      <dsp:txXfrm>
        <a:off x="116027" y="3960348"/>
        <a:ext cx="2433004" cy="1424351"/>
      </dsp:txXfrm>
    </dsp:sp>
    <dsp:sp modelId="{0EBBC70A-4D2B-4ACD-A683-23F427C98BAB}">
      <dsp:nvSpPr>
        <dsp:cNvPr id="0" name=""/>
        <dsp:cNvSpPr/>
      </dsp:nvSpPr>
      <dsp:spPr>
        <a:xfrm rot="16200000">
          <a:off x="3062409" y="3227428"/>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F88A230-4BA0-4888-B646-5DAAFFA92740}">
      <dsp:nvSpPr>
        <dsp:cNvPr id="0" name=""/>
        <dsp:cNvSpPr/>
      </dsp:nvSpPr>
      <dsp:spPr>
        <a:xfrm>
          <a:off x="3494009" y="3916034"/>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4.Create dummy variable in required cases.</a:t>
          </a:r>
        </a:p>
      </dsp:txBody>
      <dsp:txXfrm>
        <a:off x="3538323" y="3960348"/>
        <a:ext cx="2433004" cy="1424351"/>
      </dsp:txXfrm>
    </dsp:sp>
    <dsp:sp modelId="{309B1F68-2884-45EB-9560-E32BD3598C5F}">
      <dsp:nvSpPr>
        <dsp:cNvPr id="0" name=""/>
        <dsp:cNvSpPr/>
      </dsp:nvSpPr>
      <dsp:spPr>
        <a:xfrm rot="16200000">
          <a:off x="3062409" y="1336204"/>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C9AF286-2C5F-4120-849D-050D807EE0E3}">
      <dsp:nvSpPr>
        <dsp:cNvPr id="0" name=""/>
        <dsp:cNvSpPr/>
      </dsp:nvSpPr>
      <dsp:spPr>
        <a:xfrm>
          <a:off x="3494009" y="2024810"/>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5.Split the training and testing data ,then fit the data in the regression model.</a:t>
          </a:r>
        </a:p>
      </dsp:txBody>
      <dsp:txXfrm>
        <a:off x="3538323" y="2069124"/>
        <a:ext cx="2433004" cy="1424351"/>
      </dsp:txXfrm>
    </dsp:sp>
    <dsp:sp modelId="{F9017A42-B483-4686-8E0A-74D2E5C10CBC}">
      <dsp:nvSpPr>
        <dsp:cNvPr id="0" name=""/>
        <dsp:cNvSpPr/>
      </dsp:nvSpPr>
      <dsp:spPr>
        <a:xfrm>
          <a:off x="4008021" y="390592"/>
          <a:ext cx="3344085"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09AA7D-D59A-4E47-BF89-4F58B0637F3C}">
      <dsp:nvSpPr>
        <dsp:cNvPr id="0" name=""/>
        <dsp:cNvSpPr/>
      </dsp:nvSpPr>
      <dsp:spPr>
        <a:xfrm>
          <a:off x="3494009" y="133586"/>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6.</a:t>
          </a:r>
          <a:r>
            <a:rPr lang="en-US" sz="1800" b="0" i="0" kern="1200" dirty="0"/>
            <a:t>Predict the test set results and calculate the accuracy.</a:t>
          </a:r>
          <a:endParaRPr lang="en-US" sz="1800" b="0" kern="1200" dirty="0"/>
        </a:p>
      </dsp:txBody>
      <dsp:txXfrm>
        <a:off x="3538323" y="177900"/>
        <a:ext cx="2433004" cy="1424351"/>
      </dsp:txXfrm>
    </dsp:sp>
    <dsp:sp modelId="{D7F43095-0BD7-4F6E-80C1-BFA6DA844837}">
      <dsp:nvSpPr>
        <dsp:cNvPr id="0" name=""/>
        <dsp:cNvSpPr/>
      </dsp:nvSpPr>
      <dsp:spPr>
        <a:xfrm rot="5400000">
          <a:off x="6416179" y="1336204"/>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6D66E4E-8FE1-49DE-8F69-D732576EB777}">
      <dsp:nvSpPr>
        <dsp:cNvPr id="0" name=""/>
        <dsp:cNvSpPr/>
      </dsp:nvSpPr>
      <dsp:spPr>
        <a:xfrm>
          <a:off x="6847780" y="133586"/>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7.Compute various metrics like confusion </a:t>
          </a:r>
          <a:r>
            <a:rPr lang="en-US" sz="1800" b="0" i="0" kern="1200" dirty="0" err="1"/>
            <a:t>matrix,precision</a:t>
          </a:r>
          <a:r>
            <a:rPr lang="en-US" sz="1800" b="0" i="0" kern="1200" dirty="0"/>
            <a:t>, </a:t>
          </a:r>
          <a:r>
            <a:rPr lang="en-US" sz="1800" b="0" i="0" kern="1200" dirty="0" err="1"/>
            <a:t>recall,accuracy</a:t>
          </a:r>
          <a:r>
            <a:rPr lang="en-US" sz="1800" b="0" i="0" kern="1200" dirty="0"/>
            <a:t>.</a:t>
          </a:r>
          <a:endParaRPr lang="en-US" sz="1800" b="0" kern="1200" dirty="0"/>
        </a:p>
      </dsp:txBody>
      <dsp:txXfrm>
        <a:off x="6892094" y="177900"/>
        <a:ext cx="2433004" cy="1424351"/>
      </dsp:txXfrm>
    </dsp:sp>
    <dsp:sp modelId="{A63FC3BF-D83C-4DA4-AFB2-6805C49FE94E}">
      <dsp:nvSpPr>
        <dsp:cNvPr id="0" name=""/>
        <dsp:cNvSpPr/>
      </dsp:nvSpPr>
      <dsp:spPr>
        <a:xfrm rot="5400000">
          <a:off x="6416179" y="3227428"/>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82BD393-DA4C-463E-90C8-C5E1ECC2EC39}">
      <dsp:nvSpPr>
        <dsp:cNvPr id="0" name=""/>
        <dsp:cNvSpPr/>
      </dsp:nvSpPr>
      <dsp:spPr>
        <a:xfrm>
          <a:off x="6847780" y="2024810"/>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8.Predict the ROC curve and </a:t>
          </a:r>
          <a:r>
            <a:rPr lang="en-US" sz="1800" kern="1200" dirty="0" err="1"/>
            <a:t>auc</a:t>
          </a:r>
          <a:r>
            <a:rPr lang="en-US" sz="1800" kern="1200" dirty="0"/>
            <a:t> values and compute the accuracy of the model for various threshold values.</a:t>
          </a:r>
        </a:p>
      </dsp:txBody>
      <dsp:txXfrm>
        <a:off x="6892094" y="2069124"/>
        <a:ext cx="2433004" cy="1424351"/>
      </dsp:txXfrm>
    </dsp:sp>
    <dsp:sp modelId="{0B423CC9-5FDD-48FD-A7CB-E9B1BC90BC8F}">
      <dsp:nvSpPr>
        <dsp:cNvPr id="0" name=""/>
        <dsp:cNvSpPr/>
      </dsp:nvSpPr>
      <dsp:spPr>
        <a:xfrm>
          <a:off x="6847780" y="3916034"/>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9.Compare the accuracy of the model for various threshold values and choose the best model.</a:t>
          </a:r>
        </a:p>
      </dsp:txBody>
      <dsp:txXfrm>
        <a:off x="6892094" y="3960348"/>
        <a:ext cx="2433004" cy="14243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D3DFD-899E-4E37-81FE-13158E190A27}">
      <dsp:nvSpPr>
        <dsp:cNvPr id="0" name=""/>
        <dsp:cNvSpPr/>
      </dsp:nvSpPr>
      <dsp:spPr>
        <a:xfrm rot="5302821">
          <a:off x="-359892" y="1077715"/>
          <a:ext cx="2071990"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9A0AE35-B2CC-4656-B81A-3EF0100EAC1E}">
      <dsp:nvSpPr>
        <dsp:cNvPr id="0" name=""/>
        <dsp:cNvSpPr/>
      </dsp:nvSpPr>
      <dsp:spPr>
        <a:xfrm>
          <a:off x="76201" y="228601"/>
          <a:ext cx="2521632" cy="995888"/>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1.Obtain the data set and analyze the input variables and target variables</a:t>
          </a:r>
        </a:p>
      </dsp:txBody>
      <dsp:txXfrm>
        <a:off x="105370" y="257770"/>
        <a:ext cx="2463294" cy="937550"/>
      </dsp:txXfrm>
    </dsp:sp>
    <dsp:sp modelId="{886A518F-1F96-4E79-9A4F-9E29410A24D7}">
      <dsp:nvSpPr>
        <dsp:cNvPr id="0" name=""/>
        <dsp:cNvSpPr/>
      </dsp:nvSpPr>
      <dsp:spPr>
        <a:xfrm rot="5534442">
          <a:off x="-250281" y="3262223"/>
          <a:ext cx="1867149"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4961577-F6D6-4203-AA86-6A769BAAAAED}">
      <dsp:nvSpPr>
        <dsp:cNvPr id="0" name=""/>
        <dsp:cNvSpPr/>
      </dsp:nvSpPr>
      <dsp:spPr>
        <a:xfrm>
          <a:off x="76189" y="2133593"/>
          <a:ext cx="2658682" cy="132822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2.Explore the data(check for the missing values,outliers,imbalances in </a:t>
          </a:r>
          <a:r>
            <a:rPr lang="en-US" sz="1800" kern="1200" dirty="0" err="1"/>
            <a:t>distri.of</a:t>
          </a:r>
          <a:r>
            <a:rPr lang="en-US" sz="1800" kern="1200" dirty="0"/>
            <a:t> data) </a:t>
          </a:r>
        </a:p>
      </dsp:txBody>
      <dsp:txXfrm>
        <a:off x="115091" y="2172495"/>
        <a:ext cx="2580878" cy="1250425"/>
      </dsp:txXfrm>
    </dsp:sp>
    <dsp:sp modelId="{D5F1A4C1-229C-46F1-9B80-259EBA05BFA5}">
      <dsp:nvSpPr>
        <dsp:cNvPr id="0" name=""/>
        <dsp:cNvSpPr/>
      </dsp:nvSpPr>
      <dsp:spPr>
        <a:xfrm>
          <a:off x="585725" y="4173040"/>
          <a:ext cx="3412610"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689417-8CF6-4546-9E9A-D6637E8354C8}">
      <dsp:nvSpPr>
        <dsp:cNvPr id="0" name=""/>
        <dsp:cNvSpPr/>
      </dsp:nvSpPr>
      <dsp:spPr>
        <a:xfrm>
          <a:off x="71713" y="3916034"/>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3.Visualize the data (using </a:t>
          </a:r>
          <a:r>
            <a:rPr lang="en-US" sz="1800" kern="1200" dirty="0" err="1"/>
            <a:t>histograms,crosstabs</a:t>
          </a:r>
          <a:r>
            <a:rPr lang="en-US" sz="1800" kern="1200" dirty="0"/>
            <a:t>)and interpret the relationship b/w variables</a:t>
          </a:r>
        </a:p>
      </dsp:txBody>
      <dsp:txXfrm>
        <a:off x="116027" y="3960348"/>
        <a:ext cx="2433004" cy="1424351"/>
      </dsp:txXfrm>
    </dsp:sp>
    <dsp:sp modelId="{309B1F68-2884-45EB-9560-E32BD3598C5F}">
      <dsp:nvSpPr>
        <dsp:cNvPr id="0" name=""/>
        <dsp:cNvSpPr/>
      </dsp:nvSpPr>
      <dsp:spPr>
        <a:xfrm rot="16200000">
          <a:off x="3062409" y="3227428"/>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C9AF286-2C5F-4120-849D-050D807EE0E3}">
      <dsp:nvSpPr>
        <dsp:cNvPr id="0" name=""/>
        <dsp:cNvSpPr/>
      </dsp:nvSpPr>
      <dsp:spPr>
        <a:xfrm>
          <a:off x="3494009" y="3916034"/>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4.Split the training and testing data ,then fit the data in the regression model.</a:t>
          </a:r>
        </a:p>
      </dsp:txBody>
      <dsp:txXfrm>
        <a:off x="3538323" y="3960348"/>
        <a:ext cx="2433004" cy="1424351"/>
      </dsp:txXfrm>
    </dsp:sp>
    <dsp:sp modelId="{F9017A42-B483-4686-8E0A-74D2E5C10CBC}">
      <dsp:nvSpPr>
        <dsp:cNvPr id="0" name=""/>
        <dsp:cNvSpPr/>
      </dsp:nvSpPr>
      <dsp:spPr>
        <a:xfrm rot="16200000">
          <a:off x="3062409" y="1336204"/>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09AA7D-D59A-4E47-BF89-4F58B0637F3C}">
      <dsp:nvSpPr>
        <dsp:cNvPr id="0" name=""/>
        <dsp:cNvSpPr/>
      </dsp:nvSpPr>
      <dsp:spPr>
        <a:xfrm>
          <a:off x="3494009" y="2024810"/>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5.Generate the model </a:t>
          </a:r>
          <a:endParaRPr lang="en-US" sz="1800" b="0" kern="1200" dirty="0"/>
        </a:p>
      </dsp:txBody>
      <dsp:txXfrm>
        <a:off x="3538323" y="2069124"/>
        <a:ext cx="2433004" cy="1424351"/>
      </dsp:txXfrm>
    </dsp:sp>
    <dsp:sp modelId="{D7F43095-0BD7-4F6E-80C1-BFA6DA844837}">
      <dsp:nvSpPr>
        <dsp:cNvPr id="0" name=""/>
        <dsp:cNvSpPr/>
      </dsp:nvSpPr>
      <dsp:spPr>
        <a:xfrm>
          <a:off x="4008021" y="390592"/>
          <a:ext cx="3344085"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6D66E4E-8FE1-49DE-8F69-D732576EB777}">
      <dsp:nvSpPr>
        <dsp:cNvPr id="0" name=""/>
        <dsp:cNvSpPr/>
      </dsp:nvSpPr>
      <dsp:spPr>
        <a:xfrm>
          <a:off x="3494009" y="133586"/>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6.Perform prediction on test set features.</a:t>
          </a:r>
          <a:endParaRPr lang="en-US" sz="1800" b="0" kern="1200" dirty="0"/>
        </a:p>
      </dsp:txBody>
      <dsp:txXfrm>
        <a:off x="3538323" y="177900"/>
        <a:ext cx="2433004" cy="1424351"/>
      </dsp:txXfrm>
    </dsp:sp>
    <dsp:sp modelId="{E82BD393-DA4C-463E-90C8-C5E1ECC2EC39}">
      <dsp:nvSpPr>
        <dsp:cNvPr id="0" name=""/>
        <dsp:cNvSpPr/>
      </dsp:nvSpPr>
      <dsp:spPr>
        <a:xfrm>
          <a:off x="6847780" y="133586"/>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7.Evaluate the model based on accuracy obtained.</a:t>
          </a:r>
        </a:p>
      </dsp:txBody>
      <dsp:txXfrm>
        <a:off x="6892094" y="177900"/>
        <a:ext cx="2433004" cy="14243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D3DFD-899E-4E37-81FE-13158E190A27}">
      <dsp:nvSpPr>
        <dsp:cNvPr id="0" name=""/>
        <dsp:cNvSpPr/>
      </dsp:nvSpPr>
      <dsp:spPr>
        <a:xfrm rot="5302821">
          <a:off x="-359892" y="1077715"/>
          <a:ext cx="2071990"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9A0AE35-B2CC-4656-B81A-3EF0100EAC1E}">
      <dsp:nvSpPr>
        <dsp:cNvPr id="0" name=""/>
        <dsp:cNvSpPr/>
      </dsp:nvSpPr>
      <dsp:spPr>
        <a:xfrm>
          <a:off x="76201" y="228601"/>
          <a:ext cx="2521632" cy="995888"/>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1.Obtain the data set and analyze the input variables and target variables</a:t>
          </a:r>
        </a:p>
      </dsp:txBody>
      <dsp:txXfrm>
        <a:off x="105370" y="257770"/>
        <a:ext cx="2463294" cy="937550"/>
      </dsp:txXfrm>
    </dsp:sp>
    <dsp:sp modelId="{886A518F-1F96-4E79-9A4F-9E29410A24D7}">
      <dsp:nvSpPr>
        <dsp:cNvPr id="0" name=""/>
        <dsp:cNvSpPr/>
      </dsp:nvSpPr>
      <dsp:spPr>
        <a:xfrm rot="5534442">
          <a:off x="-250281" y="3262223"/>
          <a:ext cx="1867149"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4961577-F6D6-4203-AA86-6A769BAAAAED}">
      <dsp:nvSpPr>
        <dsp:cNvPr id="0" name=""/>
        <dsp:cNvSpPr/>
      </dsp:nvSpPr>
      <dsp:spPr>
        <a:xfrm>
          <a:off x="76189" y="2133593"/>
          <a:ext cx="2658682" cy="132822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2.Check the data and calculate the data summary</a:t>
          </a:r>
          <a:endParaRPr lang="en-US" sz="1800" kern="1200" dirty="0"/>
        </a:p>
      </dsp:txBody>
      <dsp:txXfrm>
        <a:off x="115091" y="2172495"/>
        <a:ext cx="2580878" cy="1250425"/>
      </dsp:txXfrm>
    </dsp:sp>
    <dsp:sp modelId="{D5F1A4C1-229C-46F1-9B80-259EBA05BFA5}">
      <dsp:nvSpPr>
        <dsp:cNvPr id="0" name=""/>
        <dsp:cNvSpPr/>
      </dsp:nvSpPr>
      <dsp:spPr>
        <a:xfrm>
          <a:off x="585725" y="4173040"/>
          <a:ext cx="3412610"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689417-8CF6-4546-9E9A-D6637E8354C8}">
      <dsp:nvSpPr>
        <dsp:cNvPr id="0" name=""/>
        <dsp:cNvSpPr/>
      </dsp:nvSpPr>
      <dsp:spPr>
        <a:xfrm>
          <a:off x="71713" y="3916034"/>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3.Visualize the data (using </a:t>
          </a:r>
          <a:r>
            <a:rPr lang="en-US" sz="1800" kern="1200" dirty="0" err="1"/>
            <a:t>histograms,crosstabs</a:t>
          </a:r>
          <a:r>
            <a:rPr lang="en-US" sz="1800" kern="1200" dirty="0"/>
            <a:t>)and interpret the relationship b/w variables</a:t>
          </a:r>
        </a:p>
      </dsp:txBody>
      <dsp:txXfrm>
        <a:off x="116027" y="3960348"/>
        <a:ext cx="2433004" cy="1424351"/>
      </dsp:txXfrm>
    </dsp:sp>
    <dsp:sp modelId="{309B1F68-2884-45EB-9560-E32BD3598C5F}">
      <dsp:nvSpPr>
        <dsp:cNvPr id="0" name=""/>
        <dsp:cNvSpPr/>
      </dsp:nvSpPr>
      <dsp:spPr>
        <a:xfrm rot="16200000">
          <a:off x="3062409" y="3227428"/>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C9AF286-2C5F-4120-849D-050D807EE0E3}">
      <dsp:nvSpPr>
        <dsp:cNvPr id="0" name=""/>
        <dsp:cNvSpPr/>
      </dsp:nvSpPr>
      <dsp:spPr>
        <a:xfrm>
          <a:off x="3494009" y="3916034"/>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4.Split the training and testing data </a:t>
          </a:r>
        </a:p>
      </dsp:txBody>
      <dsp:txXfrm>
        <a:off x="3538323" y="3960348"/>
        <a:ext cx="2433004" cy="1424351"/>
      </dsp:txXfrm>
    </dsp:sp>
    <dsp:sp modelId="{F9017A42-B483-4686-8E0A-74D2E5C10CBC}">
      <dsp:nvSpPr>
        <dsp:cNvPr id="0" name=""/>
        <dsp:cNvSpPr/>
      </dsp:nvSpPr>
      <dsp:spPr>
        <a:xfrm rot="16200000">
          <a:off x="3062409" y="1336204"/>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09AA7D-D59A-4E47-BF89-4F58B0637F3C}">
      <dsp:nvSpPr>
        <dsp:cNvPr id="0" name=""/>
        <dsp:cNvSpPr/>
      </dsp:nvSpPr>
      <dsp:spPr>
        <a:xfrm>
          <a:off x="3494009" y="2024810"/>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5.Calculate the distance (Euclidean ,Manhattan,minchowski)</a:t>
          </a:r>
          <a:endParaRPr lang="en-US" sz="1800" b="0" kern="1200" dirty="0"/>
        </a:p>
      </dsp:txBody>
      <dsp:txXfrm>
        <a:off x="3538323" y="2069124"/>
        <a:ext cx="2433004" cy="1424351"/>
      </dsp:txXfrm>
    </dsp:sp>
    <dsp:sp modelId="{D7F43095-0BD7-4F6E-80C1-BFA6DA844837}">
      <dsp:nvSpPr>
        <dsp:cNvPr id="0" name=""/>
        <dsp:cNvSpPr/>
      </dsp:nvSpPr>
      <dsp:spPr>
        <a:xfrm>
          <a:off x="4008021" y="390592"/>
          <a:ext cx="3344085"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6D66E4E-8FE1-49DE-8F69-D732576EB777}">
      <dsp:nvSpPr>
        <dsp:cNvPr id="0" name=""/>
        <dsp:cNvSpPr/>
      </dsp:nvSpPr>
      <dsp:spPr>
        <a:xfrm>
          <a:off x="3494009" y="133586"/>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6.Perform prediction on test set features for KNN and calculate the accuracy.</a:t>
          </a:r>
          <a:endParaRPr lang="en-US" sz="1800" b="0" kern="1200" dirty="0"/>
        </a:p>
      </dsp:txBody>
      <dsp:txXfrm>
        <a:off x="3538323" y="177900"/>
        <a:ext cx="2433004" cy="1424351"/>
      </dsp:txXfrm>
    </dsp:sp>
    <dsp:sp modelId="{CAE74910-73BE-40EF-9C86-F1C84022800A}">
      <dsp:nvSpPr>
        <dsp:cNvPr id="0" name=""/>
        <dsp:cNvSpPr/>
      </dsp:nvSpPr>
      <dsp:spPr>
        <a:xfrm rot="5400000">
          <a:off x="6416179" y="1336204"/>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82BD393-DA4C-463E-90C8-C5E1ECC2EC39}">
      <dsp:nvSpPr>
        <dsp:cNvPr id="0" name=""/>
        <dsp:cNvSpPr/>
      </dsp:nvSpPr>
      <dsp:spPr>
        <a:xfrm>
          <a:off x="6847780" y="133586"/>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7.Obtain accuracy for various K values.</a:t>
          </a:r>
        </a:p>
      </dsp:txBody>
      <dsp:txXfrm>
        <a:off x="6892094" y="177900"/>
        <a:ext cx="2433004" cy="1424351"/>
      </dsp:txXfrm>
    </dsp:sp>
    <dsp:sp modelId="{0ACC042A-5FF2-45C4-919F-9A157BEB47D7}">
      <dsp:nvSpPr>
        <dsp:cNvPr id="0" name=""/>
        <dsp:cNvSpPr/>
      </dsp:nvSpPr>
      <dsp:spPr>
        <a:xfrm>
          <a:off x="6847780" y="2024810"/>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8.Evaluate the model based on accuracy obtained</a:t>
          </a:r>
          <a:r>
            <a:rPr lang="en-US" sz="2300" kern="1200" dirty="0"/>
            <a:t>.</a:t>
          </a:r>
        </a:p>
      </dsp:txBody>
      <dsp:txXfrm>
        <a:off x="6892094" y="2069124"/>
        <a:ext cx="2433004" cy="14243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D3DFD-899E-4E37-81FE-13158E190A27}">
      <dsp:nvSpPr>
        <dsp:cNvPr id="0" name=""/>
        <dsp:cNvSpPr/>
      </dsp:nvSpPr>
      <dsp:spPr>
        <a:xfrm rot="5302821">
          <a:off x="-359892" y="1077715"/>
          <a:ext cx="2071990"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9A0AE35-B2CC-4656-B81A-3EF0100EAC1E}">
      <dsp:nvSpPr>
        <dsp:cNvPr id="0" name=""/>
        <dsp:cNvSpPr/>
      </dsp:nvSpPr>
      <dsp:spPr>
        <a:xfrm>
          <a:off x="76201" y="228601"/>
          <a:ext cx="2521632" cy="995888"/>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1.Obtain the data set and analyze the input variables and target variables</a:t>
          </a:r>
        </a:p>
      </dsp:txBody>
      <dsp:txXfrm>
        <a:off x="105370" y="257770"/>
        <a:ext cx="2463294" cy="937550"/>
      </dsp:txXfrm>
    </dsp:sp>
    <dsp:sp modelId="{886A518F-1F96-4E79-9A4F-9E29410A24D7}">
      <dsp:nvSpPr>
        <dsp:cNvPr id="0" name=""/>
        <dsp:cNvSpPr/>
      </dsp:nvSpPr>
      <dsp:spPr>
        <a:xfrm rot="5534442">
          <a:off x="-250281" y="3262223"/>
          <a:ext cx="1867149"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4961577-F6D6-4203-AA86-6A769BAAAAED}">
      <dsp:nvSpPr>
        <dsp:cNvPr id="0" name=""/>
        <dsp:cNvSpPr/>
      </dsp:nvSpPr>
      <dsp:spPr>
        <a:xfrm>
          <a:off x="76189" y="2133593"/>
          <a:ext cx="2658682" cy="132822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2.Check the data for missing values and calculate the data summary.</a:t>
          </a:r>
          <a:endParaRPr lang="en-US" sz="1800" kern="1200" dirty="0"/>
        </a:p>
      </dsp:txBody>
      <dsp:txXfrm>
        <a:off x="115091" y="2172495"/>
        <a:ext cx="2580878" cy="1250425"/>
      </dsp:txXfrm>
    </dsp:sp>
    <dsp:sp modelId="{D5F1A4C1-229C-46F1-9B80-259EBA05BFA5}">
      <dsp:nvSpPr>
        <dsp:cNvPr id="0" name=""/>
        <dsp:cNvSpPr/>
      </dsp:nvSpPr>
      <dsp:spPr>
        <a:xfrm>
          <a:off x="585725" y="4173040"/>
          <a:ext cx="3412610"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689417-8CF6-4546-9E9A-D6637E8354C8}">
      <dsp:nvSpPr>
        <dsp:cNvPr id="0" name=""/>
        <dsp:cNvSpPr/>
      </dsp:nvSpPr>
      <dsp:spPr>
        <a:xfrm>
          <a:off x="71713" y="3916034"/>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3.Visualize the data (using </a:t>
          </a:r>
          <a:r>
            <a:rPr lang="en-US" sz="1800" kern="1200" dirty="0" err="1"/>
            <a:t>histograms,crosstabs</a:t>
          </a:r>
          <a:r>
            <a:rPr lang="en-US" sz="1800" kern="1200" dirty="0"/>
            <a:t>)and interpret the relationship b/w variables</a:t>
          </a:r>
        </a:p>
      </dsp:txBody>
      <dsp:txXfrm>
        <a:off x="116027" y="3960348"/>
        <a:ext cx="2433004" cy="1424351"/>
      </dsp:txXfrm>
    </dsp:sp>
    <dsp:sp modelId="{309B1F68-2884-45EB-9560-E32BD3598C5F}">
      <dsp:nvSpPr>
        <dsp:cNvPr id="0" name=""/>
        <dsp:cNvSpPr/>
      </dsp:nvSpPr>
      <dsp:spPr>
        <a:xfrm rot="16200000">
          <a:off x="3062409" y="3227428"/>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C9AF286-2C5F-4120-849D-050D807EE0E3}">
      <dsp:nvSpPr>
        <dsp:cNvPr id="0" name=""/>
        <dsp:cNvSpPr/>
      </dsp:nvSpPr>
      <dsp:spPr>
        <a:xfrm>
          <a:off x="3494009" y="3916034"/>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4.Split the training and testing data </a:t>
          </a:r>
        </a:p>
      </dsp:txBody>
      <dsp:txXfrm>
        <a:off x="3538323" y="3960348"/>
        <a:ext cx="2433004" cy="1424351"/>
      </dsp:txXfrm>
    </dsp:sp>
    <dsp:sp modelId="{F9017A42-B483-4686-8E0A-74D2E5C10CBC}">
      <dsp:nvSpPr>
        <dsp:cNvPr id="0" name=""/>
        <dsp:cNvSpPr/>
      </dsp:nvSpPr>
      <dsp:spPr>
        <a:xfrm rot="16200000">
          <a:off x="3062409" y="1336204"/>
          <a:ext cx="1881538"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09AA7D-D59A-4E47-BF89-4F58B0637F3C}">
      <dsp:nvSpPr>
        <dsp:cNvPr id="0" name=""/>
        <dsp:cNvSpPr/>
      </dsp:nvSpPr>
      <dsp:spPr>
        <a:xfrm>
          <a:off x="3494009" y="2024810"/>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5.Fit in the </a:t>
          </a:r>
          <a:r>
            <a:rPr lang="en-US" sz="1800" b="0" i="0" kern="1200" dirty="0" err="1"/>
            <a:t>svm</a:t>
          </a:r>
          <a:r>
            <a:rPr lang="en-US" sz="1800" b="0" i="0" kern="1200" dirty="0"/>
            <a:t> model </a:t>
          </a:r>
          <a:endParaRPr lang="en-US" sz="1800" b="0" kern="1200" dirty="0"/>
        </a:p>
      </dsp:txBody>
      <dsp:txXfrm>
        <a:off x="3538323" y="2069124"/>
        <a:ext cx="2433004" cy="1424351"/>
      </dsp:txXfrm>
    </dsp:sp>
    <dsp:sp modelId="{D7F43095-0BD7-4F6E-80C1-BFA6DA844837}">
      <dsp:nvSpPr>
        <dsp:cNvPr id="0" name=""/>
        <dsp:cNvSpPr/>
      </dsp:nvSpPr>
      <dsp:spPr>
        <a:xfrm>
          <a:off x="4008021" y="390592"/>
          <a:ext cx="3344085" cy="226946"/>
        </a:xfrm>
        <a:prstGeom prst="rect">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6D66E4E-8FE1-49DE-8F69-D732576EB777}">
      <dsp:nvSpPr>
        <dsp:cNvPr id="0" name=""/>
        <dsp:cNvSpPr/>
      </dsp:nvSpPr>
      <dsp:spPr>
        <a:xfrm>
          <a:off x="3494009" y="133586"/>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6.Predict the accuracy of the model based on kernel values.</a:t>
          </a:r>
          <a:endParaRPr lang="en-US" sz="1800" b="0" kern="1200" dirty="0"/>
        </a:p>
      </dsp:txBody>
      <dsp:txXfrm>
        <a:off x="3538323" y="177900"/>
        <a:ext cx="2433004" cy="1424351"/>
      </dsp:txXfrm>
    </dsp:sp>
    <dsp:sp modelId="{0ACC042A-5FF2-45C4-919F-9A157BEB47D7}">
      <dsp:nvSpPr>
        <dsp:cNvPr id="0" name=""/>
        <dsp:cNvSpPr/>
      </dsp:nvSpPr>
      <dsp:spPr>
        <a:xfrm>
          <a:off x="6847780" y="133586"/>
          <a:ext cx="2521632" cy="1512979"/>
        </a:xfrm>
        <a:prstGeom prst="roundRect">
          <a:avLst>
            <a:gd name="adj" fmla="val 10000"/>
          </a:avLst>
        </a:prstGeom>
        <a:solidFill>
          <a:srgbClr val="92D05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7.Evaluate the model based on accuracy obtained</a:t>
          </a:r>
          <a:r>
            <a:rPr lang="en-US" sz="2300" kern="1200" dirty="0"/>
            <a:t>.</a:t>
          </a:r>
        </a:p>
      </dsp:txBody>
      <dsp:txXfrm>
        <a:off x="6892094" y="177900"/>
        <a:ext cx="2433004" cy="142435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Rot="1" noChangeAspect="1" noChangeArrowheads="1"/>
          </p:cNvSpPr>
          <p:nvPr>
            <p:ph type="sldImg"/>
          </p:nvPr>
        </p:nvSpPr>
        <p:spPr bwMode="auto">
          <a:xfrm>
            <a:off x="1484313" y="900113"/>
            <a:ext cx="4587875" cy="3440112"/>
          </a:xfrm>
          <a:prstGeom prst="rect">
            <a:avLst/>
          </a:prstGeom>
          <a:noFill/>
          <a:ln w="9525" cap="flat">
            <a:noFill/>
            <a:round/>
            <a:headEnd/>
            <a:tailEnd/>
          </a:ln>
          <a:effectLst/>
        </p:spPr>
      </p:sp>
      <p:sp>
        <p:nvSpPr>
          <p:cNvPr id="3074" name="Rectangle 2"/>
          <p:cNvSpPr>
            <a:spLocks noGrp="1" noChangeArrowheads="1"/>
          </p:cNvSpPr>
          <p:nvPr>
            <p:ph type="body"/>
          </p:nvPr>
        </p:nvSpPr>
        <p:spPr bwMode="auto">
          <a:xfrm>
            <a:off x="720725" y="4679950"/>
            <a:ext cx="6118225" cy="503872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3075" name="Rectangle 3"/>
          <p:cNvSpPr>
            <a:spLocks noGrp="1" noChangeArrowheads="1"/>
          </p:cNvSpPr>
          <p:nvPr>
            <p:ph type="hdr"/>
          </p:nvPr>
        </p:nvSpPr>
        <p:spPr bwMode="auto">
          <a:xfrm>
            <a:off x="0" y="0"/>
            <a:ext cx="3278188"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3076" name="Rectangle 4"/>
          <p:cNvSpPr>
            <a:spLocks noGrp="1" noChangeArrowheads="1"/>
          </p:cNvSpPr>
          <p:nvPr>
            <p:ph type="dt"/>
          </p:nvPr>
        </p:nvSpPr>
        <p:spPr bwMode="auto">
          <a:xfrm>
            <a:off x="4279900" y="0"/>
            <a:ext cx="3278188"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3077" name="Rectangle 5"/>
          <p:cNvSpPr>
            <a:spLocks noGrp="1" noChangeArrowheads="1"/>
          </p:cNvSpPr>
          <p:nvPr>
            <p:ph type="ftr"/>
          </p:nvPr>
        </p:nvSpPr>
        <p:spPr bwMode="auto">
          <a:xfrm>
            <a:off x="0" y="10156825"/>
            <a:ext cx="3278188"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3078" name="Rectangle 6"/>
          <p:cNvSpPr>
            <a:spLocks noGrp="1" noChangeArrowheads="1"/>
          </p:cNvSpPr>
          <p:nvPr>
            <p:ph type="sldNum"/>
          </p:nvPr>
        </p:nvSpPr>
        <p:spPr bwMode="auto">
          <a:xfrm>
            <a:off x="4279900" y="10156825"/>
            <a:ext cx="3278188"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fld id="{31CDF2E6-116D-47F3-A272-7BBB3C2D1B16}"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4633D9-2DC7-4C05-887A-50853E01CF28}" type="slidenum">
              <a:rPr lang="en-US"/>
              <a:pPr/>
              <a:t>1</a:t>
            </a:fld>
            <a:endParaRPr lang="en-US"/>
          </a:p>
        </p:txBody>
      </p:sp>
      <p:sp>
        <p:nvSpPr>
          <p:cNvPr id="8193" name="Rectangle 1"/>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p:spPr>
      </p:sp>
      <p:sp>
        <p:nvSpPr>
          <p:cNvPr id="8194" name="Rectangle 2"/>
          <p:cNvSpPr txBox="1">
            <a:spLocks noGrp="1" noChangeArrowheads="1"/>
          </p:cNvSpPr>
          <p:nvPr>
            <p:ph type="body" idx="1"/>
          </p:nvPr>
        </p:nvSpPr>
        <p:spPr bwMode="auto">
          <a:xfrm>
            <a:off x="720725" y="4679950"/>
            <a:ext cx="6119813" cy="504031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4633D9-2DC7-4C05-887A-50853E01CF28}" type="slidenum">
              <a:rPr lang="en-US"/>
              <a:pPr/>
              <a:t>2</a:t>
            </a:fld>
            <a:endParaRPr lang="en-US"/>
          </a:p>
        </p:txBody>
      </p:sp>
      <p:sp>
        <p:nvSpPr>
          <p:cNvPr id="8193" name="Rectangle 1"/>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p:spPr>
      </p:sp>
      <p:sp>
        <p:nvSpPr>
          <p:cNvPr id="8194" name="Rectangle 2"/>
          <p:cNvSpPr txBox="1">
            <a:spLocks noGrp="1" noChangeArrowheads="1"/>
          </p:cNvSpPr>
          <p:nvPr>
            <p:ph type="body" idx="1"/>
          </p:nvPr>
        </p:nvSpPr>
        <p:spPr bwMode="auto">
          <a:xfrm>
            <a:off x="720725" y="4679950"/>
            <a:ext cx="6119813" cy="504031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4633D9-2DC7-4C05-887A-50853E01CF28}" type="slidenum">
              <a:rPr lang="en-US"/>
              <a:pPr/>
              <a:t>3</a:t>
            </a:fld>
            <a:endParaRPr lang="en-US"/>
          </a:p>
        </p:txBody>
      </p:sp>
      <p:sp>
        <p:nvSpPr>
          <p:cNvPr id="8193" name="Rectangle 1"/>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p:spPr>
      </p:sp>
      <p:sp>
        <p:nvSpPr>
          <p:cNvPr id="8194" name="Rectangle 2"/>
          <p:cNvSpPr txBox="1">
            <a:spLocks noGrp="1" noChangeArrowheads="1"/>
          </p:cNvSpPr>
          <p:nvPr>
            <p:ph type="body" idx="1"/>
          </p:nvPr>
        </p:nvSpPr>
        <p:spPr bwMode="auto">
          <a:xfrm>
            <a:off x="720725" y="4679950"/>
            <a:ext cx="6119813" cy="5040313"/>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EA4B2CE8-8980-4D1A-AD3B-354799B10D3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00C3857D-C533-4B63-95F1-BB2832594D2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8C0F7561-ABEA-4AF7-9D8A-7C04E627B638}"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p:cNvSpPr>
            <a:spLocks noGrp="1"/>
          </p:cNvSpPr>
          <p:nvPr>
            <p:ph type="dt" idx="10"/>
          </p:nvPr>
        </p:nvSpPr>
        <p:spPr>
          <a:xfrm>
            <a:off x="503238" y="6886575"/>
            <a:ext cx="2346325" cy="519113"/>
          </a:xfrm>
        </p:spPr>
        <p:txBody>
          <a:bodyPr/>
          <a:lstStyle>
            <a:lvl1pPr>
              <a:defRPr/>
            </a:lvl1pPr>
          </a:lstStyle>
          <a:p>
            <a:endParaRPr lang="en-US"/>
          </a:p>
        </p:txBody>
      </p:sp>
      <p:sp>
        <p:nvSpPr>
          <p:cNvPr id="4" name="Footer Placeholder 3"/>
          <p:cNvSpPr>
            <a:spLocks noGrp="1"/>
          </p:cNvSpPr>
          <p:nvPr>
            <p:ph type="ftr" idx="11"/>
          </p:nvPr>
        </p:nvSpPr>
        <p:spPr>
          <a:xfrm>
            <a:off x="3448050" y="6886575"/>
            <a:ext cx="3194050" cy="519113"/>
          </a:xfrm>
        </p:spPr>
        <p:txBody>
          <a:bodyPr/>
          <a:lstStyle>
            <a:lvl1pPr>
              <a:defRPr/>
            </a:lvl1pPr>
          </a:lstStyle>
          <a:p>
            <a:endParaRPr lang="en-US"/>
          </a:p>
        </p:txBody>
      </p:sp>
      <p:sp>
        <p:nvSpPr>
          <p:cNvPr id="5" name="Slide Number Placeholder 4"/>
          <p:cNvSpPr>
            <a:spLocks noGrp="1"/>
          </p:cNvSpPr>
          <p:nvPr>
            <p:ph type="sldNum" idx="12"/>
          </p:nvPr>
        </p:nvSpPr>
        <p:spPr>
          <a:xfrm>
            <a:off x="7226300" y="6886575"/>
            <a:ext cx="2346325" cy="519113"/>
          </a:xfrm>
        </p:spPr>
        <p:txBody>
          <a:bodyPr/>
          <a:lstStyle>
            <a:lvl1pPr>
              <a:defRPr/>
            </a:lvl1pPr>
          </a:lstStyle>
          <a:p>
            <a:fld id="{1B13B767-EB86-413A-ACE5-29CAAD94018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5EFFA498-7755-4191-8EBB-CE8D1FEF2A8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47090570-FD76-4C02-999F-7D838CDD66C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7562910-D1FA-4A16-8598-54B28A179CD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80022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800225"/>
            <a:ext cx="4459288"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610BC38F-339A-407F-897D-D40EAFD5B85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EDA6D54A-CD01-4E99-979D-1018B9DED41F}"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BA432FEF-22EF-4E07-B209-65C3F7C7A880}"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B3FA696F-BDC6-489B-AC7E-A3ACF42A6C7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B96F7EF3-9755-4B3E-815A-19E52CAF6C42}"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9CC38115-0CF2-4670-910B-F3DDE57483AF}"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1658AEBE-1A5F-4D5D-8129-89C240B04DC6}"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EBB59046-53CF-46A3-9AD5-599E75B486F2}"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2353EF00-2CC9-4B2F-8B63-B93F3BAE46DC}"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p:cNvSpPr>
            <a:spLocks noGrp="1"/>
          </p:cNvSpPr>
          <p:nvPr>
            <p:ph type="dt" idx="10"/>
          </p:nvPr>
        </p:nvSpPr>
        <p:spPr>
          <a:xfrm>
            <a:off x="503238" y="6886575"/>
            <a:ext cx="2346325" cy="519113"/>
          </a:xfrm>
        </p:spPr>
        <p:txBody>
          <a:bodyPr/>
          <a:lstStyle>
            <a:lvl1pPr>
              <a:defRPr/>
            </a:lvl1pPr>
          </a:lstStyle>
          <a:p>
            <a:endParaRPr lang="en-US"/>
          </a:p>
        </p:txBody>
      </p:sp>
      <p:sp>
        <p:nvSpPr>
          <p:cNvPr id="4" name="Footer Placeholder 3"/>
          <p:cNvSpPr>
            <a:spLocks noGrp="1"/>
          </p:cNvSpPr>
          <p:nvPr>
            <p:ph type="ftr" idx="11"/>
          </p:nvPr>
        </p:nvSpPr>
        <p:spPr>
          <a:xfrm>
            <a:off x="3448050" y="6886575"/>
            <a:ext cx="3194050" cy="519113"/>
          </a:xfrm>
        </p:spPr>
        <p:txBody>
          <a:bodyPr/>
          <a:lstStyle>
            <a:lvl1pPr>
              <a:defRPr/>
            </a:lvl1pPr>
          </a:lstStyle>
          <a:p>
            <a:endParaRPr lang="en-US"/>
          </a:p>
        </p:txBody>
      </p:sp>
      <p:sp>
        <p:nvSpPr>
          <p:cNvPr id="5" name="Slide Number Placeholder 4"/>
          <p:cNvSpPr>
            <a:spLocks noGrp="1"/>
          </p:cNvSpPr>
          <p:nvPr>
            <p:ph type="sldNum" idx="12"/>
          </p:nvPr>
        </p:nvSpPr>
        <p:spPr>
          <a:xfrm>
            <a:off x="7226300" y="6886575"/>
            <a:ext cx="2346325" cy="519113"/>
          </a:xfrm>
        </p:spPr>
        <p:txBody>
          <a:bodyPr/>
          <a:lstStyle>
            <a:lvl1pPr>
              <a:defRPr/>
            </a:lvl1pPr>
          </a:lstStyle>
          <a:p>
            <a:fld id="{1B13B767-EB86-413A-ACE5-29CAAD94018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0AAC9B18-B7AF-4A66-8FE0-0556BD34E51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8475"/>
            <a:ext cx="4457700"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6847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CDB55D7C-41B0-4485-9DE5-FD48AD1B9F1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AF3D8F8B-AABE-427F-A05C-86EAB090480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4D4D1997-8FE0-4883-9CCD-C4B29CE421D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466F3AE1-FB89-46A1-85F0-323F2618A0B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AE42AAA0-44B2-4E47-9366-CAEE0F13D72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41C0E2F8-4F6F-4B3E-B781-9D8953753B9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cap="flat">
            <a:noFill/>
            <a:round/>
            <a:headEnd/>
            <a:tailEnd/>
          </a:ln>
          <a:effec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503238" y="1768475"/>
            <a:ext cx="9069387" cy="4383088"/>
          </a:xfrm>
          <a:prstGeom prst="rect">
            <a:avLst/>
          </a:prstGeom>
          <a:noFill/>
          <a:ln w="9525" cap="flat">
            <a:noFill/>
            <a:round/>
            <a:headEnd/>
            <a:tailEnd/>
          </a:ln>
          <a:effectLst/>
        </p:spPr>
        <p:txBody>
          <a:bodyPr vert="horz" wrap="square" lIns="0" tIns="24192"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7" name="Rectangle 3"/>
          <p:cNvSpPr>
            <a:spLocks noGrp="1" noChangeArrowheads="1"/>
          </p:cNvSpPr>
          <p:nvPr>
            <p:ph type="dt"/>
          </p:nvPr>
        </p:nvSpPr>
        <p:spPr bwMode="auto">
          <a:xfrm>
            <a:off x="503238" y="6886575"/>
            <a:ext cx="2346325"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fld id="{293AFEA5-EBEC-48E3-BB77-9E3EB72B442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3" r:id="rId12"/>
  </p:sldLayoutIdLst>
  <p:txStyles>
    <p:titleStyle>
      <a:lvl1pPr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4"/>
          <a:srcRect/>
          <a:stretch>
            <a:fillRect/>
          </a:stretch>
        </p:blipFill>
        <p:spPr bwMode="auto">
          <a:xfrm>
            <a:off x="0" y="0"/>
            <a:ext cx="10079038" cy="7559675"/>
          </a:xfrm>
          <a:prstGeom prst="rect">
            <a:avLst/>
          </a:prstGeom>
          <a:noFill/>
          <a:ln w="9525" cap="flat">
            <a:noFill/>
            <a:round/>
            <a:headEnd/>
            <a:tailEnd/>
          </a:ln>
          <a:effectLst/>
        </p:spPr>
      </p:pic>
      <p:sp>
        <p:nvSpPr>
          <p:cNvPr id="2050" name="Rectangle 2"/>
          <p:cNvSpPr>
            <a:spLocks noGrp="1" noChangeArrowheads="1"/>
          </p:cNvSpPr>
          <p:nvPr>
            <p:ph type="title"/>
          </p:nvPr>
        </p:nvSpPr>
        <p:spPr bwMode="auto">
          <a:xfrm>
            <a:off x="503238" y="576263"/>
            <a:ext cx="7197725" cy="719137"/>
          </a:xfrm>
          <a:prstGeom prst="rect">
            <a:avLst/>
          </a:prstGeom>
          <a:noFill/>
          <a:ln w="9525" cap="flat">
            <a:noFill/>
            <a:round/>
            <a:headEnd/>
            <a:tailEnd/>
          </a:ln>
          <a:effec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1" name="Rectangle 3"/>
          <p:cNvSpPr>
            <a:spLocks noGrp="1" noChangeArrowheads="1"/>
          </p:cNvSpPr>
          <p:nvPr>
            <p:ph type="body" idx="1"/>
          </p:nvPr>
        </p:nvSpPr>
        <p:spPr bwMode="auto">
          <a:xfrm>
            <a:off x="503238" y="1800225"/>
            <a:ext cx="9070975" cy="4383088"/>
          </a:xfrm>
          <a:prstGeom prst="rect">
            <a:avLst/>
          </a:prstGeom>
          <a:noFill/>
          <a:ln w="9525" cap="flat">
            <a:noFill/>
            <a:round/>
            <a:headEnd/>
            <a:tailEnd/>
          </a:ln>
          <a:effectLst/>
        </p:spPr>
        <p:txBody>
          <a:bodyPr vert="horz" wrap="square" lIns="0" tIns="19656"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052" name="Rectangle 4"/>
          <p:cNvSpPr>
            <a:spLocks noGrp="1" noChangeArrowheads="1"/>
          </p:cNvSpPr>
          <p:nvPr>
            <p:ph type="dt"/>
          </p:nvPr>
        </p:nvSpPr>
        <p:spPr bwMode="auto">
          <a:xfrm>
            <a:off x="503238" y="6886575"/>
            <a:ext cx="2346325"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3448050" y="6886575"/>
            <a:ext cx="3194050"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7226300" y="6886575"/>
            <a:ext cx="2346325"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itchFamily="16" charset="0"/>
                <a:ea typeface="DejaVu Sans" charset="0"/>
                <a:cs typeface="DejaVu Sans" charset="0"/>
              </a:defRPr>
            </a:lvl1pPr>
          </a:lstStyle>
          <a:p>
            <a:fld id="{104FA511-89FC-420F-98BF-E5BB9BAAEE8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itchFamily="16" charset="0"/>
        <a:defRPr sz="26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itchFamily="16" charset="0"/>
        <a:defRPr sz="26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itchFamily="16" charset="0"/>
        <a:defRPr sz="26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itchFamily="16" charset="0"/>
        <a:defRPr sz="26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5pPr>
      <a:lvl6pPr marL="25146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6pPr>
      <a:lvl7pPr marL="29718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7pPr>
      <a:lvl8pPr marL="34290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8pPr>
      <a:lvl9pPr marL="38862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dirty="0"/>
              <a:t>  </a:t>
            </a:r>
          </a:p>
        </p:txBody>
      </p:sp>
      <p:sp>
        <p:nvSpPr>
          <p:cNvPr id="4098" name="Rectangle 2"/>
          <p:cNvSpPr>
            <a:spLocks noGrp="1" noChangeArrowheads="1"/>
          </p:cNvSpPr>
          <p:nvPr>
            <p:ph type="subTitle" idx="4294967295"/>
          </p:nvPr>
        </p:nvSpPr>
        <p:spPr bwMode="auto">
          <a:xfrm>
            <a:off x="773112" y="2636836"/>
            <a:ext cx="8686799" cy="3657601"/>
          </a:xfrm>
          <a:prstGeom prst="rect">
            <a:avLst/>
          </a:prstGeom>
          <a:noFill/>
          <a:ln/>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sz="1500" dirty="0"/>
          </a:p>
        </p:txBody>
      </p:sp>
      <p:sp>
        <p:nvSpPr>
          <p:cNvPr id="6" name="Rectangle 5"/>
          <p:cNvSpPr/>
          <p:nvPr/>
        </p:nvSpPr>
        <p:spPr>
          <a:xfrm>
            <a:off x="925512" y="3017837"/>
            <a:ext cx="7856026" cy="2435667"/>
          </a:xfrm>
          <a:prstGeom prst="rect">
            <a:avLst/>
          </a:prstGeom>
          <a:noFill/>
        </p:spPr>
        <p:txBody>
          <a:bodyPr wrap="squar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SUPERVISED LEARNING </a:t>
            </a:r>
          </a:p>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ALGORITHMS</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nodePh="1">
                                  <p:stCondLst>
                                    <p:cond delay="0"/>
                                  </p:stCondLst>
                                  <p:endCondLst>
                                    <p:cond evt="begin" delay="0">
                                      <p:tn val="9"/>
                                    </p:cond>
                                  </p:end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it done?</a:t>
            </a:r>
          </a:p>
        </p:txBody>
      </p:sp>
      <p:graphicFrame>
        <p:nvGraphicFramePr>
          <p:cNvPr id="4" name="Content Placeholder 3"/>
          <p:cNvGraphicFramePr>
            <a:graphicFrameLocks noGrp="1"/>
          </p:cNvGraphicFramePr>
          <p:nvPr>
            <p:ph idx="1"/>
          </p:nvPr>
        </p:nvGraphicFramePr>
        <p:xfrm>
          <a:off x="315912" y="1570037"/>
          <a:ext cx="93726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8575674" cy="719137"/>
          </a:xfrm>
        </p:spPr>
        <p:txBody>
          <a:bodyPr/>
          <a:lstStyle/>
          <a:p>
            <a:r>
              <a:rPr lang="en-US" dirty="0"/>
              <a:t>When do we go for logistic regression?</a:t>
            </a:r>
          </a:p>
        </p:txBody>
      </p:sp>
      <p:sp>
        <p:nvSpPr>
          <p:cNvPr id="3" name="Content Placeholder 2"/>
          <p:cNvSpPr>
            <a:spLocks noGrp="1"/>
          </p:cNvSpPr>
          <p:nvPr>
            <p:ph idx="1"/>
          </p:nvPr>
        </p:nvSpPr>
        <p:spPr>
          <a:xfrm>
            <a:off x="468312" y="2560637"/>
            <a:ext cx="9070975" cy="4383088"/>
          </a:xfrm>
        </p:spPr>
        <p:txBody>
          <a:bodyPr/>
          <a:lstStyle/>
          <a:p>
            <a:pPr>
              <a:buFont typeface="Wingdings" pitchFamily="2" charset="2"/>
              <a:buChar char="§"/>
            </a:pPr>
            <a:r>
              <a:rPr lang="en-US" dirty="0"/>
              <a:t>We go for  </a:t>
            </a:r>
            <a:r>
              <a:rPr lang="en-US" b="1" dirty="0"/>
              <a:t>logistic regression</a:t>
            </a:r>
            <a:r>
              <a:rPr lang="en-US" dirty="0"/>
              <a:t> when your target variable(Y) takes on only two values.</a:t>
            </a:r>
          </a:p>
          <a:p>
            <a:pPr>
              <a:buFont typeface="Wingdings" pitchFamily="2" charset="2"/>
              <a:buChar char="§"/>
            </a:pPr>
            <a:r>
              <a:rPr lang="en-US" dirty="0"/>
              <a:t> Such a variable is referred to a “binary” or “dichotomous.” “</a:t>
            </a:r>
          </a:p>
          <a:p>
            <a:pPr>
              <a:buFont typeface="Wingdings" pitchFamily="2" charset="2"/>
              <a:buChar char="§"/>
            </a:pPr>
            <a:r>
              <a:rPr lang="en-US" dirty="0"/>
              <a:t>Dichotomous” basically means two categories such as yes/no, defective/non-defective, success/failure, and so 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function:</a:t>
            </a:r>
          </a:p>
        </p:txBody>
      </p:sp>
      <p:pic>
        <p:nvPicPr>
          <p:cNvPr id="4" name="Content Placeholder 3" descr="logfunccurve.png"/>
          <p:cNvPicPr>
            <a:picLocks noGrp="1" noChangeAspect="1"/>
          </p:cNvPicPr>
          <p:nvPr>
            <p:ph idx="1"/>
          </p:nvPr>
        </p:nvPicPr>
        <p:blipFill>
          <a:blip r:embed="rId2"/>
          <a:stretch>
            <a:fillRect/>
          </a:stretch>
        </p:blipFill>
        <p:spPr>
          <a:xfrm>
            <a:off x="1822623" y="1800225"/>
            <a:ext cx="6432205" cy="438308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Logistic Regression:</a:t>
            </a:r>
          </a:p>
        </p:txBody>
      </p:sp>
      <p:sp>
        <p:nvSpPr>
          <p:cNvPr id="3" name="Content Placeholder 2"/>
          <p:cNvSpPr>
            <a:spLocks noGrp="1"/>
          </p:cNvSpPr>
          <p:nvPr>
            <p:ph idx="1"/>
          </p:nvPr>
        </p:nvSpPr>
        <p:spPr/>
        <p:txBody>
          <a:bodyPr/>
          <a:lstStyle/>
          <a:p>
            <a:pPr>
              <a:buFont typeface="Wingdings" pitchFamily="2" charset="2"/>
              <a:buChar char="§"/>
            </a:pPr>
            <a:r>
              <a:rPr lang="en-US" dirty="0"/>
              <a:t>It is easier to implement, interpret, and very efficient to train.</a:t>
            </a:r>
          </a:p>
          <a:p>
            <a:pPr>
              <a:buFont typeface="Wingdings" pitchFamily="2" charset="2"/>
              <a:buChar char="§"/>
            </a:pPr>
            <a:r>
              <a:rPr lang="en-US" dirty="0"/>
              <a:t>It gives good accuracy for many simple data sets and it performs well when the dataset is linearly separable.</a:t>
            </a:r>
          </a:p>
          <a:p>
            <a:pPr>
              <a:buFont typeface="Wingdings" pitchFamily="2" charset="2"/>
              <a:buChar char="§"/>
            </a:pPr>
            <a:r>
              <a:rPr lang="en-US" b="0" dirty="0"/>
              <a:t>It can easily extend to multiple classes(multinomial regression).</a:t>
            </a:r>
          </a:p>
          <a:p>
            <a:pPr>
              <a:buFont typeface="Wingdings" pitchFamily="2" charset="2"/>
              <a:buChar char="§"/>
            </a:pPr>
            <a:r>
              <a:rPr lang="en-US" dirty="0"/>
              <a:t>It not only provides a measure of how appropriate a predictor(coefficient size)is, but also its direction of association (positive or negative) </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Logistic Regression:</a:t>
            </a:r>
          </a:p>
        </p:txBody>
      </p:sp>
      <p:sp>
        <p:nvSpPr>
          <p:cNvPr id="3" name="Content Placeholder 2"/>
          <p:cNvSpPr>
            <a:spLocks noGrp="1"/>
          </p:cNvSpPr>
          <p:nvPr>
            <p:ph idx="1"/>
          </p:nvPr>
        </p:nvSpPr>
        <p:spPr/>
        <p:txBody>
          <a:bodyPr/>
          <a:lstStyle/>
          <a:p>
            <a:pPr>
              <a:buFont typeface="Wingdings" pitchFamily="2" charset="2"/>
              <a:buChar char="§"/>
            </a:pPr>
            <a:r>
              <a:rPr lang="en-US" dirty="0"/>
              <a:t>The major limitation of Logistic Regression is the assumption of linearity between the dependent variable and the independent variables.</a:t>
            </a:r>
          </a:p>
          <a:p>
            <a:pPr>
              <a:buFont typeface="Wingdings" pitchFamily="2" charset="2"/>
              <a:buChar char="§"/>
            </a:pPr>
            <a:r>
              <a:rPr lang="en-US" dirty="0"/>
              <a:t>Non-linear problems can’t be solved with logistic regression because it has a linear decision </a:t>
            </a:r>
            <a:r>
              <a:rPr lang="en-US" dirty="0" err="1"/>
              <a:t>surface,Linearly</a:t>
            </a:r>
            <a:r>
              <a:rPr lang="en-US" dirty="0"/>
              <a:t> separable data is rarely found in real-world scenarios.</a:t>
            </a:r>
          </a:p>
          <a:p>
            <a:pPr>
              <a:buFont typeface="Wingdings" pitchFamily="2" charset="2"/>
              <a:buChar char="§"/>
            </a:pPr>
            <a:r>
              <a:rPr lang="en-US" dirty="0"/>
              <a:t>Logistic Regression requires average or no </a:t>
            </a:r>
            <a:r>
              <a:rPr lang="en-US" dirty="0" err="1"/>
              <a:t>multicollinearity</a:t>
            </a:r>
            <a:r>
              <a:rPr lang="en-US" dirty="0"/>
              <a:t> between independent variables.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Naive Baye’s algorithm:</a:t>
            </a:r>
          </a:p>
        </p:txBody>
      </p:sp>
      <p:sp>
        <p:nvSpPr>
          <p:cNvPr id="3" name="Content Placeholder 2"/>
          <p:cNvSpPr>
            <a:spLocks noGrp="1"/>
          </p:cNvSpPr>
          <p:nvPr>
            <p:ph idx="1"/>
          </p:nvPr>
        </p:nvSpPr>
        <p:spPr/>
        <p:txBody>
          <a:bodyPr/>
          <a:lstStyle/>
          <a:p>
            <a:pPr>
              <a:buFont typeface="Wingdings" pitchFamily="2" charset="2"/>
              <a:buChar char="§"/>
            </a:pPr>
            <a:r>
              <a:rPr lang="en-US" dirty="0"/>
              <a:t> It is a classification technique based on </a:t>
            </a:r>
            <a:r>
              <a:rPr lang="en-US" dirty="0" err="1"/>
              <a:t>Bayes</a:t>
            </a:r>
            <a:r>
              <a:rPr lang="en-US" dirty="0"/>
              <a:t>’ Theorem with an assumption of independence among predictors.</a:t>
            </a:r>
          </a:p>
          <a:p>
            <a:pPr>
              <a:buFont typeface="Wingdings" pitchFamily="2" charset="2"/>
              <a:buChar char="§"/>
            </a:pPr>
            <a:r>
              <a:rPr lang="en-US" dirty="0"/>
              <a:t>It is a parametric model.</a:t>
            </a:r>
          </a:p>
          <a:p>
            <a:pPr>
              <a:buFont typeface="Wingdings" pitchFamily="2" charset="2"/>
              <a:buChar char="§"/>
            </a:pPr>
            <a:r>
              <a:rPr lang="en-US" dirty="0"/>
              <a:t>It assumes that the presence of a particular feature in a class is unrelated to the presence of any other feature.</a:t>
            </a:r>
          </a:p>
          <a:p>
            <a:pPr>
              <a:buFont typeface="Wingdings" pitchFamily="2" charset="2"/>
              <a:buChar char="§"/>
            </a:pPr>
            <a:r>
              <a:rPr lang="en-US" dirty="0"/>
              <a:t>Example, a fruit may be considered to be an apple if it is red, round, and about 3 inches in diameter. Even if these features depend on each other or upon the existence of the other features, all of these properties independently contribute to the probability that this fruit is an apple and that is why it is known as ‘Naive’.</a:t>
            </a:r>
          </a:p>
          <a:p>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Theorem:</a:t>
            </a:r>
          </a:p>
        </p:txBody>
      </p:sp>
      <p:pic>
        <p:nvPicPr>
          <p:cNvPr id="4" name="Content Placeholder 3" descr="204.png"/>
          <p:cNvPicPr>
            <a:picLocks noGrp="1" noChangeAspect="1"/>
          </p:cNvPicPr>
          <p:nvPr>
            <p:ph idx="1"/>
          </p:nvPr>
        </p:nvPicPr>
        <p:blipFill>
          <a:blip r:embed="rId2"/>
          <a:stretch>
            <a:fillRect/>
          </a:stretch>
        </p:blipFill>
        <p:spPr>
          <a:xfrm>
            <a:off x="1556605" y="1800225"/>
            <a:ext cx="6964240" cy="438308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8575674" cy="719137"/>
          </a:xfrm>
        </p:spPr>
        <p:txBody>
          <a:bodyPr/>
          <a:lstStyle/>
          <a:p>
            <a:r>
              <a:rPr lang="en-US" dirty="0"/>
              <a:t>Why do we go for naive </a:t>
            </a:r>
            <a:r>
              <a:rPr lang="en-US" dirty="0" err="1"/>
              <a:t>baye’s</a:t>
            </a:r>
            <a:r>
              <a:rPr lang="en-US" dirty="0"/>
              <a:t>?</a:t>
            </a:r>
          </a:p>
        </p:txBody>
      </p:sp>
      <p:sp>
        <p:nvSpPr>
          <p:cNvPr id="3" name="Content Placeholder 2"/>
          <p:cNvSpPr>
            <a:spLocks noGrp="1"/>
          </p:cNvSpPr>
          <p:nvPr>
            <p:ph idx="1"/>
          </p:nvPr>
        </p:nvSpPr>
        <p:spPr>
          <a:xfrm>
            <a:off x="468312" y="3017837"/>
            <a:ext cx="9070975" cy="3198812"/>
          </a:xfrm>
        </p:spPr>
        <p:txBody>
          <a:bodyPr/>
          <a:lstStyle/>
          <a:p>
            <a:pPr>
              <a:buFont typeface="Wingdings" pitchFamily="2" charset="2"/>
              <a:buChar char="§"/>
            </a:pPr>
            <a:r>
              <a:rPr lang="en-US" dirty="0"/>
              <a:t>Naive Baye’s model is easy to build and particularly useful for very large data sets.</a:t>
            </a:r>
          </a:p>
          <a:p>
            <a:pPr>
              <a:buFont typeface="Wingdings" pitchFamily="2" charset="2"/>
              <a:buChar char="§"/>
            </a:pPr>
            <a:r>
              <a:rPr lang="en-US" dirty="0"/>
              <a:t> Along with simplicity, Naive Baye’s is known to outperform even highly sophisticated classification methods.</a:t>
            </a:r>
          </a:p>
          <a:p>
            <a:pPr>
              <a:buFont typeface="Wingdings" pitchFamily="2" charset="2"/>
              <a:buChar char="§"/>
            </a:pPr>
            <a:r>
              <a:rPr lang="en-US" dirty="0"/>
              <a:t> Baye’s rule can be used to answer the probabilistic queries conditioned on one piece of evidence.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8575674" cy="719137"/>
          </a:xfrm>
        </p:spPr>
        <p:txBody>
          <a:bodyPr/>
          <a:lstStyle/>
          <a:p>
            <a:r>
              <a:rPr lang="en-US" dirty="0"/>
              <a:t>Where do we use naive </a:t>
            </a:r>
            <a:r>
              <a:rPr lang="en-US" dirty="0" err="1"/>
              <a:t>bayes</a:t>
            </a:r>
            <a:r>
              <a:rPr lang="en-US" dirty="0"/>
              <a:t>?</a:t>
            </a:r>
          </a:p>
        </p:txBody>
      </p:sp>
      <p:sp>
        <p:nvSpPr>
          <p:cNvPr id="3" name="Content Placeholder 2"/>
          <p:cNvSpPr>
            <a:spLocks noGrp="1"/>
          </p:cNvSpPr>
          <p:nvPr>
            <p:ph idx="1"/>
          </p:nvPr>
        </p:nvSpPr>
        <p:spPr>
          <a:xfrm>
            <a:off x="503238" y="1800225"/>
            <a:ext cx="9070975" cy="5332412"/>
          </a:xfrm>
        </p:spPr>
        <p:txBody>
          <a:bodyPr/>
          <a:lstStyle/>
          <a:p>
            <a:pPr>
              <a:buFont typeface="Wingdings" pitchFamily="2" charset="2"/>
              <a:buChar char="§"/>
            </a:pPr>
            <a:r>
              <a:rPr lang="en-US" b="1" dirty="0"/>
              <a:t>Real time Prediction: </a:t>
            </a:r>
            <a:r>
              <a:rPr lang="en-US" dirty="0"/>
              <a:t>Naive </a:t>
            </a:r>
            <a:r>
              <a:rPr lang="en-US" dirty="0" err="1"/>
              <a:t>Bayes</a:t>
            </a:r>
            <a:r>
              <a:rPr lang="en-US" dirty="0"/>
              <a:t> is an eager learning classifier thus, it could be used for making predictions in real time.</a:t>
            </a:r>
          </a:p>
          <a:p>
            <a:pPr>
              <a:buFont typeface="Wingdings" pitchFamily="2" charset="2"/>
              <a:buChar char="§"/>
            </a:pPr>
            <a:r>
              <a:rPr lang="en-US" b="1" dirty="0"/>
              <a:t> </a:t>
            </a:r>
            <a:r>
              <a:rPr lang="en-US" dirty="0"/>
              <a:t>This algorithm is also well known for multi class prediction feature. Here we can predict the probability of multiple classes of target variable.</a:t>
            </a:r>
          </a:p>
          <a:p>
            <a:pPr>
              <a:buFont typeface="Wingdings" pitchFamily="2" charset="2"/>
              <a:buChar char="§"/>
            </a:pPr>
            <a:r>
              <a:rPr lang="en-US" dirty="0"/>
              <a:t>Text </a:t>
            </a:r>
            <a:r>
              <a:rPr lang="en-US" dirty="0" err="1"/>
              <a:t>classification,Spam</a:t>
            </a:r>
            <a:r>
              <a:rPr lang="en-US" dirty="0"/>
              <a:t> </a:t>
            </a:r>
            <a:r>
              <a:rPr lang="en-US" dirty="0" err="1"/>
              <a:t>Filtering,Sentiment</a:t>
            </a:r>
            <a:r>
              <a:rPr lang="en-US" dirty="0"/>
              <a:t> Analysis.</a:t>
            </a:r>
          </a:p>
          <a:p>
            <a:pPr>
              <a:buFont typeface="Wingdings" pitchFamily="2" charset="2"/>
              <a:buChar char="§"/>
            </a:pPr>
            <a:r>
              <a:rPr lang="en-US" b="1" dirty="0"/>
              <a:t>Recommendation System: </a:t>
            </a:r>
            <a:r>
              <a:rPr lang="en-US" dirty="0"/>
              <a:t>Naive </a:t>
            </a:r>
            <a:r>
              <a:rPr lang="en-US" dirty="0" err="1"/>
              <a:t>Bayes</a:t>
            </a:r>
            <a:r>
              <a:rPr lang="en-US" dirty="0"/>
              <a:t> Classifier and Collaborative Filtering together builds a Recommendation System that uses machine learning and data mining techniques to filter unseen information and predict whether a user would like a given resource or not.</a:t>
            </a:r>
          </a:p>
          <a:p>
            <a:r>
              <a:rPr lang="en-US" dirty="0"/>
              <a:t>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it done?</a:t>
            </a:r>
          </a:p>
        </p:txBody>
      </p:sp>
      <p:graphicFrame>
        <p:nvGraphicFramePr>
          <p:cNvPr id="4" name="Content Placeholder 3"/>
          <p:cNvGraphicFramePr>
            <a:graphicFrameLocks noGrp="1"/>
          </p:cNvGraphicFramePr>
          <p:nvPr>
            <p:ph idx="1"/>
          </p:nvPr>
        </p:nvGraphicFramePr>
        <p:xfrm>
          <a:off x="315912" y="1570037"/>
          <a:ext cx="93726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LEARNING </a:t>
            </a:r>
          </a:p>
        </p:txBody>
      </p:sp>
      <p:sp>
        <p:nvSpPr>
          <p:cNvPr id="5" name="Content Placeholder 4"/>
          <p:cNvSpPr>
            <a:spLocks noGrp="1"/>
          </p:cNvSpPr>
          <p:nvPr>
            <p:ph idx="1"/>
          </p:nvPr>
        </p:nvSpPr>
        <p:spPr>
          <a:xfrm>
            <a:off x="544512" y="2789237"/>
            <a:ext cx="9070975" cy="3579812"/>
          </a:xfrm>
        </p:spPr>
        <p:txBody>
          <a:bodyPr/>
          <a:lstStyle/>
          <a:p>
            <a:pPr>
              <a:buFont typeface="Wingdings" pitchFamily="2" charset="2"/>
              <a:buChar char="§"/>
            </a:pPr>
            <a:r>
              <a:rPr lang="en-US" sz="2400" dirty="0"/>
              <a:t>Supervised learning provides you with a powerful tool to classify and process data using machine language. </a:t>
            </a:r>
          </a:p>
          <a:p>
            <a:pPr>
              <a:buFont typeface="Wingdings" pitchFamily="2" charset="2"/>
              <a:buChar char="§"/>
            </a:pPr>
            <a:r>
              <a:rPr lang="en-US" sz="2400" dirty="0"/>
              <a:t>With supervised learning you use labeled data, which is a data set that has been classified, to infer a learning algorithm.</a:t>
            </a:r>
          </a:p>
          <a:p>
            <a:pPr>
              <a:buFont typeface="Wingdings" pitchFamily="2" charset="2"/>
              <a:buChar char="§"/>
            </a:pPr>
            <a:r>
              <a:rPr lang="en-US" sz="2400" dirty="0"/>
              <a:t>The data set is used as the basis for predicting the classification of other unlabeled data through the use of machine learning algorithms.</a:t>
            </a:r>
          </a:p>
          <a:p>
            <a:pPr>
              <a:buFont typeface="Wingdings" pitchFamily="2" charset="2"/>
              <a:buChar char="§"/>
            </a:pPr>
            <a:endParaRPr lang="en-US" sz="2800" dirty="0"/>
          </a:p>
          <a:p>
            <a:endParaRPr lang="en-US"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we use naive </a:t>
            </a:r>
            <a:r>
              <a:rPr lang="en-US" dirty="0" err="1"/>
              <a:t>baye’s</a:t>
            </a:r>
            <a:r>
              <a:rPr lang="en-US" dirty="0"/>
              <a:t>?</a:t>
            </a:r>
          </a:p>
        </p:txBody>
      </p:sp>
      <p:sp>
        <p:nvSpPr>
          <p:cNvPr id="3" name="Content Placeholder 2"/>
          <p:cNvSpPr>
            <a:spLocks noGrp="1"/>
          </p:cNvSpPr>
          <p:nvPr>
            <p:ph idx="1"/>
          </p:nvPr>
        </p:nvSpPr>
        <p:spPr>
          <a:xfrm>
            <a:off x="544512" y="3017837"/>
            <a:ext cx="9070975" cy="3198812"/>
          </a:xfrm>
        </p:spPr>
        <p:txBody>
          <a:bodyPr/>
          <a:lstStyle/>
          <a:p>
            <a:pPr>
              <a:buFont typeface="Wingdings" pitchFamily="2" charset="2"/>
              <a:buChar char="§"/>
            </a:pPr>
            <a:r>
              <a:rPr lang="en-US" dirty="0"/>
              <a:t>Naïve Baye’s is a probabilistic machine learning algorithm based on the </a:t>
            </a:r>
            <a:r>
              <a:rPr lang="en-US" b="1" dirty="0"/>
              <a:t>Baye’s Theorem</a:t>
            </a:r>
            <a:r>
              <a:rPr lang="en-US" dirty="0"/>
              <a:t>, used in a wide variety of classification tasks.</a:t>
            </a:r>
          </a:p>
          <a:p>
            <a:pPr>
              <a:buFont typeface="Wingdings" pitchFamily="2" charset="2"/>
              <a:buChar char="§"/>
            </a:pPr>
            <a:r>
              <a:rPr lang="en-US" dirty="0"/>
              <a:t>The Naive Baye’s method characterizes the problem, so it can be used for making predictions about unseen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naive </a:t>
            </a:r>
            <a:r>
              <a:rPr lang="en-US" dirty="0" err="1"/>
              <a:t>baye’s</a:t>
            </a:r>
            <a:r>
              <a:rPr lang="en-US" dirty="0"/>
              <a:t>:</a:t>
            </a:r>
          </a:p>
        </p:txBody>
      </p:sp>
      <p:sp>
        <p:nvSpPr>
          <p:cNvPr id="3" name="Content Placeholder 2"/>
          <p:cNvSpPr>
            <a:spLocks noGrp="1"/>
          </p:cNvSpPr>
          <p:nvPr>
            <p:ph idx="1"/>
          </p:nvPr>
        </p:nvSpPr>
        <p:spPr>
          <a:xfrm>
            <a:off x="392112" y="3246437"/>
            <a:ext cx="9070975" cy="3581400"/>
          </a:xfrm>
        </p:spPr>
        <p:txBody>
          <a:bodyPr/>
          <a:lstStyle/>
          <a:p>
            <a:pPr>
              <a:buFont typeface="Wingdings" pitchFamily="2" charset="2"/>
              <a:buChar char="§"/>
            </a:pPr>
            <a:r>
              <a:rPr lang="en-US" dirty="0"/>
              <a:t>Standard Naive Baye’s :supports categorical features.</a:t>
            </a:r>
          </a:p>
          <a:p>
            <a:pPr>
              <a:buFont typeface="Wingdings" pitchFamily="2" charset="2"/>
              <a:buChar char="§"/>
            </a:pPr>
            <a:r>
              <a:rPr lang="en-US" dirty="0"/>
              <a:t>Gaussian Naive Baye’s :supports continuously valued               								   features.</a:t>
            </a:r>
          </a:p>
          <a:p>
            <a:pPr>
              <a:buFont typeface="Wingdings" pitchFamily="2" charset="2"/>
              <a:buChar char="§"/>
            </a:pPr>
            <a:r>
              <a:rPr lang="en-US" dirty="0"/>
              <a:t>Bernoulli Naive Baye’s: supports independent </a:t>
            </a:r>
            <a:r>
              <a:rPr lang="en-US" dirty="0" err="1"/>
              <a:t>booleans</a:t>
            </a:r>
            <a:r>
              <a:rPr lang="en-US" dirty="0"/>
              <a:t>    		                               features.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Naïve Baye’s:</a:t>
            </a:r>
          </a:p>
        </p:txBody>
      </p:sp>
      <p:sp>
        <p:nvSpPr>
          <p:cNvPr id="3" name="Content Placeholder 2"/>
          <p:cNvSpPr>
            <a:spLocks noGrp="1"/>
          </p:cNvSpPr>
          <p:nvPr>
            <p:ph idx="1"/>
          </p:nvPr>
        </p:nvSpPr>
        <p:spPr/>
        <p:txBody>
          <a:bodyPr/>
          <a:lstStyle/>
          <a:p>
            <a:pPr>
              <a:buFont typeface="Wingdings" pitchFamily="2" charset="2"/>
              <a:buChar char="§"/>
            </a:pPr>
            <a:r>
              <a:rPr lang="en-US" dirty="0"/>
              <a:t>Naives Baye’s is a stable algorithm. A small change in the </a:t>
            </a:r>
            <a:r>
              <a:rPr lang="en-US" dirty="0" err="1"/>
              <a:t>the</a:t>
            </a:r>
            <a:r>
              <a:rPr lang="en-US" dirty="0"/>
              <a:t> training data will not make a big change in the model.</a:t>
            </a:r>
          </a:p>
          <a:p>
            <a:pPr>
              <a:buFont typeface="Wingdings" pitchFamily="2" charset="2"/>
              <a:buChar char="§"/>
            </a:pPr>
            <a:r>
              <a:rPr lang="en-US" dirty="0"/>
              <a:t>It is a highly extensible algorithm which is very fast.</a:t>
            </a:r>
          </a:p>
          <a:p>
            <a:pPr>
              <a:buFont typeface="Wingdings" pitchFamily="2" charset="2"/>
              <a:buChar char="§"/>
            </a:pPr>
            <a:r>
              <a:rPr lang="en-US" dirty="0"/>
              <a:t>It can be used for both binary as well as multiclass classification.</a:t>
            </a:r>
          </a:p>
          <a:p>
            <a:pPr>
              <a:buFont typeface="Wingdings" pitchFamily="2" charset="2"/>
              <a:buChar char="§"/>
            </a:pPr>
            <a:r>
              <a:rPr lang="en-US" dirty="0"/>
              <a:t>It can be easily trained on small datasets and can be used for large volumes of data as well.</a:t>
            </a:r>
          </a:p>
          <a:p>
            <a:pPr>
              <a:buFont typeface="Wingdings" pitchFamily="2" charset="2"/>
              <a:buChar char="§"/>
            </a:pPr>
            <a:r>
              <a:rPr lang="en-US" dirty="0"/>
              <a:t>It performs even on noisy data.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Naïve Baye’s:</a:t>
            </a:r>
          </a:p>
        </p:txBody>
      </p:sp>
      <p:sp>
        <p:nvSpPr>
          <p:cNvPr id="3" name="Content Placeholder 2"/>
          <p:cNvSpPr>
            <a:spLocks noGrp="1"/>
          </p:cNvSpPr>
          <p:nvPr>
            <p:ph idx="1"/>
          </p:nvPr>
        </p:nvSpPr>
        <p:spPr/>
        <p:txBody>
          <a:bodyPr/>
          <a:lstStyle/>
          <a:p>
            <a:pPr>
              <a:buFont typeface="Wingdings" pitchFamily="2" charset="2"/>
              <a:buChar char="§"/>
            </a:pPr>
            <a:r>
              <a:rPr lang="en-US" dirty="0"/>
              <a:t>Limitation of Naive Baye’s is the assumption of independent predictors. In real life, it is almost impossible that we get a set of predictors which are completely independent.</a:t>
            </a:r>
          </a:p>
          <a:p>
            <a:pPr>
              <a:buFont typeface="Wingdings" pitchFamily="2" charset="2"/>
              <a:buChar char="§"/>
            </a:pPr>
            <a:r>
              <a:rPr lang="en-US" dirty="0"/>
              <a:t>naive Baye’s is also known as a bad estimator, so the probability outputs from </a:t>
            </a:r>
            <a:r>
              <a:rPr lang="en-US" dirty="0" err="1"/>
              <a:t>predict_proba</a:t>
            </a:r>
            <a:r>
              <a:rPr lang="en-US" dirty="0"/>
              <a:t> are not to be taken too seriously.</a:t>
            </a:r>
          </a:p>
          <a:p>
            <a:pPr>
              <a:buFont typeface="Wingdings" pitchFamily="2" charset="2"/>
              <a:buChar char="§"/>
            </a:pPr>
            <a:r>
              <a:rPr lang="en-US" dirty="0"/>
              <a:t>If a categorical variable has a category in the test dataset, which was not observed in training dataset, then the model will assign a 0 (zero) probability and will be unable to make a prediction</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Neighbor(KNN):</a:t>
            </a:r>
          </a:p>
        </p:txBody>
      </p:sp>
      <p:sp>
        <p:nvSpPr>
          <p:cNvPr id="3" name="Content Placeholder 2"/>
          <p:cNvSpPr>
            <a:spLocks noGrp="1"/>
          </p:cNvSpPr>
          <p:nvPr>
            <p:ph idx="1"/>
          </p:nvPr>
        </p:nvSpPr>
        <p:spPr/>
        <p:txBody>
          <a:bodyPr/>
          <a:lstStyle/>
          <a:p>
            <a:pPr>
              <a:buFont typeface="Wingdings" pitchFamily="2" charset="2"/>
              <a:buChar char="§"/>
            </a:pPr>
            <a:r>
              <a:rPr lang="en-US" dirty="0"/>
              <a:t>KNN is a non-parametric, lazy learning algorithm. </a:t>
            </a:r>
          </a:p>
          <a:p>
            <a:pPr>
              <a:buFont typeface="Wingdings" pitchFamily="2" charset="2"/>
              <a:buChar char="§"/>
            </a:pPr>
            <a:r>
              <a:rPr lang="en-US" dirty="0"/>
              <a:t>Its purpose is to use a database in which the data points are separated into several classes to predict the classification of a new sample point.</a:t>
            </a:r>
          </a:p>
          <a:p>
            <a:pPr>
              <a:buFont typeface="Wingdings" pitchFamily="2" charset="2"/>
              <a:buChar char="§"/>
            </a:pPr>
            <a:r>
              <a:rPr lang="en-US" dirty="0"/>
              <a:t>This K nearest neighbor will be identified by using the distance measure like </a:t>
            </a:r>
            <a:r>
              <a:rPr lang="en-US" dirty="0" err="1"/>
              <a:t>euclidean</a:t>
            </a:r>
            <a:r>
              <a:rPr lang="en-US" dirty="0"/>
              <a:t> distance or </a:t>
            </a:r>
            <a:r>
              <a:rPr lang="en-US" dirty="0" err="1"/>
              <a:t>manhattan</a:t>
            </a:r>
            <a:r>
              <a:rPr lang="en-US" dirty="0"/>
              <a:t> distance or </a:t>
            </a:r>
            <a:r>
              <a:rPr lang="en-US" dirty="0" err="1"/>
              <a:t>minkowski</a:t>
            </a:r>
            <a:r>
              <a:rPr lang="en-US" dirty="0"/>
              <a:t> distance.</a:t>
            </a:r>
          </a:p>
          <a:p>
            <a:pPr>
              <a:buFont typeface="Wingdings" pitchFamily="2" charset="2"/>
              <a:buChar cha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k-nearest-neighbor-algorithm-for-machine-learning.png"/>
          <p:cNvPicPr>
            <a:picLocks noGrp="1" noChangeAspect="1"/>
          </p:cNvPicPr>
          <p:nvPr>
            <p:ph idx="1"/>
          </p:nvPr>
        </p:nvPicPr>
        <p:blipFill>
          <a:blip r:embed="rId2"/>
          <a:stretch>
            <a:fillRect/>
          </a:stretch>
        </p:blipFill>
        <p:spPr>
          <a:xfrm>
            <a:off x="1535112" y="1798637"/>
            <a:ext cx="5884863" cy="41148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use KNN?</a:t>
            </a:r>
          </a:p>
        </p:txBody>
      </p:sp>
      <p:sp>
        <p:nvSpPr>
          <p:cNvPr id="3" name="Content Placeholder 2"/>
          <p:cNvSpPr>
            <a:spLocks noGrp="1"/>
          </p:cNvSpPr>
          <p:nvPr>
            <p:ph idx="1"/>
          </p:nvPr>
        </p:nvSpPr>
        <p:spPr>
          <a:xfrm>
            <a:off x="620712" y="2713037"/>
            <a:ext cx="9070975" cy="4383088"/>
          </a:xfrm>
        </p:spPr>
        <p:txBody>
          <a:bodyPr/>
          <a:lstStyle/>
          <a:p>
            <a:pPr>
              <a:buFont typeface="Wingdings" pitchFamily="2" charset="2"/>
              <a:buChar char="§"/>
            </a:pPr>
            <a:r>
              <a:rPr lang="en-US" dirty="0" err="1"/>
              <a:t>Knn</a:t>
            </a:r>
            <a:r>
              <a:rPr lang="en-US" dirty="0"/>
              <a:t> is used in economic forecasting.</a:t>
            </a:r>
          </a:p>
          <a:p>
            <a:pPr>
              <a:buFont typeface="Wingdings" pitchFamily="2" charset="2"/>
              <a:buChar char="§"/>
            </a:pPr>
            <a:r>
              <a:rPr lang="en-US" dirty="0"/>
              <a:t>It is predominantly used in data compression and genetics.</a:t>
            </a:r>
          </a:p>
          <a:p>
            <a:pPr>
              <a:buFont typeface="Wingdings" pitchFamily="2" charset="2"/>
              <a:buChar char="§"/>
            </a:pPr>
            <a:r>
              <a:rPr lang="en-US" dirty="0"/>
              <a:t>Many new transaction-scrutinizing software applications use KNN algorithms to analyze register data and spot unusual patterns that indicate suspicious activity.</a:t>
            </a:r>
          </a:p>
          <a:p>
            <a:pPr>
              <a:buFont typeface="Wingdings" pitchFamily="2" charset="2"/>
              <a:buChar char="§"/>
            </a:pPr>
            <a:r>
              <a:rPr lang="en-US" dirty="0"/>
              <a:t>It plays a significant role in forecasting stock market.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go for KNN?</a:t>
            </a:r>
          </a:p>
        </p:txBody>
      </p:sp>
      <p:sp>
        <p:nvSpPr>
          <p:cNvPr id="3" name="Content Placeholder 2"/>
          <p:cNvSpPr>
            <a:spLocks noGrp="1"/>
          </p:cNvSpPr>
          <p:nvPr>
            <p:ph idx="1"/>
          </p:nvPr>
        </p:nvSpPr>
        <p:spPr>
          <a:xfrm>
            <a:off x="544512" y="2560637"/>
            <a:ext cx="9070975" cy="4383088"/>
          </a:xfrm>
        </p:spPr>
        <p:txBody>
          <a:bodyPr/>
          <a:lstStyle/>
          <a:p>
            <a:pPr>
              <a:buFont typeface="Wingdings" pitchFamily="2" charset="2"/>
              <a:buChar char="§"/>
            </a:pPr>
            <a:r>
              <a:rPr lang="en-US" dirty="0"/>
              <a:t> It makes no assumptions.</a:t>
            </a:r>
          </a:p>
          <a:p>
            <a:pPr>
              <a:buFont typeface="Wingdings" pitchFamily="2" charset="2"/>
              <a:buChar char="§"/>
            </a:pPr>
            <a:r>
              <a:rPr lang="en-US" dirty="0"/>
              <a:t> It immediately adapts to changes.</a:t>
            </a:r>
          </a:p>
          <a:p>
            <a:pPr>
              <a:buFont typeface="Wingdings" pitchFamily="2" charset="2"/>
              <a:buChar char="§"/>
            </a:pPr>
            <a:r>
              <a:rPr lang="en-US" dirty="0"/>
              <a:t> It can be used for classification &amp; regression tasks.</a:t>
            </a:r>
          </a:p>
          <a:p>
            <a:pPr>
              <a:buFont typeface="Wingdings" pitchFamily="2" charset="2"/>
              <a:buChar char="§"/>
            </a:pPr>
            <a:r>
              <a:rPr lang="en-US" dirty="0"/>
              <a:t>Only one hyper parameter to be set(k).</a:t>
            </a:r>
          </a:p>
          <a:p>
            <a:br>
              <a:rPr lang="en-US" dirty="0"/>
            </a:br>
            <a:endParaRPr lang="en-US" dirty="0"/>
          </a:p>
          <a:p>
            <a:endParaRPr lang="en-US" dirty="0"/>
          </a:p>
          <a:p>
            <a:br>
              <a:rPr lang="en-US" dirty="0"/>
            </a:br>
            <a:endParaRPr lang="en-US" dirty="0"/>
          </a:p>
          <a:p>
            <a:br>
              <a:rPr lang="en-US" dirty="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we go for KNN?</a:t>
            </a:r>
          </a:p>
        </p:txBody>
      </p:sp>
      <p:sp>
        <p:nvSpPr>
          <p:cNvPr id="3" name="Content Placeholder 2"/>
          <p:cNvSpPr>
            <a:spLocks noGrp="1"/>
          </p:cNvSpPr>
          <p:nvPr>
            <p:ph idx="1"/>
          </p:nvPr>
        </p:nvSpPr>
        <p:spPr>
          <a:xfrm>
            <a:off x="544512" y="2560637"/>
            <a:ext cx="9070975" cy="4383088"/>
          </a:xfrm>
        </p:spPr>
        <p:txBody>
          <a:bodyPr/>
          <a:lstStyle/>
          <a:p>
            <a:pPr>
              <a:buFont typeface="Wingdings" pitchFamily="2" charset="2"/>
              <a:buChar char="§"/>
            </a:pPr>
            <a:r>
              <a:rPr lang="en-US" dirty="0"/>
              <a:t>We have properly labeled data. For example, if we are predicting someone is having diabetes or not the final label can be 1 or 0. It cannot be </a:t>
            </a:r>
            <a:r>
              <a:rPr lang="en-US" dirty="0" err="1"/>
              <a:t>NaN</a:t>
            </a:r>
            <a:r>
              <a:rPr lang="en-US" dirty="0"/>
              <a:t> or -1.</a:t>
            </a:r>
          </a:p>
          <a:p>
            <a:pPr>
              <a:buFont typeface="Wingdings" pitchFamily="2" charset="2"/>
              <a:buChar char="§"/>
            </a:pPr>
            <a:r>
              <a:rPr lang="en-US" dirty="0"/>
              <a:t>When we have a small dataset.</a:t>
            </a:r>
          </a:p>
          <a:p>
            <a:pPr>
              <a:buFont typeface="Wingdings" pitchFamily="2" charset="2"/>
              <a:buChar char="§"/>
            </a:pPr>
            <a:r>
              <a:rPr lang="en-US" dirty="0"/>
              <a:t>KNN algorithm can be used for both regression and classification.</a:t>
            </a:r>
          </a:p>
          <a:p>
            <a:pPr>
              <a:buFont typeface="Wingdings" pitchFamily="2" charset="2"/>
              <a:buChar char="§"/>
            </a:pPr>
            <a:r>
              <a:rPr lang="en-US" dirty="0"/>
              <a:t>KNN is still the better choice for applications where predictions are not requested frequently but where accuracy is important.</a:t>
            </a:r>
          </a:p>
          <a:p>
            <a:pPr>
              <a:buFont typeface="Wingdings" pitchFamily="2" charset="2"/>
              <a:buChar char="§"/>
            </a:pPr>
            <a:endParaRPr lang="en-US" dirty="0"/>
          </a:p>
          <a:p>
            <a:br>
              <a:rPr lang="en-US" dirty="0"/>
            </a:br>
            <a:endParaRPr lang="en-US" dirty="0"/>
          </a:p>
          <a:p>
            <a:endParaRPr lang="en-US" dirty="0"/>
          </a:p>
          <a:p>
            <a:br>
              <a:rPr lang="en-US" dirty="0"/>
            </a:br>
            <a:endParaRPr lang="en-US" dirty="0"/>
          </a:p>
          <a:p>
            <a:br>
              <a:rPr lang="en-US" dirty="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it done?</a:t>
            </a:r>
          </a:p>
        </p:txBody>
      </p:sp>
      <p:graphicFrame>
        <p:nvGraphicFramePr>
          <p:cNvPr id="4" name="Content Placeholder 3"/>
          <p:cNvGraphicFramePr>
            <a:graphicFrameLocks noGrp="1"/>
          </p:cNvGraphicFramePr>
          <p:nvPr>
            <p:ph idx="1"/>
          </p:nvPr>
        </p:nvGraphicFramePr>
        <p:xfrm>
          <a:off x="315912" y="1570037"/>
          <a:ext cx="93726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3238" y="576263"/>
            <a:ext cx="8499474" cy="719137"/>
          </a:xfrm>
        </p:spPr>
        <p:txBody>
          <a:bodyPr/>
          <a:lstStyle/>
          <a:p>
            <a:r>
              <a:rPr lang="en-US" dirty="0"/>
              <a:t>SUPERVISED LEARNING (cont..)</a:t>
            </a:r>
          </a:p>
        </p:txBody>
      </p:sp>
      <p:sp>
        <p:nvSpPr>
          <p:cNvPr id="5" name="Content Placeholder 4"/>
          <p:cNvSpPr>
            <a:spLocks noGrp="1"/>
          </p:cNvSpPr>
          <p:nvPr>
            <p:ph idx="1"/>
          </p:nvPr>
        </p:nvSpPr>
        <p:spPr>
          <a:xfrm>
            <a:off x="1382712" y="2789237"/>
            <a:ext cx="6705600" cy="3579812"/>
          </a:xfrm>
        </p:spPr>
        <p:txBody>
          <a:bodyPr/>
          <a:lstStyle/>
          <a:p>
            <a:r>
              <a:rPr lang="en-US" sz="4000" dirty="0"/>
              <a:t>Techniques used :</a:t>
            </a:r>
          </a:p>
          <a:p>
            <a:r>
              <a:rPr lang="en-US" sz="4000" dirty="0"/>
              <a:t>        			</a:t>
            </a:r>
          </a:p>
          <a:p>
            <a:r>
              <a:rPr lang="en-US" sz="3600" dirty="0"/>
              <a:t>			  </a:t>
            </a:r>
          </a:p>
        </p:txBody>
      </p:sp>
      <p:sp>
        <p:nvSpPr>
          <p:cNvPr id="6" name="5-Point Star 5"/>
          <p:cNvSpPr/>
          <p:nvPr/>
        </p:nvSpPr>
        <p:spPr bwMode="auto">
          <a:xfrm>
            <a:off x="1611312" y="3627437"/>
            <a:ext cx="152400" cy="152400"/>
          </a:xfrm>
          <a:prstGeom prst="star5">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pPr>
            <a:endParaRPr kumimoji="0" lang="en-US" sz="2000" b="0" i="0" u="none" strike="noStrike" cap="none" normalizeH="0" baseline="0">
              <a:ln>
                <a:noFill/>
              </a:ln>
              <a:effectLst/>
              <a:latin typeface="Arial" charset="0"/>
            </a:endParaRPr>
          </a:p>
        </p:txBody>
      </p:sp>
      <p:sp>
        <p:nvSpPr>
          <p:cNvPr id="8" name="TextBox 7"/>
          <p:cNvSpPr txBox="1"/>
          <p:nvPr/>
        </p:nvSpPr>
        <p:spPr>
          <a:xfrm>
            <a:off x="2144712" y="3551237"/>
            <a:ext cx="3124200" cy="381643"/>
          </a:xfrm>
          <a:prstGeom prst="rect">
            <a:avLst/>
          </a:prstGeom>
          <a:noFill/>
        </p:spPr>
        <p:txBody>
          <a:bodyPr wrap="square" rtlCol="0">
            <a:spAutoFit/>
          </a:bodyPr>
          <a:lstStyle/>
          <a:p>
            <a:r>
              <a:rPr lang="en-US" sz="2000" dirty="0"/>
              <a:t>Linear Regression</a:t>
            </a:r>
          </a:p>
        </p:txBody>
      </p:sp>
      <p:sp>
        <p:nvSpPr>
          <p:cNvPr id="9" name="5-Point Star 8"/>
          <p:cNvSpPr/>
          <p:nvPr/>
        </p:nvSpPr>
        <p:spPr bwMode="auto">
          <a:xfrm>
            <a:off x="1611312" y="4160837"/>
            <a:ext cx="152400" cy="152400"/>
          </a:xfrm>
          <a:prstGeom prst="star5">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pPr>
            <a:endParaRPr kumimoji="0" lang="en-US" sz="2000" b="0" i="0" u="none" strike="noStrike" cap="none" normalizeH="0" baseline="0">
              <a:ln>
                <a:noFill/>
              </a:ln>
              <a:effectLst/>
              <a:latin typeface="Arial" charset="0"/>
            </a:endParaRPr>
          </a:p>
        </p:txBody>
      </p:sp>
      <p:sp>
        <p:nvSpPr>
          <p:cNvPr id="10" name="TextBox 9"/>
          <p:cNvSpPr txBox="1"/>
          <p:nvPr/>
        </p:nvSpPr>
        <p:spPr>
          <a:xfrm>
            <a:off x="2068512" y="4084637"/>
            <a:ext cx="4114800" cy="381643"/>
          </a:xfrm>
          <a:prstGeom prst="rect">
            <a:avLst/>
          </a:prstGeom>
          <a:noFill/>
        </p:spPr>
        <p:txBody>
          <a:bodyPr wrap="square" rtlCol="0">
            <a:spAutoFit/>
          </a:bodyPr>
          <a:lstStyle/>
          <a:p>
            <a:r>
              <a:rPr lang="en-US" sz="2000" dirty="0"/>
              <a:t>Classification Techniques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KNN:</a:t>
            </a:r>
          </a:p>
        </p:txBody>
      </p:sp>
      <p:sp>
        <p:nvSpPr>
          <p:cNvPr id="3" name="Content Placeholder 2"/>
          <p:cNvSpPr>
            <a:spLocks noGrp="1"/>
          </p:cNvSpPr>
          <p:nvPr>
            <p:ph idx="1"/>
          </p:nvPr>
        </p:nvSpPr>
        <p:spPr>
          <a:xfrm>
            <a:off x="620712" y="2560637"/>
            <a:ext cx="9070975" cy="4383088"/>
          </a:xfrm>
        </p:spPr>
        <p:txBody>
          <a:bodyPr/>
          <a:lstStyle/>
          <a:p>
            <a:pPr>
              <a:buFont typeface="Wingdings" pitchFamily="2" charset="2"/>
              <a:buChar char="§"/>
            </a:pPr>
            <a:r>
              <a:rPr lang="en-US" dirty="0"/>
              <a:t>It is simple to implement.</a:t>
            </a:r>
          </a:p>
          <a:p>
            <a:pPr>
              <a:buFont typeface="Wingdings" pitchFamily="2" charset="2"/>
              <a:buChar char="§"/>
            </a:pPr>
            <a:r>
              <a:rPr lang="en-US" dirty="0"/>
              <a:t>It is robust to the noisy training data</a:t>
            </a:r>
          </a:p>
          <a:p>
            <a:pPr>
              <a:buFont typeface="Wingdings" pitchFamily="2" charset="2"/>
              <a:buChar char="§"/>
            </a:pPr>
            <a:r>
              <a:rPr lang="en-US" dirty="0"/>
              <a:t>It can be more effective if the training data is large.</a:t>
            </a:r>
          </a:p>
          <a:p>
            <a:pPr>
              <a:buFont typeface="Wingdings" pitchFamily="2" charset="2"/>
              <a:buChar char="§"/>
            </a:pPr>
            <a:r>
              <a:rPr lang="en-US" dirty="0"/>
              <a:t>Can be applied to both classification and regression</a:t>
            </a:r>
          </a:p>
          <a:p>
            <a:pPr>
              <a:buFont typeface="Wingdings" pitchFamily="2" charset="2"/>
              <a:buChar char="§"/>
            </a:pPr>
            <a:r>
              <a:rPr lang="en-US" dirty="0"/>
              <a:t>Works easily on multi-class problems</a:t>
            </a:r>
          </a:p>
          <a:p>
            <a:br>
              <a:rPr lang="en-US" dirty="0"/>
            </a:br>
            <a:br>
              <a:rPr lang="en-US" dirty="0"/>
            </a:b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KNN:</a:t>
            </a:r>
          </a:p>
        </p:txBody>
      </p:sp>
      <p:sp>
        <p:nvSpPr>
          <p:cNvPr id="3" name="Content Placeholder 2"/>
          <p:cNvSpPr>
            <a:spLocks noGrp="1"/>
          </p:cNvSpPr>
          <p:nvPr>
            <p:ph idx="1"/>
          </p:nvPr>
        </p:nvSpPr>
        <p:spPr>
          <a:xfrm>
            <a:off x="503238" y="1800225"/>
            <a:ext cx="9070975" cy="4875212"/>
          </a:xfrm>
        </p:spPr>
        <p:txBody>
          <a:bodyPr/>
          <a:lstStyle/>
          <a:p>
            <a:pPr>
              <a:buFont typeface="Wingdings" pitchFamily="2" charset="2"/>
              <a:buChar char="§"/>
            </a:pPr>
            <a:r>
              <a:rPr lang="en-US" dirty="0"/>
              <a:t>Always needs to determine the value of K which may be complex some time.</a:t>
            </a:r>
          </a:p>
          <a:p>
            <a:pPr>
              <a:buFont typeface="Wingdings" pitchFamily="2" charset="2"/>
              <a:buChar char="§"/>
            </a:pPr>
            <a:r>
              <a:rPr lang="en-US" dirty="0"/>
              <a:t>The computation cost is high because of calculating the distance between the data points for all the training samples.</a:t>
            </a:r>
          </a:p>
          <a:p>
            <a:pPr>
              <a:buFont typeface="Wingdings" pitchFamily="2" charset="2"/>
              <a:buChar char="§"/>
            </a:pPr>
            <a:r>
              <a:rPr lang="en-US" dirty="0"/>
              <a:t>Memory Intensive / Computationally expensive.</a:t>
            </a:r>
          </a:p>
          <a:p>
            <a:pPr>
              <a:buFont typeface="Wingdings" pitchFamily="2" charset="2"/>
              <a:buChar char="§"/>
            </a:pPr>
            <a:r>
              <a:rPr lang="en-US" dirty="0"/>
              <a:t>Sensitive to scale of data.</a:t>
            </a:r>
          </a:p>
          <a:p>
            <a:pPr>
              <a:buFont typeface="Wingdings" pitchFamily="2" charset="2"/>
              <a:buChar char="§"/>
            </a:pPr>
            <a:r>
              <a:rPr lang="en-US" dirty="0"/>
              <a:t>Fails to work well on rare event (skewed) target variable.</a:t>
            </a:r>
          </a:p>
          <a:p>
            <a:pPr>
              <a:buFont typeface="Wingdings" pitchFamily="2" charset="2"/>
              <a:buChar char="§"/>
            </a:pPr>
            <a:r>
              <a:rPr lang="en-US" dirty="0"/>
              <a:t>Model struggles when there are high number of independent variables.</a:t>
            </a:r>
          </a:p>
          <a:p>
            <a:pPr>
              <a:buFont typeface="Wingdings" pitchFamily="2" charset="2"/>
              <a:buChar char="§"/>
            </a:pP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Machine(SVM):</a:t>
            </a:r>
          </a:p>
        </p:txBody>
      </p:sp>
      <p:sp>
        <p:nvSpPr>
          <p:cNvPr id="3" name="Content Placeholder 2"/>
          <p:cNvSpPr>
            <a:spLocks noGrp="1"/>
          </p:cNvSpPr>
          <p:nvPr>
            <p:ph idx="1"/>
          </p:nvPr>
        </p:nvSpPr>
        <p:spPr/>
        <p:txBody>
          <a:bodyPr/>
          <a:lstStyle/>
          <a:p>
            <a:pPr>
              <a:buFont typeface="Wingdings" pitchFamily="2" charset="2"/>
              <a:buChar char="§"/>
            </a:pPr>
            <a:r>
              <a:rPr lang="en-US" dirty="0"/>
              <a:t> Support-vector machine constructs a </a:t>
            </a:r>
            <a:r>
              <a:rPr lang="en-US" dirty="0" err="1"/>
              <a:t>hyperplane</a:t>
            </a:r>
            <a:r>
              <a:rPr lang="en-US" dirty="0"/>
              <a:t> or set of </a:t>
            </a:r>
            <a:r>
              <a:rPr lang="en-US" dirty="0" err="1"/>
              <a:t>hyperplanes</a:t>
            </a:r>
            <a:r>
              <a:rPr lang="en-US" dirty="0"/>
              <a:t> in a high- or infinite-dimensional space, which can be used for classification, regression.</a:t>
            </a:r>
          </a:p>
          <a:p>
            <a:pPr>
              <a:buFont typeface="Wingdings" pitchFamily="2" charset="2"/>
              <a:buChar char="§"/>
            </a:pPr>
            <a:r>
              <a:rPr lang="en-US" dirty="0"/>
              <a:t>It is a parametric model with RBF kernel as an exception.</a:t>
            </a:r>
          </a:p>
          <a:p>
            <a:pPr>
              <a:buFont typeface="Wingdings" pitchFamily="2" charset="2"/>
              <a:buChar char="§"/>
            </a:pPr>
            <a:r>
              <a:rPr lang="en-US" dirty="0"/>
              <a:t>Hyper planes are decision boundaries that help classify the data points.</a:t>
            </a:r>
          </a:p>
          <a:p>
            <a:pPr>
              <a:buFont typeface="Wingdings" pitchFamily="2" charset="2"/>
              <a:buChar char="§"/>
            </a:pPr>
            <a:r>
              <a:rPr lang="en-US" dirty="0"/>
              <a:t>In the SVM algorithm, we plot each data item as a point in n-dimensional space (where n is number of features you have) with the value of each feature being the value of a particular coordinate. Then, we perform classification by finding the hyper-plane that differentiates the two classes very well (look at the below snapshot).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pic>
        <p:nvPicPr>
          <p:cNvPr id="4" name="Content Placeholder 3" descr="download.png"/>
          <p:cNvPicPr>
            <a:picLocks noGrp="1" noChangeAspect="1"/>
          </p:cNvPicPr>
          <p:nvPr>
            <p:ph idx="1"/>
          </p:nvPr>
        </p:nvPicPr>
        <p:blipFill>
          <a:blip r:embed="rId2"/>
          <a:stretch>
            <a:fillRect/>
          </a:stretch>
        </p:blipFill>
        <p:spPr>
          <a:xfrm>
            <a:off x="1001712" y="1493837"/>
            <a:ext cx="3200400" cy="2819400"/>
          </a:xfrm>
        </p:spPr>
      </p:pic>
      <p:sp>
        <p:nvSpPr>
          <p:cNvPr id="5" name="Rectangle 4"/>
          <p:cNvSpPr/>
          <p:nvPr/>
        </p:nvSpPr>
        <p:spPr bwMode="auto">
          <a:xfrm>
            <a:off x="1916112" y="2484437"/>
            <a:ext cx="1600200" cy="304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pPr>
            <a:endParaRPr kumimoji="0" lang="en-US" b="0" i="0" u="none" strike="noStrike" cap="none" normalizeH="0" baseline="0">
              <a:ln>
                <a:noFill/>
              </a:ln>
              <a:effectLst/>
              <a:latin typeface="Arial" charset="0"/>
            </a:endParaRPr>
          </a:p>
        </p:txBody>
      </p:sp>
      <p:sp>
        <p:nvSpPr>
          <p:cNvPr id="6" name="TextBox 5"/>
          <p:cNvSpPr txBox="1"/>
          <p:nvPr/>
        </p:nvSpPr>
        <p:spPr>
          <a:xfrm>
            <a:off x="2297112" y="2484437"/>
            <a:ext cx="1524000" cy="352725"/>
          </a:xfrm>
          <a:prstGeom prst="rect">
            <a:avLst/>
          </a:prstGeom>
          <a:noFill/>
        </p:spPr>
        <p:txBody>
          <a:bodyPr wrap="square" rtlCol="0">
            <a:spAutoFit/>
          </a:bodyPr>
          <a:lstStyle/>
          <a:p>
            <a:r>
              <a:rPr lang="en-US" dirty="0"/>
              <a:t>SVM</a:t>
            </a:r>
          </a:p>
        </p:txBody>
      </p:sp>
      <p:pic>
        <p:nvPicPr>
          <p:cNvPr id="7" name="Picture 6" descr="svm.jpg"/>
          <p:cNvPicPr>
            <a:picLocks noChangeAspect="1"/>
          </p:cNvPicPr>
          <p:nvPr/>
        </p:nvPicPr>
        <p:blipFill>
          <a:blip r:embed="rId3"/>
          <a:stretch>
            <a:fillRect/>
          </a:stretch>
        </p:blipFill>
        <p:spPr>
          <a:xfrm>
            <a:off x="4887912" y="2255837"/>
            <a:ext cx="3505200" cy="2590800"/>
          </a:xfrm>
          <a:prstGeom prst="rect">
            <a:avLst/>
          </a:prstGeom>
        </p:spPr>
      </p:pic>
      <p:sp>
        <p:nvSpPr>
          <p:cNvPr id="8" name="Rectangle 7"/>
          <p:cNvSpPr/>
          <p:nvPr/>
        </p:nvSpPr>
        <p:spPr bwMode="auto">
          <a:xfrm>
            <a:off x="5268912" y="2408237"/>
            <a:ext cx="990600" cy="304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effectLst/>
              <a:latin typeface="Arial" charset="0"/>
            </a:endParaRPr>
          </a:p>
        </p:txBody>
      </p:sp>
      <p:sp>
        <p:nvSpPr>
          <p:cNvPr id="9" name="Rectangle 8"/>
          <p:cNvSpPr/>
          <p:nvPr/>
        </p:nvSpPr>
        <p:spPr bwMode="auto">
          <a:xfrm>
            <a:off x="6792912" y="2332037"/>
            <a:ext cx="1143000" cy="3048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effectLst/>
              <a:latin typeface="Arial" charset="0"/>
            </a:endParaRPr>
          </a:p>
        </p:txBody>
      </p:sp>
      <p:sp>
        <p:nvSpPr>
          <p:cNvPr id="10" name="TextBox 9"/>
          <p:cNvSpPr txBox="1"/>
          <p:nvPr/>
        </p:nvSpPr>
        <p:spPr>
          <a:xfrm>
            <a:off x="5116512" y="1493837"/>
            <a:ext cx="1676400" cy="873509"/>
          </a:xfrm>
          <a:prstGeom prst="rect">
            <a:avLst/>
          </a:prstGeom>
          <a:noFill/>
        </p:spPr>
        <p:txBody>
          <a:bodyPr wrap="square" rtlCol="0">
            <a:spAutoFit/>
          </a:bodyPr>
          <a:lstStyle/>
          <a:p>
            <a:r>
              <a:rPr lang="en-US" dirty="0"/>
              <a:t>LINEARLY SEPARABLE DATA</a:t>
            </a:r>
          </a:p>
        </p:txBody>
      </p:sp>
      <p:sp>
        <p:nvSpPr>
          <p:cNvPr id="11" name="TextBox 10"/>
          <p:cNvSpPr txBox="1"/>
          <p:nvPr/>
        </p:nvSpPr>
        <p:spPr>
          <a:xfrm>
            <a:off x="6792912" y="1493837"/>
            <a:ext cx="2133600" cy="873509"/>
          </a:xfrm>
          <a:prstGeom prst="rect">
            <a:avLst/>
          </a:prstGeom>
          <a:noFill/>
        </p:spPr>
        <p:txBody>
          <a:bodyPr wrap="square" rtlCol="0">
            <a:spAutoFit/>
          </a:bodyPr>
          <a:lstStyle/>
          <a:p>
            <a:r>
              <a:rPr lang="en-US" dirty="0"/>
              <a:t>NON LINEARLY</a:t>
            </a:r>
          </a:p>
          <a:p>
            <a:r>
              <a:rPr lang="en-US" dirty="0"/>
              <a:t>SEPARABLE DATA</a:t>
            </a:r>
          </a:p>
        </p:txBody>
      </p:sp>
      <p:sp>
        <p:nvSpPr>
          <p:cNvPr id="12" name="TextBox 11"/>
          <p:cNvSpPr txBox="1"/>
          <p:nvPr/>
        </p:nvSpPr>
        <p:spPr>
          <a:xfrm>
            <a:off x="925512" y="4846637"/>
            <a:ext cx="8686800" cy="1915076"/>
          </a:xfrm>
          <a:prstGeom prst="rect">
            <a:avLst/>
          </a:prstGeom>
          <a:noFill/>
        </p:spPr>
        <p:txBody>
          <a:bodyPr wrap="square" rtlCol="0">
            <a:spAutoFit/>
          </a:bodyPr>
          <a:lstStyle/>
          <a:p>
            <a:r>
              <a:rPr lang="en-US" b="1" dirty="0" err="1"/>
              <a:t>KERNELTRICKS</a:t>
            </a:r>
            <a:r>
              <a:rPr lang="en-US" dirty="0" err="1"/>
              <a:t>:The</a:t>
            </a:r>
            <a:r>
              <a:rPr lang="en-US" dirty="0"/>
              <a:t> kernels are mapping functions to map the data from one space to a new space which is simpler for SVM to dealt with.</a:t>
            </a:r>
          </a:p>
          <a:p>
            <a:r>
              <a:rPr lang="en-US" dirty="0"/>
              <a:t>&gt;&gt;</a:t>
            </a:r>
            <a:r>
              <a:rPr lang="en-US" b="1" dirty="0" err="1"/>
              <a:t>Linear:</a:t>
            </a:r>
            <a:r>
              <a:rPr lang="en-US" dirty="0" err="1"/>
              <a:t>used</a:t>
            </a:r>
            <a:r>
              <a:rPr lang="en-US" dirty="0"/>
              <a:t> when the data is Linearly separable, that is, it can be separated using a single Line.</a:t>
            </a:r>
          </a:p>
          <a:p>
            <a:r>
              <a:rPr lang="en-US" dirty="0"/>
              <a:t>&gt;&gt;</a:t>
            </a:r>
            <a:r>
              <a:rPr lang="en-US" b="1" dirty="0"/>
              <a:t>Poly</a:t>
            </a:r>
            <a:r>
              <a:rPr lang="en-US" dirty="0"/>
              <a:t>: used in SVMs that represents the similarity of samples in a feature space over polynomials of the original variables, allowing learning of non-linear models.</a:t>
            </a:r>
          </a:p>
          <a:p>
            <a:r>
              <a:rPr lang="en-US" dirty="0"/>
              <a:t>&gt;&gt;</a:t>
            </a:r>
            <a:r>
              <a:rPr lang="en-US" b="1" dirty="0"/>
              <a:t>Radial</a:t>
            </a:r>
            <a:r>
              <a:rPr lang="en-US" dirty="0"/>
              <a:t> </a:t>
            </a:r>
            <a:r>
              <a:rPr lang="en-US" b="1" dirty="0"/>
              <a:t>basis</a:t>
            </a:r>
            <a:r>
              <a:rPr lang="en-US" dirty="0"/>
              <a:t> </a:t>
            </a:r>
            <a:r>
              <a:rPr lang="en-US" b="1" dirty="0"/>
              <a:t>function: </a:t>
            </a:r>
            <a:r>
              <a:rPr lang="en-US" dirty="0"/>
              <a:t>used in the cases of non linearly separable data.</a:t>
            </a:r>
            <a:endParaRPr lang="en-US" b="1" dirty="0"/>
          </a:p>
        </p:txBody>
      </p:sp>
      <p:sp>
        <p:nvSpPr>
          <p:cNvPr id="13" name="5-Point Star 12"/>
          <p:cNvSpPr/>
          <p:nvPr/>
        </p:nvSpPr>
        <p:spPr bwMode="auto">
          <a:xfrm>
            <a:off x="773112" y="4922837"/>
            <a:ext cx="152400" cy="152400"/>
          </a:xfrm>
          <a:prstGeom prst="star5">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pPr>
            <a:endParaRPr kumimoji="0" lang="en-US" sz="2000" b="0" i="0" u="none" strike="noStrike" cap="none" normalizeH="0" baseline="0">
              <a:ln>
                <a:noFill/>
              </a:ln>
              <a:effectLst/>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we use?</a:t>
            </a:r>
          </a:p>
        </p:txBody>
      </p:sp>
      <p:sp>
        <p:nvSpPr>
          <p:cNvPr id="3" name="Content Placeholder 2"/>
          <p:cNvSpPr>
            <a:spLocks noGrp="1"/>
          </p:cNvSpPr>
          <p:nvPr>
            <p:ph idx="1"/>
          </p:nvPr>
        </p:nvSpPr>
        <p:spPr>
          <a:xfrm>
            <a:off x="503238" y="1800225"/>
            <a:ext cx="9070975" cy="5180012"/>
          </a:xfrm>
        </p:spPr>
        <p:txBody>
          <a:bodyPr/>
          <a:lstStyle/>
          <a:p>
            <a:pPr>
              <a:buFont typeface="Wingdings" pitchFamily="2" charset="2"/>
              <a:buChar char="§"/>
            </a:pPr>
            <a:r>
              <a:rPr lang="en-US" dirty="0"/>
              <a:t>SVMs are helpful in text and hypertext categorization.</a:t>
            </a:r>
          </a:p>
          <a:p>
            <a:pPr>
              <a:buFont typeface="Wingdings" pitchFamily="2" charset="2"/>
              <a:buChar char="§"/>
            </a:pPr>
            <a:r>
              <a:rPr lang="en-US" dirty="0"/>
              <a:t>Classification of images can also be performed using SVMs. Experimental results show that SVMs achieve significantly higher search accuracy than traditional query refinement schemes.</a:t>
            </a:r>
          </a:p>
          <a:p>
            <a:pPr>
              <a:buFont typeface="Wingdings" pitchFamily="2" charset="2"/>
              <a:buChar char="§"/>
            </a:pPr>
            <a:r>
              <a:rPr lang="en-US" dirty="0"/>
              <a:t>Classification of satellite data like SAR data using supervised SVM.</a:t>
            </a:r>
          </a:p>
          <a:p>
            <a:pPr>
              <a:buFont typeface="Wingdings" pitchFamily="2" charset="2"/>
              <a:buChar char="§"/>
            </a:pPr>
            <a:r>
              <a:rPr lang="en-US" dirty="0"/>
              <a:t>Hand-written characters can be recognized using SVM.</a:t>
            </a:r>
          </a:p>
          <a:p>
            <a:pPr>
              <a:buFont typeface="Wingdings" pitchFamily="2" charset="2"/>
              <a:buChar char="§"/>
            </a:pPr>
            <a:r>
              <a:rPr lang="en-US" dirty="0"/>
              <a:t>The SVM algorithm has been widely applied in the biological and other sciences. They have been used to classify proteins and in </a:t>
            </a:r>
            <a:r>
              <a:rPr lang="en-US" dirty="0" err="1"/>
              <a:t>Posthoc</a:t>
            </a:r>
            <a:r>
              <a:rPr lang="en-US" dirty="0"/>
              <a:t> interpretation.</a:t>
            </a:r>
          </a:p>
          <a:p>
            <a:br>
              <a:rPr lang="en-US" dirty="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we go for SVM?</a:t>
            </a:r>
          </a:p>
        </p:txBody>
      </p:sp>
      <p:sp>
        <p:nvSpPr>
          <p:cNvPr id="3" name="Content Placeholder 2"/>
          <p:cNvSpPr>
            <a:spLocks noGrp="1"/>
          </p:cNvSpPr>
          <p:nvPr>
            <p:ph idx="1"/>
          </p:nvPr>
        </p:nvSpPr>
        <p:spPr/>
        <p:txBody>
          <a:bodyPr/>
          <a:lstStyle/>
          <a:p>
            <a:pPr>
              <a:buFont typeface="Wingdings" pitchFamily="2" charset="2"/>
              <a:buChar char="§"/>
            </a:pPr>
            <a:r>
              <a:rPr lang="en-US" dirty="0"/>
              <a:t> SVMs are very good when you have a huge number of features. For example for text classification in a bag of words model.</a:t>
            </a:r>
          </a:p>
          <a:p>
            <a:pPr>
              <a:buFont typeface="Wingdings" pitchFamily="2" charset="2"/>
              <a:buChar char="§"/>
            </a:pPr>
            <a:r>
              <a:rPr lang="en-US" dirty="0"/>
              <a:t>SVMs with non-linear kernels perform quite well in most cases.</a:t>
            </a:r>
          </a:p>
          <a:p>
            <a:pPr>
              <a:buFont typeface="Wingdings" pitchFamily="2" charset="2"/>
              <a:buChar char="§"/>
            </a:pPr>
            <a:r>
              <a:rPr lang="en-US" dirty="0"/>
              <a:t>SVMs are also particularly useful when you want ordinal classification (ranking), they are widely used in "learning to rank" algorithms.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use SVM?</a:t>
            </a:r>
          </a:p>
        </p:txBody>
      </p:sp>
      <p:sp>
        <p:nvSpPr>
          <p:cNvPr id="3" name="Content Placeholder 2"/>
          <p:cNvSpPr>
            <a:spLocks noGrp="1"/>
          </p:cNvSpPr>
          <p:nvPr>
            <p:ph idx="1"/>
          </p:nvPr>
        </p:nvSpPr>
        <p:spPr/>
        <p:txBody>
          <a:bodyPr/>
          <a:lstStyle/>
          <a:p>
            <a:pPr>
              <a:buFont typeface="Wingdings" pitchFamily="2" charset="2"/>
              <a:buChar char="§"/>
            </a:pPr>
            <a:r>
              <a:rPr lang="en-US" dirty="0"/>
              <a:t>Handwriting recognition – We use SVMs to recognize handwritten characters.</a:t>
            </a:r>
          </a:p>
          <a:p>
            <a:pPr>
              <a:buFont typeface="Wingdings" pitchFamily="2" charset="2"/>
              <a:buChar char="§"/>
            </a:pPr>
            <a:r>
              <a:rPr lang="en-US" dirty="0"/>
              <a:t>Face recognition.</a:t>
            </a:r>
          </a:p>
          <a:p>
            <a:pPr>
              <a:buFont typeface="Wingdings" pitchFamily="2" charset="2"/>
              <a:buChar char="§"/>
            </a:pPr>
            <a:r>
              <a:rPr lang="en-US" dirty="0"/>
              <a:t>Classification of images.</a:t>
            </a:r>
          </a:p>
          <a:p>
            <a:pPr>
              <a:buFont typeface="Wingdings" pitchFamily="2" charset="2"/>
              <a:buChar char="§"/>
            </a:pPr>
            <a:r>
              <a:rPr lang="en-US" dirty="0"/>
              <a:t>Text and hypertext categorization.</a:t>
            </a:r>
          </a:p>
          <a:p>
            <a:pPr>
              <a:buFont typeface="Wingdings" pitchFamily="2" charset="2"/>
              <a:buChar char="§"/>
            </a:pPr>
            <a:r>
              <a:rPr lang="en-US" dirty="0"/>
              <a:t>Generalized</a:t>
            </a:r>
            <a:r>
              <a:rPr lang="en-US" b="1" dirty="0"/>
              <a:t> </a:t>
            </a:r>
            <a:r>
              <a:rPr lang="en-US" dirty="0"/>
              <a:t>predictive</a:t>
            </a:r>
            <a:r>
              <a:rPr lang="en-US" b="1" dirty="0"/>
              <a:t> </a:t>
            </a:r>
            <a:r>
              <a:rPr lang="en-US" dirty="0"/>
              <a:t>control(GPC).</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it done?</a:t>
            </a:r>
          </a:p>
        </p:txBody>
      </p:sp>
      <p:graphicFrame>
        <p:nvGraphicFramePr>
          <p:cNvPr id="4" name="Content Placeholder 3"/>
          <p:cNvGraphicFramePr>
            <a:graphicFrameLocks noGrp="1"/>
          </p:cNvGraphicFramePr>
          <p:nvPr>
            <p:ph idx="1"/>
          </p:nvPr>
        </p:nvGraphicFramePr>
        <p:xfrm>
          <a:off x="315912" y="1570037"/>
          <a:ext cx="93726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of SVM:</a:t>
            </a:r>
          </a:p>
        </p:txBody>
      </p:sp>
      <p:sp>
        <p:nvSpPr>
          <p:cNvPr id="3" name="Content Placeholder 2"/>
          <p:cNvSpPr>
            <a:spLocks noGrp="1"/>
          </p:cNvSpPr>
          <p:nvPr>
            <p:ph idx="1"/>
          </p:nvPr>
        </p:nvSpPr>
        <p:spPr/>
        <p:txBody>
          <a:bodyPr/>
          <a:lstStyle/>
          <a:p>
            <a:pPr>
              <a:buFont typeface="Wingdings" pitchFamily="2" charset="2"/>
              <a:buChar char="§"/>
            </a:pPr>
            <a:r>
              <a:rPr lang="en-US" dirty="0"/>
              <a:t>Effective on datasets with multiple features, like financial or medical data.</a:t>
            </a:r>
          </a:p>
          <a:p>
            <a:pPr>
              <a:buFont typeface="Wingdings" pitchFamily="2" charset="2"/>
              <a:buChar char="§"/>
            </a:pPr>
            <a:r>
              <a:rPr lang="en-US" dirty="0"/>
              <a:t>Effective in cases where number of features is greater than the number of data points.</a:t>
            </a:r>
          </a:p>
          <a:p>
            <a:pPr>
              <a:buFont typeface="Wingdings" pitchFamily="2" charset="2"/>
              <a:buChar char="§"/>
            </a:pPr>
            <a:r>
              <a:rPr lang="en-US" dirty="0"/>
              <a:t>Uses a subset of training points in the decision function called support vectors which makes it memory efficient.</a:t>
            </a:r>
          </a:p>
          <a:p>
            <a:pPr>
              <a:buFont typeface="Wingdings" pitchFamily="2" charset="2"/>
              <a:buChar char="§"/>
            </a:pPr>
            <a:r>
              <a:rPr lang="en-US" dirty="0"/>
              <a:t>Different kernel functions can be specified for the decision function. You can use common kernels, but it's also possible to specify custom kernels.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of SVM:</a:t>
            </a:r>
          </a:p>
        </p:txBody>
      </p:sp>
      <p:sp>
        <p:nvSpPr>
          <p:cNvPr id="3" name="Content Placeholder 2"/>
          <p:cNvSpPr>
            <a:spLocks noGrp="1"/>
          </p:cNvSpPr>
          <p:nvPr>
            <p:ph idx="1"/>
          </p:nvPr>
        </p:nvSpPr>
        <p:spPr/>
        <p:txBody>
          <a:bodyPr/>
          <a:lstStyle/>
          <a:p>
            <a:pPr>
              <a:buFont typeface="Wingdings" pitchFamily="2" charset="2"/>
              <a:buChar char="§"/>
            </a:pPr>
            <a:r>
              <a:rPr lang="en-US" dirty="0"/>
              <a:t>If the number of features is a lot bigger than the number of data points, avoiding over-fitting when choosing kernel functions and regularization term is crucial.</a:t>
            </a:r>
          </a:p>
          <a:p>
            <a:pPr>
              <a:buFont typeface="Wingdings" pitchFamily="2" charset="2"/>
              <a:buChar char="§"/>
            </a:pPr>
            <a:r>
              <a:rPr lang="en-US" dirty="0"/>
              <a:t>SVMs don't directly provide probability estimates. Those are calculated using an expensive five-fold </a:t>
            </a:r>
            <a:r>
              <a:rPr lang="en-US"/>
              <a:t>cross-validation.</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TECHNIQUES</a:t>
            </a:r>
          </a:p>
        </p:txBody>
      </p:sp>
      <p:sp>
        <p:nvSpPr>
          <p:cNvPr id="3" name="Content Placeholder 2"/>
          <p:cNvSpPr>
            <a:spLocks noGrp="1"/>
          </p:cNvSpPr>
          <p:nvPr>
            <p:ph idx="1"/>
          </p:nvPr>
        </p:nvSpPr>
        <p:spPr>
          <a:xfrm>
            <a:off x="392112" y="2789237"/>
            <a:ext cx="9070975" cy="3200400"/>
          </a:xfrm>
        </p:spPr>
        <p:txBody>
          <a:bodyPr/>
          <a:lstStyle/>
          <a:p>
            <a:pPr>
              <a:buFont typeface="Wingdings" pitchFamily="2" charset="2"/>
              <a:buChar char="§"/>
            </a:pPr>
            <a:r>
              <a:rPr lang="en-US" dirty="0"/>
              <a:t>The classification techniques focus on predicting a qualitative response by analyzing data and recognizing patterns.</a:t>
            </a:r>
          </a:p>
          <a:p>
            <a:pPr>
              <a:buFont typeface="Wingdings" pitchFamily="2" charset="2"/>
              <a:buChar char="§"/>
            </a:pPr>
            <a:r>
              <a:rPr lang="en-US" dirty="0"/>
              <a:t>Example: To classify whether or not a credit card 							transaction is fraudulent. </a:t>
            </a:r>
          </a:p>
          <a:p>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8575674" cy="719137"/>
          </a:xfrm>
        </p:spPr>
        <p:txBody>
          <a:bodyPr/>
          <a:lstStyle/>
          <a:p>
            <a:r>
              <a:rPr lang="en-US" dirty="0"/>
              <a:t>CLASSIFICATION TECHNIQUES(Cont..)</a:t>
            </a:r>
          </a:p>
        </p:txBody>
      </p:sp>
      <p:graphicFrame>
        <p:nvGraphicFramePr>
          <p:cNvPr id="5" name="Content Placeholder 4"/>
          <p:cNvGraphicFramePr>
            <a:graphicFrameLocks noGrp="1"/>
          </p:cNvGraphicFramePr>
          <p:nvPr>
            <p:ph idx="1"/>
          </p:nvPr>
        </p:nvGraphicFramePr>
        <p:xfrm>
          <a:off x="468312" y="1874837"/>
          <a:ext cx="9070975" cy="4383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p:txBody>
          <a:bodyPr/>
          <a:lstStyle/>
          <a:p>
            <a:pPr>
              <a:buFont typeface="Wingdings" pitchFamily="2" charset="2"/>
              <a:buChar char="§"/>
            </a:pPr>
            <a:r>
              <a:rPr lang="en-US" dirty="0"/>
              <a:t>Logistic regression measures the relationship between the categorical dependent variable and one or more independent variables by estimating probabilities using a logistic function, which is the cumulative distribution function of logistic distribution.</a:t>
            </a:r>
          </a:p>
          <a:p>
            <a:pPr>
              <a:buFont typeface="Wingdings" pitchFamily="2" charset="2"/>
              <a:buChar char="§"/>
            </a:pPr>
            <a:r>
              <a:rPr lang="en-US" dirty="0"/>
              <a:t>It is a parametric model.</a:t>
            </a:r>
          </a:p>
          <a:p>
            <a:pPr>
              <a:buFont typeface="Wingdings" pitchFamily="2" charset="2"/>
              <a:buChar char="§"/>
            </a:pPr>
            <a:r>
              <a:rPr lang="en-US" dirty="0"/>
              <a:t> Even though the name ‘Regression’ comes up, it is not a regression model, but a classification model.</a:t>
            </a:r>
          </a:p>
          <a:p>
            <a:pPr>
              <a:buFont typeface="Wingdings" pitchFamily="2" charset="2"/>
              <a:buChar char="§"/>
            </a:pPr>
            <a:r>
              <a:rPr lang="en-US" dirty="0"/>
              <a:t> It uses a logistic function to frame binary output model. </a:t>
            </a:r>
          </a:p>
          <a:p>
            <a:pPr>
              <a:buFont typeface="Wingdings" pitchFamily="2" charset="2"/>
              <a:buChar char="§"/>
            </a:pPr>
            <a:r>
              <a:rPr lang="en-US" dirty="0"/>
              <a:t>The output of the logistic regression will be a probability (0≤x≤1), and can be used to predict the binary 0 or 1 as the output ( if x&lt;0.5, output= 0, else output=1).</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logi1reg.png"/>
          <p:cNvPicPr>
            <a:picLocks noGrp="1" noChangeAspect="1"/>
          </p:cNvPicPr>
          <p:nvPr>
            <p:ph idx="1"/>
          </p:nvPr>
        </p:nvPicPr>
        <p:blipFill>
          <a:blip r:embed="rId2"/>
          <a:stretch>
            <a:fillRect/>
          </a:stretch>
        </p:blipFill>
        <p:spPr>
          <a:xfrm>
            <a:off x="1687513" y="2431057"/>
            <a:ext cx="6705600" cy="378718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8499474" cy="719137"/>
          </a:xfrm>
        </p:spPr>
        <p:txBody>
          <a:bodyPr/>
          <a:lstStyle/>
          <a:p>
            <a:r>
              <a:rPr lang="en-US" dirty="0"/>
              <a:t>Why do we go for logistic regression?</a:t>
            </a:r>
          </a:p>
        </p:txBody>
      </p:sp>
      <p:sp>
        <p:nvSpPr>
          <p:cNvPr id="3" name="Content Placeholder 2"/>
          <p:cNvSpPr>
            <a:spLocks noGrp="1"/>
          </p:cNvSpPr>
          <p:nvPr>
            <p:ph idx="1"/>
          </p:nvPr>
        </p:nvSpPr>
        <p:spPr>
          <a:xfrm>
            <a:off x="392112" y="2255837"/>
            <a:ext cx="9372600" cy="4383088"/>
          </a:xfrm>
        </p:spPr>
        <p:txBody>
          <a:bodyPr/>
          <a:lstStyle/>
          <a:p>
            <a:pPr>
              <a:buFont typeface="Wingdings" pitchFamily="2" charset="2"/>
              <a:buChar char="§"/>
            </a:pPr>
            <a:r>
              <a:rPr lang="en-US" dirty="0"/>
              <a:t>To predict an outcome variable that is categorical from predictor variables that are continuous and/or categorical </a:t>
            </a:r>
          </a:p>
          <a:p>
            <a:pPr>
              <a:buFont typeface="Wingdings" pitchFamily="2" charset="2"/>
              <a:buChar char="§"/>
            </a:pPr>
            <a:r>
              <a:rPr lang="en-US" dirty="0"/>
              <a:t>Used because having a categorical outcome variable violates the assumption of linearity in normal regression</a:t>
            </a:r>
          </a:p>
          <a:p>
            <a:pPr>
              <a:buFont typeface="Wingdings" pitchFamily="2" charset="2"/>
              <a:buChar char="§"/>
            </a:pPr>
            <a:r>
              <a:rPr lang="en-US" dirty="0"/>
              <a:t> The only “real” limitation for logistic regression is that the outcome variable must be discrete </a:t>
            </a:r>
          </a:p>
          <a:p>
            <a:pPr>
              <a:buFont typeface="Wingdings" pitchFamily="2" charset="2"/>
              <a:buChar char="§"/>
            </a:pPr>
            <a:r>
              <a:rPr lang="en-US" dirty="0"/>
              <a:t>Logistic regression deals with this problem by using a logarithmic transformation on the outcome variable which allow us to model a nonlinear association in a linear way.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8499474" cy="719137"/>
          </a:xfrm>
        </p:spPr>
        <p:txBody>
          <a:bodyPr/>
          <a:lstStyle/>
          <a:p>
            <a:r>
              <a:rPr lang="en-US" dirty="0"/>
              <a:t>Where do we use logistic regression?</a:t>
            </a:r>
          </a:p>
        </p:txBody>
      </p:sp>
      <p:sp>
        <p:nvSpPr>
          <p:cNvPr id="3" name="Content Placeholder 2"/>
          <p:cNvSpPr>
            <a:spLocks noGrp="1"/>
          </p:cNvSpPr>
          <p:nvPr>
            <p:ph idx="1"/>
          </p:nvPr>
        </p:nvSpPr>
        <p:spPr>
          <a:xfrm>
            <a:off x="503238" y="1800225"/>
            <a:ext cx="9070975" cy="5027612"/>
          </a:xfrm>
        </p:spPr>
        <p:txBody>
          <a:bodyPr/>
          <a:lstStyle/>
          <a:p>
            <a:pPr>
              <a:buFont typeface="Wingdings" pitchFamily="2" charset="2"/>
              <a:buChar char="§"/>
            </a:pPr>
            <a:r>
              <a:rPr lang="en-US" dirty="0"/>
              <a:t>	The logistic regression is a predictive analysis. </a:t>
            </a:r>
          </a:p>
          <a:p>
            <a:pPr>
              <a:buFont typeface="Wingdings" pitchFamily="2" charset="2"/>
              <a:buChar char="§"/>
            </a:pPr>
            <a:r>
              <a:rPr lang="en-US" dirty="0"/>
              <a:t>	It is used to describe data.</a:t>
            </a:r>
          </a:p>
          <a:p>
            <a:pPr>
              <a:buFont typeface="Wingdings" pitchFamily="2" charset="2"/>
              <a:buChar char="§"/>
            </a:pPr>
            <a:r>
              <a:rPr lang="en-US" dirty="0"/>
              <a:t>	It explains the relationship between one dependent binary variable and one or more nominal, </a:t>
            </a:r>
            <a:r>
              <a:rPr lang="en-US" dirty="0" err="1"/>
              <a:t>ordinalinterval</a:t>
            </a:r>
            <a:r>
              <a:rPr lang="en-US" dirty="0"/>
              <a:t> or ratio-level independent variables.</a:t>
            </a:r>
          </a:p>
          <a:p>
            <a:r>
              <a:rPr lang="en-US" u="sng" dirty="0"/>
              <a:t>Examples</a:t>
            </a:r>
            <a:r>
              <a:rPr lang="en-US" dirty="0"/>
              <a:t>:</a:t>
            </a:r>
          </a:p>
          <a:p>
            <a:pPr>
              <a:buFont typeface="Wingdings" pitchFamily="2" charset="2"/>
              <a:buChar char="§"/>
            </a:pPr>
            <a:r>
              <a:rPr lang="en-US" dirty="0"/>
              <a:t>	To predict whether an email is spam (1) or (0).</a:t>
            </a:r>
          </a:p>
          <a:p>
            <a:pPr>
              <a:buFont typeface="Wingdings" pitchFamily="2" charset="2"/>
              <a:buChar char="§"/>
            </a:pPr>
            <a:r>
              <a:rPr lang="en-US" dirty="0"/>
              <a:t>	 Whether the tumor is malignant (1) or not (0)</a:t>
            </a:r>
          </a:p>
          <a:p>
            <a:endParaRPr lang="en-US" dirty="0"/>
          </a:p>
          <a:p>
            <a:endParaRPr lang="en-US" dirty="0"/>
          </a:p>
          <a:p>
            <a:r>
              <a:rPr lang="en-US" dirty="0"/>
              <a:t>			</a:t>
            </a: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Zen Hei"/>
        <a:cs typeface="WenQuanYi Zen Hei"/>
      </a:majorFont>
      <a:minorFont>
        <a:latin typeface="Arial"/>
        <a:ea typeface="WenQuanYi Zen Hei"/>
        <a:cs typeface="WenQuanYi Zen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TotalTime>
  <Words>2562</Words>
  <Application>Microsoft Office PowerPoint</Application>
  <PresentationFormat>Custom</PresentationFormat>
  <Paragraphs>214</Paragraphs>
  <Slides>39</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Arial</vt:lpstr>
      <vt:lpstr>Times New Roman</vt:lpstr>
      <vt:lpstr>Wingdings</vt:lpstr>
      <vt:lpstr>Office Theme</vt:lpstr>
      <vt:lpstr>Office Theme</vt:lpstr>
      <vt:lpstr>  </vt:lpstr>
      <vt:lpstr>SUPERVISED LEARNING </vt:lpstr>
      <vt:lpstr>SUPERVISED LEARNING (cont..)</vt:lpstr>
      <vt:lpstr>CLASSIFICATION TECHNIQUES</vt:lpstr>
      <vt:lpstr>CLASSIFICATION TECHNIQUES(Cont..)</vt:lpstr>
      <vt:lpstr>LOGISTIC REGRESSION</vt:lpstr>
      <vt:lpstr>Example:</vt:lpstr>
      <vt:lpstr>Why do we go for logistic regression?</vt:lpstr>
      <vt:lpstr>Where do we use logistic regression?</vt:lpstr>
      <vt:lpstr>How is it done?</vt:lpstr>
      <vt:lpstr>When do we go for logistic regression?</vt:lpstr>
      <vt:lpstr>Logistic function:</vt:lpstr>
      <vt:lpstr>Pros of Logistic Regression:</vt:lpstr>
      <vt:lpstr>Cons of Logistic Regression:</vt:lpstr>
      <vt:lpstr>Naive Baye’s algorithm:</vt:lpstr>
      <vt:lpstr>Baye’s Theorem:</vt:lpstr>
      <vt:lpstr>Why do we go for naive baye’s?</vt:lpstr>
      <vt:lpstr>Where do we use naive bayes?</vt:lpstr>
      <vt:lpstr>How is it done?</vt:lpstr>
      <vt:lpstr>When do we use naive baye’s?</vt:lpstr>
      <vt:lpstr>Types of naive baye’s:</vt:lpstr>
      <vt:lpstr>Pros of Naïve Baye’s:</vt:lpstr>
      <vt:lpstr>Cons of Naïve Baye’s:</vt:lpstr>
      <vt:lpstr>K-Nearest Neighbor(KNN):</vt:lpstr>
      <vt:lpstr>Example:</vt:lpstr>
      <vt:lpstr>Where do we use KNN?</vt:lpstr>
      <vt:lpstr>Why do we go for KNN?</vt:lpstr>
      <vt:lpstr>When do we go for KNN?</vt:lpstr>
      <vt:lpstr>How is it done?</vt:lpstr>
      <vt:lpstr>Pros of KNN:</vt:lpstr>
      <vt:lpstr>Cons of KNN:</vt:lpstr>
      <vt:lpstr>Support Vector Machine(SVM):</vt:lpstr>
      <vt:lpstr>Examples:</vt:lpstr>
      <vt:lpstr>Where do we use?</vt:lpstr>
      <vt:lpstr>When do we go for SVM?</vt:lpstr>
      <vt:lpstr>Where do use SVM?</vt:lpstr>
      <vt:lpstr>How is it done?</vt:lpstr>
      <vt:lpstr>Pros of SVM:</vt:lpstr>
      <vt:lpstr>Cons of 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creator>Admin</dc:creator>
  <cp:lastModifiedBy>thiru kumaran</cp:lastModifiedBy>
  <cp:revision>45</cp:revision>
  <cp:lastPrinted>1601-01-01T00:00:00Z</cp:lastPrinted>
  <dcterms:created xsi:type="dcterms:W3CDTF">2017-08-10T19:58:16Z</dcterms:created>
  <dcterms:modified xsi:type="dcterms:W3CDTF">2020-10-28T06:21:07Z</dcterms:modified>
</cp:coreProperties>
</file>