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5EEA8F5-21E6-424A-9A9E-8DF715E1D3C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5D63A73-2E10-4A1D-BF52-20545C065C1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5893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A8F5-21E6-424A-9A9E-8DF715E1D3C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A73-2E10-4A1D-BF52-20545C065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0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A8F5-21E6-424A-9A9E-8DF715E1D3C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A73-2E10-4A1D-BF52-20545C065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12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A8F5-21E6-424A-9A9E-8DF715E1D3C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A73-2E10-4A1D-BF52-20545C065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8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A8F5-21E6-424A-9A9E-8DF715E1D3C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A73-2E10-4A1D-BF52-20545C065C1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906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A8F5-21E6-424A-9A9E-8DF715E1D3C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A73-2E10-4A1D-BF52-20545C065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4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A8F5-21E6-424A-9A9E-8DF715E1D3C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A73-2E10-4A1D-BF52-20545C065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23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A8F5-21E6-424A-9A9E-8DF715E1D3C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A73-2E10-4A1D-BF52-20545C065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90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A8F5-21E6-424A-9A9E-8DF715E1D3C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A73-2E10-4A1D-BF52-20545C065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A8F5-21E6-424A-9A9E-8DF715E1D3C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A73-2E10-4A1D-BF52-20545C065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78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A8F5-21E6-424A-9A9E-8DF715E1D3C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A73-2E10-4A1D-BF52-20545C065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62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5EEA8F5-21E6-424A-9A9E-8DF715E1D3C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5D63A73-2E10-4A1D-BF52-20545C065C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82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4A52-5C5E-A94F-6223-3E7F726B2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Prompt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0B380-3200-99D2-5E1A-966006B8A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2304" y="4880112"/>
            <a:ext cx="6157888" cy="1612127"/>
          </a:xfrm>
        </p:spPr>
        <p:txBody>
          <a:bodyPr/>
          <a:lstStyle/>
          <a:p>
            <a:r>
              <a:rPr lang="en-IN" b="1" dirty="0">
                <a:highlight>
                  <a:srgbClr val="FFFF00"/>
                </a:highlight>
              </a:rPr>
              <a:t>Premalatha T</a:t>
            </a:r>
          </a:p>
        </p:txBody>
      </p:sp>
    </p:spTree>
    <p:extLst>
      <p:ext uri="{BB962C8B-B14F-4D97-AF65-F5344CB8AC3E}">
        <p14:creationId xmlns:p14="http://schemas.microsoft.com/office/powerpoint/2010/main" val="2606898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F6B0E7-CE1E-6413-4225-235C4ACDF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7" y="817039"/>
            <a:ext cx="10027187" cy="37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4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8783B-8154-24F6-84EA-0C420A811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96" y="1379887"/>
            <a:ext cx="9334551" cy="28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1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50361-C110-AAB6-BD51-00A2B134D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51" y="998040"/>
            <a:ext cx="10480806" cy="35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56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A622A8-3FAB-1864-7F09-938043F7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39" y="788778"/>
            <a:ext cx="9688277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9B6087-4BB4-5884-0269-76269916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93" y="1528338"/>
            <a:ext cx="9469171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8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70602-73FE-55ED-F8FE-F8A9D11D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09" y="1361786"/>
            <a:ext cx="9545382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0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D5A7D4-9F2B-BC61-EF05-CEA57D56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885470"/>
            <a:ext cx="9497750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6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973988-EB9F-0ADF-6DD7-7AC1662A6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88" y="1539707"/>
            <a:ext cx="9631119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42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183EC4-A759-F663-0A6D-4BB4A959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67" y="613969"/>
            <a:ext cx="9431066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14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E41242-A2C1-BCC5-5ED1-676390F43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78" y="632450"/>
            <a:ext cx="90023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8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81E8B7-B1AC-CB8F-CE53-7B1AA8049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13" y="358695"/>
            <a:ext cx="10832278" cy="581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1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1D6CBE-CC38-F968-932D-96E87A1B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1303233"/>
            <a:ext cx="10247243" cy="36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3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E144CF-1332-49F4-84D4-B602561B9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8" y="623179"/>
            <a:ext cx="10428682" cy="458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4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44F7A-2AA3-6DE1-47A3-A0757F81B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21" y="733049"/>
            <a:ext cx="9621593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2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D6C5C7-DCC2-DBFB-460F-3DAA6774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157" y="484603"/>
            <a:ext cx="8744606" cy="61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6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9BA006-0DB2-2AC5-723D-76C3B676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76" y="595584"/>
            <a:ext cx="9735909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6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561D34-DD47-EF12-844B-F47618C96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76" y="1502745"/>
            <a:ext cx="9802922" cy="385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1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4A8794-240A-6122-149C-40F65AE3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571101"/>
            <a:ext cx="9659698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089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10</TotalTime>
  <Words>4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Schoolbook</vt:lpstr>
      <vt:lpstr>Wingdings 2</vt:lpstr>
      <vt:lpstr>View</vt:lpstr>
      <vt:lpstr>Prompt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Latha T K</dc:creator>
  <cp:lastModifiedBy>Latha T K</cp:lastModifiedBy>
  <cp:revision>1</cp:revision>
  <dcterms:created xsi:type="dcterms:W3CDTF">2025-10-08T05:19:25Z</dcterms:created>
  <dcterms:modified xsi:type="dcterms:W3CDTF">2025-10-08T05:29:29Z</dcterms:modified>
</cp:coreProperties>
</file>