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2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84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581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4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3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9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62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0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2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94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05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1E88-98BD-4BEF-A519-54EC43C4C574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CE893-2CA5-4D86-8ECB-5AAC52017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79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B932-8B98-7994-7EF2-FA4C9F988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Chat with your data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75C51-6F6E-35F6-EB0C-A67BEC4BB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Premalatha T</a:t>
            </a:r>
          </a:p>
        </p:txBody>
      </p:sp>
    </p:spTree>
    <p:extLst>
      <p:ext uri="{BB962C8B-B14F-4D97-AF65-F5344CB8AC3E}">
        <p14:creationId xmlns:p14="http://schemas.microsoft.com/office/powerpoint/2010/main" val="29283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ADB91-55BE-243B-4942-B2A164FF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36" y="769030"/>
            <a:ext cx="9000798" cy="58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15504-DDC6-4358-D16F-09631C9D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361522"/>
            <a:ext cx="6568123" cy="563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9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ACEC8-7503-4969-B43F-8C1D4BB5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308"/>
            <a:ext cx="5496895" cy="4930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289B0-B3BA-6B84-7AB2-B35C32BF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89" y="0"/>
            <a:ext cx="6751811" cy="527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4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6A290-B151-8207-8355-77F7941D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566338"/>
            <a:ext cx="730669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D29B9-CF01-B210-18C1-BC4EF1B2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88" y="1161255"/>
            <a:ext cx="7116168" cy="5696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95C5D-BEC7-C358-2309-EAF29046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32" y="0"/>
            <a:ext cx="616353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074E3D-BF2E-2A65-361B-A5CCA7523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647312"/>
            <a:ext cx="6706536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0E3CE5-9AAB-D04F-E9E3-4C4D1529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328180"/>
            <a:ext cx="7116168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DE394-08B8-FAD6-3357-1D69B173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375811"/>
            <a:ext cx="708758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6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4BB8F-BE4A-3FE9-1C83-DD624D35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261495"/>
            <a:ext cx="7201905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67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BCF536-A696-BE67-01FA-62ED46A3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313890"/>
            <a:ext cx="731622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40F763-D30A-8BCE-E824-B3F4A802ACAA}"/>
              </a:ext>
            </a:extLst>
          </p:cNvPr>
          <p:cNvSpPr txBox="1"/>
          <p:nvPr/>
        </p:nvSpPr>
        <p:spPr>
          <a:xfrm>
            <a:off x="696687" y="426721"/>
            <a:ext cx="108160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Retrieval Augmented Generation Retrieval Augmented Generation (RAG) is a very popular paradigm.  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● Retrieve relevant documents and load into “working memory” / context window.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32715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4686C2-9468-B3C1-3B50-427F1EBA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452022"/>
            <a:ext cx="7287642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35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7986D-A696-0439-D086-015A1E9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28" y="269965"/>
            <a:ext cx="5860869" cy="4742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66FA8A-EC42-10FA-A59E-E0CCB4B1C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278" y="5034063"/>
            <a:ext cx="5860869" cy="146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7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A8802D-D445-B090-2C5C-C4C34312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21" y="1042654"/>
            <a:ext cx="649695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5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DED0F-C43C-839E-7C27-712766C8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93" y="493095"/>
            <a:ext cx="9669867" cy="58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66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160ADE-4352-5D31-FB77-4C4B322A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1328444"/>
            <a:ext cx="690658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8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4971D1-3CC2-279A-5BF4-A8DA610D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960" y="741512"/>
            <a:ext cx="7826103" cy="54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35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47A8D-8162-74EC-7E91-89ED2079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15" y="536984"/>
            <a:ext cx="8071434" cy="592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B5582-FD05-94F7-E3CA-E00C5AC6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20" y="299338"/>
            <a:ext cx="9006523" cy="61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1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D31E-3CA6-86A6-55FF-026C33FB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Loading</a:t>
            </a:r>
          </a:p>
        </p:txBody>
      </p:sp>
    </p:spTree>
    <p:extLst>
      <p:ext uri="{BB962C8B-B14F-4D97-AF65-F5344CB8AC3E}">
        <p14:creationId xmlns:p14="http://schemas.microsoft.com/office/powerpoint/2010/main" val="6643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1EAA6-21FD-1960-D899-D3BBDD59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3" y="444545"/>
            <a:ext cx="9778803" cy="607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4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C8C2-AB58-6EAF-9F65-50D98AF0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Splitting</a:t>
            </a:r>
          </a:p>
        </p:txBody>
      </p:sp>
    </p:spTree>
    <p:extLst>
      <p:ext uri="{BB962C8B-B14F-4D97-AF65-F5344CB8AC3E}">
        <p14:creationId xmlns:p14="http://schemas.microsoft.com/office/powerpoint/2010/main" val="46158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A92D9-C73D-98AA-F18A-3F738B56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01" y="322498"/>
            <a:ext cx="7472179" cy="601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1F976-F52D-4611-FF51-1E74AECE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30" y="730435"/>
            <a:ext cx="8268433" cy="489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4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FAEE9-837B-A2A9-4818-0093B95ED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90" y="304364"/>
            <a:ext cx="6944694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06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23</TotalTime>
  <Words>41</Words>
  <Application>Microsoft Office PowerPoint</Application>
  <PresentationFormat>Widescreen</PresentationFormat>
  <Paragraphs>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Bookman Old Style</vt:lpstr>
      <vt:lpstr>Rockwell</vt:lpstr>
      <vt:lpstr>Damask</vt:lpstr>
      <vt:lpstr>LangChain Chat with your data</vt:lpstr>
      <vt:lpstr>PowerPoint Presentation</vt:lpstr>
      <vt:lpstr>PowerPoint Presentation</vt:lpstr>
      <vt:lpstr>Document Loading</vt:lpstr>
      <vt:lpstr>PowerPoint Presentation</vt:lpstr>
      <vt:lpstr>Document Splitting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Latha T K</dc:creator>
  <cp:lastModifiedBy>Latha T K</cp:lastModifiedBy>
  <cp:revision>1</cp:revision>
  <dcterms:created xsi:type="dcterms:W3CDTF">2025-05-20T08:07:30Z</dcterms:created>
  <dcterms:modified xsi:type="dcterms:W3CDTF">2025-05-20T08:31:27Z</dcterms:modified>
</cp:coreProperties>
</file>