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911" r:id="rId3"/>
    <p:sldId id="295" r:id="rId4"/>
    <p:sldId id="905" r:id="rId5"/>
    <p:sldId id="906" r:id="rId6"/>
    <p:sldId id="912" r:id="rId7"/>
    <p:sldId id="913" r:id="rId8"/>
    <p:sldId id="914" r:id="rId9"/>
    <p:sldId id="891" r:id="rId10"/>
    <p:sldId id="448" r:id="rId11"/>
    <p:sldId id="903" r:id="rId12"/>
    <p:sldId id="904" r:id="rId13"/>
    <p:sldId id="907" r:id="rId14"/>
    <p:sldId id="394" r:id="rId15"/>
    <p:sldId id="892" r:id="rId16"/>
    <p:sldId id="893" r:id="rId17"/>
    <p:sldId id="894" r:id="rId18"/>
    <p:sldId id="895" r:id="rId19"/>
    <p:sldId id="890" r:id="rId20"/>
    <p:sldId id="466" r:id="rId21"/>
    <p:sldId id="9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B929-05F2-4C62-876C-37F14F8AD62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C28B3-1A4D-40A2-A6A3-D7F96F36A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38F5-FAE5-1C5A-CC62-0C326561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97AE-F1A6-360F-3EEE-B8610CE2F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AA214-F901-47A9-7BDA-04009459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8D50-59B9-63AD-7650-A6346104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2F08-B068-287F-22A6-7105C054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430-7DBC-E82E-6F91-9A626215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F5D40-B366-160C-4170-CCCED26F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F5CD-CCB6-899F-6832-C98DE8BB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8252-3B47-1666-B49C-E6581448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21E6-A62A-714B-ADFD-F2DE8E6C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6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C1B4A-93EF-9DF0-D7AB-E7A628912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6D939-28F2-B2EB-74A9-6F723465D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ED07-1918-6588-7428-365608A7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B0B4-BCEC-16DF-FB72-66F63D4A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0EA6-6CF3-74E1-AE3B-D9899825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2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434" y="1297218"/>
            <a:ext cx="6735935" cy="42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87700" y="2194333"/>
            <a:ext cx="5636000" cy="19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34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849333" y="2577600"/>
            <a:ext cx="83220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1pPr>
            <a:lvl2pPr marL="1219170" lvl="1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2pPr>
            <a:lvl3pPr marL="1828754" lvl="2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3pPr>
            <a:lvl4pPr marL="2438339" lvl="3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4pPr>
            <a:lvl5pPr marL="3047924" lvl="4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5pPr>
            <a:lvl6pPr marL="3657509" lvl="5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6pPr>
            <a:lvl7pPr marL="4267093" lvl="6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7pPr>
            <a:lvl8pPr marL="4876678" lvl="7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8pPr>
            <a:lvl9pPr marL="5486263" lvl="8" indent="-66885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205845" y="3387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21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FD32-836E-50E0-07C8-D22AA261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8194-2A65-7726-4718-AA9814E9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E1DD-3564-F3C4-D316-D295BD91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D06C-F835-BEE6-2A18-8B6CE93B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C936-D4AA-3CBE-C26F-767E96C0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CEC3-6FE4-C1FA-4762-854ED3FD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379B8-7796-C6C7-39D9-3FE607B6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686B-7AE5-5130-2CB8-9CC16DEC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491EE-9D62-E0F1-F091-57A1EDEC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634B-F18C-D141-CF4E-829BD933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6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2EAE-A523-3BC8-160B-C0F54DD1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7EFD-64BA-3F34-72DD-0AA75399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1E20B-9640-5034-92AA-9FF2EA26B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46254-F6ED-1478-F16A-2289379C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6472A-FCF3-9EA5-ECEA-44668311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E18B9-9F1E-CF8F-5F73-4291AAEF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EFC8-AC73-A01E-CAD0-E938BBC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7F6C-D8BE-90EC-D697-41CC76A9E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E77E-8CC9-B533-7DE6-3C36FD3B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F18CF-6017-3E41-1F14-8358FE8DF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7A84D-080B-97C9-F7F5-384809253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E7C2E-29F4-3423-2939-3EE4E781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685D4-462D-7237-CC2C-0193A10A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E2923-0756-4355-F2AE-13AE5B82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20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5562-088E-C451-FDC7-AB11342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E9612-F884-C4D2-D7EB-CA6AC6DA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8CB1-C20E-7FF7-B84D-584B8401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F9303-3773-68FC-A724-0FD6F46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C84B6-E152-4469-AD43-BAE0062C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1209A-B47A-CB80-4BD9-F2064F29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BBC9D-C955-60D7-7E63-C49AA9AC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2B6F-C12C-8EC1-72A0-C0F028E2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6C58-0377-4865-865B-2634C057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DD417-FA20-407D-F624-4C6DA0D9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37146-C6C6-479A-F7FE-C2D9E1A9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C27FF-2D71-8E8D-D3D0-7CB8E75F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AE550-B5FD-3607-E933-DAFB9105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1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7CCC-0EF6-9310-D940-2C9C72E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7042F-EA7C-CE4A-DC5A-57EE6DC8B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AB5E3-B0FE-B621-E1DB-90C0B2C6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4CE7A-871B-12E4-DA6C-67A10144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AD971-0B7E-7DAC-15A5-CADB3729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F5930-FA69-1A73-E7E9-FDE3271B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7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58CE0-7A13-A344-B2B6-BEA4FCFD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A2DD-80F4-2902-2429-AD7CEF6D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58C1-6ADF-FEA4-57A2-5FC8E7484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FF25-218D-489B-80CB-17C9FB29E63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0482-C529-716E-DFCD-71D78E1A8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9E73-610E-2C9F-5E43-89BBD156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06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3687700" y="2194333"/>
            <a:ext cx="5636000" cy="1909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Machine Learning-Premalatha 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9303-5235-48A1-A321-C0A82142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464817"/>
            <a:ext cx="8229600" cy="3195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F002-4ECE-4C2A-A315-832E023E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Supervised Learning</a:t>
            </a:r>
          </a:p>
          <a:p>
            <a:pPr marL="793731" lvl="1" indent="-285744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Unsupervised Learning</a:t>
            </a:r>
          </a:p>
          <a:p>
            <a:pPr marL="5079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6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17D6-121D-4C78-9887-F7B2ACF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834B-9A37-4748-BE43-486448E8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Qualitative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Quantitative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Discrete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Continuous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Categorical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Ordinal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16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BDD8-0161-45B5-965C-A12C9368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DD8D-4BAD-4CEA-A6F8-C76D02E2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Handling Categorical variables</a:t>
            </a:r>
          </a:p>
          <a:p>
            <a:r>
              <a:rPr lang="en-US" dirty="0"/>
              <a:t>Redundancy in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51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91A3-9A6F-45E4-8DAA-F30D02D4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93125-4605-4C66-894D-E716E2DB0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39" y="1897580"/>
            <a:ext cx="10415839" cy="4822817"/>
          </a:xfrm>
        </p:spPr>
      </p:pic>
    </p:spTree>
    <p:extLst>
      <p:ext uri="{BB962C8B-B14F-4D97-AF65-F5344CB8AC3E}">
        <p14:creationId xmlns:p14="http://schemas.microsoft.com/office/powerpoint/2010/main" val="316733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D81F-FBAD-47E0-9A12-455FDE84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79D7-CED7-4258-A8B3-1883F583D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E07A3-E1EF-48BF-A81B-815D8A07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74" y="1403110"/>
            <a:ext cx="9960173" cy="48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2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6D4B-B662-4912-8BB8-AFF2D6BC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05522"/>
            <a:ext cx="8229600" cy="798991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Manufacturing</a:t>
            </a:r>
            <a:endParaRPr lang="en-IN" sz="27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7F68-E3E9-403B-B3FA-FB00013A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Optimization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Forecasting and Inventory Management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768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EA4B-4060-4C7F-917E-08B69F38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78890"/>
            <a:ext cx="8229600" cy="721311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Retail and E-Commerce</a:t>
            </a:r>
            <a:endParaRPr lang="en-IN" sz="27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0AB3-95B2-4B85-AF9D-B06CCF8A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Warranty analytics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Optimization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of new stores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sentiment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847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B6F5-9E7A-4A03-AF45-AC204890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49913"/>
            <a:ext cx="8229600" cy="65028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Education</a:t>
            </a:r>
            <a:endParaRPr lang="en-IN" sz="30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A6FD-4297-4931-B6DA-CB61FEB3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Adaptive Learning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Assessment of Teachers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Student’s Performance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Better Parent Involvement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531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A0E3-52EA-419D-8D1B-3F0D0E7C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14402"/>
            <a:ext cx="8229600" cy="61255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 Applications</a:t>
            </a:r>
            <a:endParaRPr lang="en-IN" sz="30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54F6-04ED-491B-B8A2-055ED9D8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griculture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Route Planning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Systems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and Advertising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Search</a:t>
            </a:r>
          </a:p>
        </p:txBody>
      </p:sp>
    </p:spTree>
    <p:extLst>
      <p:ext uri="{BB962C8B-B14F-4D97-AF65-F5344CB8AC3E}">
        <p14:creationId xmlns:p14="http://schemas.microsoft.com/office/powerpoint/2010/main" val="111211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7ED7-DA9D-4B20-90F1-B69F7879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87" y="790669"/>
            <a:ext cx="6968411" cy="66997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Finance</a:t>
            </a:r>
            <a:endParaRPr lang="en-IN" sz="32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EBC50-02DC-4B1F-ADED-172777740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688" y="1636267"/>
            <a:ext cx="6495065" cy="3727804"/>
          </a:xfrm>
        </p:spPr>
      </p:pic>
    </p:spTree>
    <p:extLst>
      <p:ext uri="{BB962C8B-B14F-4D97-AF65-F5344CB8AC3E}">
        <p14:creationId xmlns:p14="http://schemas.microsoft.com/office/powerpoint/2010/main" val="295517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63A5-C44B-493D-9AA4-15D22816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6F83-3478-46A4-A368-DCEFA66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Algerian" panose="04020705040A02060702" pitchFamily="82" charset="0"/>
              </a:rPr>
              <a:t>Types of Analytics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Algerian" panose="04020705040A02060702" pitchFamily="82" charset="0"/>
              </a:rPr>
              <a:t>Steps in a ML Project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Algerian" panose="04020705040A02060702" pitchFamily="82" charset="0"/>
              </a:rPr>
              <a:t>Supervised and Unsupervised Learning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Algerian" panose="04020705040A02060702" pitchFamily="82" charset="0"/>
              </a:rPr>
              <a:t>Regression and Classification</a:t>
            </a:r>
          </a:p>
          <a:p>
            <a:pPr marL="118530" indent="0">
              <a:lnSpc>
                <a:spcPct val="150000"/>
              </a:lnSpc>
              <a:buNone/>
            </a:pPr>
            <a:br>
              <a:rPr lang="en-US" sz="3200" dirty="0">
                <a:latin typeface="Algerian" panose="04020705040A02060702" pitchFamily="82" charset="0"/>
              </a:rPr>
            </a:br>
            <a:endParaRPr lang="en-IN" sz="3200" dirty="0">
              <a:latin typeface="Algerian" panose="04020705040A02060702" pitchFamily="8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8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4956-1D4B-4B3E-835E-11889DBD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49913"/>
            <a:ext cx="8229600" cy="1020931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Career opportunities</a:t>
            </a:r>
            <a:endParaRPr lang="en-IN" sz="27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0281-41DD-4843-B699-4849CD1E3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2993" y="2365409"/>
            <a:ext cx="3652999" cy="35426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Analyst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Consultant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Logistics Specialist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67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2FA44-58AD-420A-859D-F4B3C8303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4607" y="2370257"/>
            <a:ext cx="3366491" cy="30268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Engineer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researcher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Engineer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Scientist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Data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Engineer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Scientist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753CF7-F088-CB59-9CBC-AF559C9A5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Questions ????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E2A523-8334-8BD0-3C86-B36EEF4E28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890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63A5-C44B-493D-9AA4-15D22816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Types of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6F83-3478-46A4-A368-DCEFA66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Story Telling: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80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1B2BE6-0A45-41B7-B6C7-996E916D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8" y="862094"/>
            <a:ext cx="10543264" cy="513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DD85-035E-46B5-9F76-51B3CB60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endParaRPr lang="en-IN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32E99EC-7ABC-4B2D-AB27-C19BE0F43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452" y="1650093"/>
            <a:ext cx="8285752" cy="5034884"/>
          </a:xfrm>
        </p:spPr>
      </p:pic>
    </p:spTree>
    <p:extLst>
      <p:ext uri="{BB962C8B-B14F-4D97-AF65-F5344CB8AC3E}">
        <p14:creationId xmlns:p14="http://schemas.microsoft.com/office/powerpoint/2010/main" val="148323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17D6-121D-4C78-9887-F7B2ACF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42A94-0FF7-9E51-238B-80802A67D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12" y="1673965"/>
            <a:ext cx="9455307" cy="47746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0A323B-6D3E-79E0-DA61-1CEE45E1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6" y="1366342"/>
            <a:ext cx="8169348" cy="41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9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17D6-121D-4C78-9887-F7B2ACF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 Approach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27459-19BF-28B9-0DD8-9342B34E1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940" y="1650653"/>
            <a:ext cx="8256664" cy="5034324"/>
          </a:xfrm>
        </p:spPr>
      </p:pic>
    </p:spTree>
    <p:extLst>
      <p:ext uri="{BB962C8B-B14F-4D97-AF65-F5344CB8AC3E}">
        <p14:creationId xmlns:p14="http://schemas.microsoft.com/office/powerpoint/2010/main" val="202921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17D6-121D-4C78-9887-F7B2ACF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 Approach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530C5-8992-EAEF-1183-D3452BE4C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882" y="1787966"/>
            <a:ext cx="9698567" cy="4219753"/>
          </a:xfrm>
        </p:spPr>
      </p:pic>
    </p:spTree>
    <p:extLst>
      <p:ext uri="{BB962C8B-B14F-4D97-AF65-F5344CB8AC3E}">
        <p14:creationId xmlns:p14="http://schemas.microsoft.com/office/powerpoint/2010/main" val="192627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9606-9FAB-4E5A-8254-C6570E92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Supervised Learning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990FA-9B9C-463D-8B47-7D4B386E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853" y="1558911"/>
            <a:ext cx="9101859" cy="45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186</Words>
  <Application>Microsoft Office PowerPoint</Application>
  <PresentationFormat>Widescreen</PresentationFormat>
  <Paragraphs>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Machine Learning-Premalatha T</vt:lpstr>
      <vt:lpstr>Agenda</vt:lpstr>
      <vt:lpstr>Types of Analytics</vt:lpstr>
      <vt:lpstr>PowerPoint Presentation</vt:lpstr>
      <vt:lpstr>Data Science</vt:lpstr>
      <vt:lpstr>Problem Statement</vt:lpstr>
      <vt:lpstr>Analytic Approach</vt:lpstr>
      <vt:lpstr>Analytic Approach</vt:lpstr>
      <vt:lpstr>Supervised Learning</vt:lpstr>
      <vt:lpstr>Machine Learning </vt:lpstr>
      <vt:lpstr>Data understanding</vt:lpstr>
      <vt:lpstr>Data preparation</vt:lpstr>
      <vt:lpstr>Data Science</vt:lpstr>
      <vt:lpstr>Machine Learning</vt:lpstr>
      <vt:lpstr>Applications in Manufacturing</vt:lpstr>
      <vt:lpstr>Applications in Retail and E-Commerce</vt:lpstr>
      <vt:lpstr>Applications in Education</vt:lpstr>
      <vt:lpstr>Other Applications</vt:lpstr>
      <vt:lpstr>Applications in Finance</vt:lpstr>
      <vt:lpstr>Career opportunities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Learning-Premalatha T</dc:title>
  <dc:creator>Prema latha</dc:creator>
  <cp:lastModifiedBy>DataScience Monster</cp:lastModifiedBy>
  <cp:revision>2</cp:revision>
  <dcterms:created xsi:type="dcterms:W3CDTF">2023-05-08T05:50:02Z</dcterms:created>
  <dcterms:modified xsi:type="dcterms:W3CDTF">2023-11-01T13:12:48Z</dcterms:modified>
</cp:coreProperties>
</file>