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911" r:id="rId3"/>
    <p:sldId id="295" r:id="rId4"/>
    <p:sldId id="905" r:id="rId5"/>
    <p:sldId id="906" r:id="rId6"/>
    <p:sldId id="912" r:id="rId7"/>
    <p:sldId id="913" r:id="rId8"/>
    <p:sldId id="914" r:id="rId9"/>
    <p:sldId id="891" r:id="rId10"/>
    <p:sldId id="448" r:id="rId11"/>
    <p:sldId id="903" r:id="rId12"/>
    <p:sldId id="904" r:id="rId13"/>
    <p:sldId id="907" r:id="rId14"/>
    <p:sldId id="394" r:id="rId15"/>
    <p:sldId id="892" r:id="rId16"/>
    <p:sldId id="893" r:id="rId17"/>
    <p:sldId id="894" r:id="rId18"/>
    <p:sldId id="895" r:id="rId19"/>
    <p:sldId id="890" r:id="rId20"/>
    <p:sldId id="466" r:id="rId21"/>
    <p:sldId id="915" r:id="rId22"/>
    <p:sldId id="916" r:id="rId23"/>
    <p:sldId id="917" r:id="rId24"/>
    <p:sldId id="918" r:id="rId25"/>
    <p:sldId id="919" r:id="rId26"/>
    <p:sldId id="920" r:id="rId27"/>
    <p:sldId id="921" r:id="rId28"/>
    <p:sldId id="922" r:id="rId29"/>
    <p:sldId id="923" r:id="rId30"/>
    <p:sldId id="924" r:id="rId31"/>
    <p:sldId id="92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1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 2993,'2'-2'203,"0"0"0,0 0 0,0 0-1,-1 0 1,1-1 0,0 1 0,-1 0-1,1-1 1,-1 1 0,0-1 0,0 1-1,1-5 1,13-20 6208,-15 61-5937,-2-18-402,2 0 0,0 0 0,1 0-1,0 0 1,1-1 0,1 1 0,1 0 0,0-1 0,12 30 0,-5-24-40,-2 1 0,0 0 1,-1 0-1,-1 1 0,-1 0 0,5 45 1,-6 2 10,-5 71 1,-1-65-32,3-63-8,-1 1 0,2-1 0,0 0 0,0 0 0,1 0 0,1 0 0,0-1 0,0 1 0,2-1 0,-1-1 0,14 19 0,17 32 7,-35-57-347,1-1 0,-1 1 1,0-1-1,-1 1 0,1 0 0,-1 0 1,0 0-1,0 0 0,0 0 0,-1 0 1,0 0-1,0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8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10661,'0'0'720,"0"7"366,0 138 307,1-143-1405,0-1 0,-1 0 1,1 0-1,0 0 0,-1-1 0,1 1 1,0 0-1,0 0 0,0 0 0,0 0 1,0-1-1,0 1 0,0-1 1,0 1-1,0 0 0,0-1 0,0 0 1,0 1-1,0-1 0,0 0 0,0 1 1,1-1-1,-1 0 0,0 0 1,0 0-1,0 0 0,1 0 0,0 0 1,45 0-547,-38-1 437,-4 1 63,-1 0 0,0-1 0,0 1 0,1-1 0,-1 0 0,0-1 0,0 1 0,0-1 1,0 1-1,-1-1 0,1 0 0,0-1 0,-1 1 0,1-1 0,-1 1 0,0-1 1,0 0-1,0 0 0,0-1 0,-1 1 0,4-5 0,-2 1 122,-1 1-1,1-1 0,-1 0 1,0 0-1,-1-1 1,0 1-1,0 0 1,0-1-1,-1 1 0,0-1 1,0-8 1789,-1 51-1540,-1-16-251,1-12-49,0 0-1,0 0 0,0-1 1,1 1-1,0 0 1,0-1-1,3 10 1,-3-13-18,1-1 1,0 1 0,-1-1-1,1 0 1,0 0 0,0 1 0,0-1-1,0-1 1,1 1 0,-1 0-1,1 0 1,-1-1 0,1 0 0,-1 1-1,1-1 1,0 0 0,-1 0-1,1 0 1,0-1 0,5 1 0,16 3-737,0-1 0,46-2 0,-53-1 2,28 0-2254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4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1097 0 11957,'0'0'1052,"0"2"-823,0 2-193,-1-1 0,0 1 0,0 0 0,0-1 0,-1 1 0,1-1 1,-1 1-1,0-1 0,0 0 0,0 0 0,0 0 0,-1 0 0,1 0 0,-1 0 0,0-1 0,-3 4 0,2-2 18,-102 86 716,32-29-385,-22 24 32,-322 265 7,364-311-536,-3-2 1,-1-2-1,-62 26 1,111-57-381,1-1 0,-1 0-1,0 0 1,0-1 0,-11 2 0,9-4-3110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5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13398,'0'-10'528,"0"17"-1424,0 25-2193</inkml:trace>
  <inkml:trace contextRef="#ctx0" brushRef="#br0" timeOffset="1">218 582 14359,'-7'0'0,"-1"-4"-112,8-3 15,0 0-847,0-7-3090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5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1 4834,'-16'1'8492,"39"7"-7443,483 129-1151,-471-125-194,-34-11 292,-1-1 0,1 1 0,-1-1 1,1 1-1,-1 0 0,1 0 0,-1-1 0,1 1 1,-1 0-1,0 0 0,1 0 0,-1-1 0,0 1 1,1 0-1,-1 0 0,0 0 0,0 0 0,0 0 0,0 0 1,0-1-1,0 1 0,0 0 0,0 0 0,-1 0 1,1 0-1,0 0 0,0-1 0,-1 1 0,1 0 1,0 0-1,-1 0 0,1-1 0,-1 1 0,1 0 1,-1 0-1,1-1 0,-1 1 0,0-1 0,1 1 1,-1 0-1,-1 0 0,-10 10 10,0-1 0,-1 0 0,0-1 0,-17 9 0,0 1-4,-56 38-528,-1-4 0,-3-4-1,-117 45 1,112-63-3775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0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356 1 12678,'-15'0'0,"-6"0"-208,-1 25 208,-7 25 288,-7 7-176,6-4-32,-6 1-80,14-8 0,-14-7 32,14-3-32,-7-15-256,0-6-1009,0-12-1472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0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 12342,'14'-18'0,"8"4"-208,22 7 192,6-1 16,1 5 48,15 3-48,-16 0-193,-6 0-799,-15 3-2177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0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0 244 9588,'0'0'294,"4"0"74,7 0-328,0-1 1,0 0-1,0-1 0,0 0 1,0 0-1,-1-1 0,1-1 1,-1 0-1,0 0 0,0-1 0,0-1 1,-1 1-1,1-1 0,-1-1 1,-1 0-1,1 0 0,10-13 1,-13 15-31,0-1-1,-1-1 1,0 1 0,0-1 0,-1 0 0,1 0-1,-1 0 1,-1-1 0,0 1 0,0-1 0,0 0 0,-1 0-1,0 0 1,-1 0 0,1 0 0,-2-1 0,1 1 0,-2-15-1,-24 22 149,12 1-115,0 1 1,1 0-1,-1 1 1,0 1-1,1 0 1,0 0-1,0 1 1,0 1-1,-21 11 1,27-13 3,1 0 1,0 1-1,0 0 0,0 0 1,0 0-1,1 0 0,-1 1 0,1-1 1,1 1-1,-1 0 0,0 1 1,1-1-1,0 0 0,0 1 1,1 0-1,0 0 0,0 0 1,0 0-1,1 0 0,-1 0 1,1 0-1,0 11 0,1 56 119,0-73-165,0 1 1,1 0 0,-1 0-1,0 0 1,0-1 0,0 1-1,0 0 1,1 0 0,-1 0-1,0-1 1,1 1 0,-1 0-1,1-1 1,-1 1 0,1 0-1,-1-1 1,1 1 0,-1-1-1,1 1 1,0 0 0,-1-1-1,1 0 1,0 1 0,-1-1-1,1 1 1,0-1 0,0 0-1,-1 1 1,1-1 0,0 0-1,0 0 1,1 0 0,31 2 34,-22-3-21,25 2-23,-1-2 0,1-2 0,0-1-1,-1-1 1,0-3 0,-1 0 0,1-3 0,-2 0-1,0-2 1,0-2 0,52-32 0,-78 43 7,1-1 0,-1-1 0,-1 1 0,1-1 0,-1-1 0,9-10 0,-12 13 5,-1-1 0,1 1 0,-1-1 0,0 0 0,-1 1 0,1-1 0,-1 0 0,0 0 0,0 0 0,0 0 0,-1 0 0,0-7 0,0 11 0,-1 0 0,1 0 1,-1 1-1,1-1 0,-1 0 0,0 0 0,1 0 0,-1 1 1,0-1-1,1 0 0,-1 1 0,0-1 0,0 1 0,0-1 1,0 1-1,0-1 0,1 1 0,-1-1 0,0 1 0,0 0 1,0 0-1,0-1 0,0 1 0,0 0 0,0 0 1,0 0-1,0 0 0,0 0 0,-2 1 0,-39-1 30,31 1-25,3-1-11,0 0 0,-1 1 0,1 0 0,-1 0 0,1 1 0,0 0 0,0 1 0,0 0 1,0 0-1,1 0 0,-1 1 0,-10 7 0,15-8-2,0-1 1,1 1-1,-1-1 1,0 1-1,1 0 1,0 0-1,-1 0 1,1 1-1,0-1 1,1 0-1,-1 1 1,1-1-1,-1 1 1,1 0-1,0-1 1,0 1-1,1 0 0,-1 0 1,1 0-1,0-1 1,0 1-1,0 0 1,0 0-1,1 0 1,-1-1-1,1 1 1,0 0-1,0 0 1,3 4-1,-2-4-2,1 1-1,0-1 0,1 1 0,-1-1 0,1 0 1,0-1-1,0 1 0,0 0 0,0-1 0,1 0 1,-1 0-1,1 0 0,0-1 0,0 0 0,0 0 1,0 0-1,10 2 0,-8-2 6,0 1 0,0-1-1,0 1 1,-1 1 0,1-1 0,-1 1-1,0 0 1,0 0 0,0 1 0,7 7-1,-12-11 1,0 0-1,0 0 0,0 1 1,0-1-1,0 0 1,-1 0-1,1 1 0,0-1 1,-1 0-1,1 1 1,-1-1-1,1 1 0,-1-1 1,0 1-1,1-1 1,-1 1-1,0-1 0,0 1 1,0-1-1,0 1 1,0-1-1,-1 1 1,1-1-1,-1 3 0,0-2 5,0-1-1,-1 1 0,1-1 1,0 1-1,-1-1 0,0 0 1,1 1-1,-1-1 0,0 0 1,1 0-1,-1 0 0,0 0 1,0 0-1,0-1 0,-3 2 1,-10 1-127,0 0 0,0-1 0,-26 0 0,33-2-82,-34 1-1870,10-1-2376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1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0 12566,'-2'17'174,"0"0"1,-1-1-1,-1 0 0,0 1 1,-1-2-1,-1 1 0,-1 0 1,0-1-1,-1 0 1,-10 14-1,2-4-96,-7 12 66,-22 45-1,39-69-132,1 0-1,1 0 0,-1 0 1,2 1-1,0 0 0,1-1 1,-1 27-1,3 41-178,0-80 133,0 0-1,0 0 1,0 0-1,0 0 1,1-1 0,-1 1-1,0 0 1,1 0-1,-1 0 1,1-1-1,-1 1 1,1 0 0,-1-1-1,1 1 1,-1 0-1,1-1 1,0 1-1,-1-1 1,1 1 0,0-1-1,0 1 1,-1-1-1,1 0 1,0 1-1,0-1 1,-1 0 0,1 1-1,0-1 1,0 0-1,0 0 1,1 0-1,30 2-1799,-27-2 1152,18 0-2649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1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 10997,'0'-11'0,"37"4"-336,50 3 304,29 4 32,8 0-656,-8 0-2034,-22 0-3376</inkml:trace>
  <inkml:trace contextRef="#ctx0" brushRef="#br0" timeOffset="1">857 32 12038,'-14'0'448,"14"4"-352,65 7 160,15-4-144,29-7-48,0 0-48,14 0 32,-7 0-48,-14 0-416,-15 0-737,-29 0-207,-29 0-2530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1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18 7411,'-22'-11'4707,"15"4"-3059,36 14-1648,36 18 48,15 7 0,-7 0 16,-15-3-64,-22 3 16,-21 4 0,-15 3 0,0 0 16,-37 7-32,-50 1-160,-14-5-1969,-1-6-7875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2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102 129 11797,'-22'-39'68,"-11"-17"1141,31 53-1113,0 0-1,0 1 1,-1-1 0,1 0 0,-1 1 0,0 0-1,1-1 1,-1 1 0,0 0 0,0 1-1,-1-1 1,1 0 0,-6-1 0,6 2 274,7 8-503,2-2 131,1 0 1,-1 0-1,1 0 1,0-1-1,0 0 1,0-1-1,1 1 0,0-1 1,-1-1-1,1 0 1,12 3-1,95 11-133,-114-16 132,223 9-1515,-223-10 1516,0 1 1,-1 0-1,1-1 1,0 1-1,-1-1 0,1 1 1,-1-1-1,1 1 1,-1-1-1,1 0 1,-1 1-1,1-1 1,-1 1-1,1-1 1,-1 0-1,0 0 1,0 1-1,1-1 1,-1 0-1,0 0 1,0 1-1,0-1 1,0 0-1,1 0 0,-1 1 1,0-1-1,0 0 1,-1 0-1,1 1 1,0-2-1,5-17 212,-22 77 1068,-53 39-1156,47-68-320,1 2 0,-31 57 0,51-85-231,0 1 0,1 0 0,0-1 0,0 1 0,0 0 0,0 0 0,1 0 0,-1 0 0,1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79 10325,'-4'-5'1651,"14"3"-1176,1 2-476,4-1 3,0 2-1,0-1 1,0 2 0,0 0-1,15 5 1,-27-7-1,1 1 1,-1 1-1,0-1 0,0 0 0,0 1 0,0-1 1,0 1-1,0 0 0,-1 0 0,1 0 0,-1 0 1,1 1-1,-1-1 0,0 1 0,0 0 0,0-1 1,0 1-1,0 0 0,-1 0 0,1 0 1,-1 0-1,0 0 0,0 0 0,0 1 0,0-1 1,0 0-1,-1 1 0,0-1 0,0 6 0,1 17 78,0-21-106,-1 0-1,0-1 0,0 1 0,0 0 0,0 0 0,-1-1 0,0 1 0,-2 8 0,2-11-2,-1-1 0,1 1 0,0-1 0,-1 1 0,1-1 0,-1 0 1,1 0-1,-1 1 0,0-1 0,0 0 0,1 0 0,-1-1 0,0 1 0,0 0 0,0-1 0,0 1 0,0-1 0,0 1 1,0-1-1,0 0 0,0 0 0,0 0 0,0 0 0,-3-1 0,4 1 29,0 0-1,0-1 1,0 1 0,0 0-1,1-1 1,-1 1 0,0-1-1,0 1 1,0-1 0,1 1-1,-1-1 1,0 0 0,1 1 0,-1-1-1,1 0 1,-1 0 0,1 1-1,-1-1 1,1 0 0,-1 0-1,1 0 1,0 0 0,0 0-1,-1 1 1,1-1 0,0 0-1,0 0 1,0 0 0,0 0-1,0 0 1,0-2 0,0-41-48,1 27 41,-1 2 11,0 4 10,0 0-1,0 0 1,1 0 0,3-12-1,-3 19-9,0 0 1,1 1-1,-1 0 0,1-1 0,0 1 0,0 0 0,0 0 1,0 0-1,0 0 0,1 0 0,-1 0 0,1 1 1,0-1-1,0 1 0,0 0 0,3-2 0,3-2-215,0 1 0,1 0 0,0 1-1,0 1 1,0-1 0,0 1 0,1 1 0,-1 0-1,1 0 1,16 1 0,-10 1-4121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8 144 9828,'0'-4'404,"-1"9"168,-1 22 806,-2 40 382,4-63-1762,1 3-34,16-4-80,37-1-796,97-9 0,-129 5 569,-1-2 0,1 0 0,-1-1 0,0-2 0,0 0 0,-1-1 0,31-17 0,-44 21 306,-1-1 0,0 0 1,0 0-1,0 0 0,-1 0 0,1-1 0,-1 0 0,-1 0 0,8-12 1,-10 15 121,-1-1 0,1 1 0,0 0 0,-1-1 0,0 1 0,0-1 0,0 1 0,0-1 0,-1 0 0,0 0 0,1 1 0,-1-1 0,0 0 0,-1 1 0,1-1 0,-1 0 0,0 1 0,1-1 0,-2 1 0,1-1 0,-2-4 0,1 6-14,1 0 0,-1 0 0,1 0 0,-1 1-1,0-1 1,0 0 0,0 1 0,0-1 0,0 1 0,0 0-1,-1-1 1,1 1 0,0 0 0,-1 0 0,1 1 0,-5-2 0,-43-4 547,36 5-405,-139-4 519,118 5-725,34 0-38,-1 0 0,0-1-1,0 1 1,0 1 0,0-1 0,0 0 0,0 0 0,0 1-1,0-1 1,1 1 0,-1-1 0,0 1 0,0 0 0,1 0 0,-1 0-1,0 0 1,1 0 0,-1 0 0,1 0 0,-3 3 0,3-2-283,0 0 0,0 0 1,0 0-1,1 0 0,-1 0 1,1 0-1,-1 0 0,1 0 1,0 0-1,-1 0 0,1 4 1,0 13-7069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3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567 0 13446,'0'0'448,"-7"0"-352,-37 33-96,-14 20 433,-15 11-145,8 4-144,0 0-32,6-4-48,1-7-64,8-4-64,13-6-721,8-12-783,7-13-2898</inkml:trace>
  <inkml:trace contextRef="#ctx0" brushRef="#br0" timeOffset="1">51 22 12774,'-14'-11'0,"-1"11"-688,8 0 319,0 29-1952,7 21-6691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3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15591,'0'-11'112,"0"-7"-80,0 7-32,0 4-352,29 0-1105,22 4-2608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53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4597 619 13030,'-45'-44'316,"-3"2"0,-2 2 0,-1 2 0,-2 3 0,-1 2 0,-2 2 0,-1 3 0,-1 2 0,-1 3 0,-87-22 0,38 20-6,-2 6 0,-135-8-1,-223 17 142,352 10-358,-883 50 279,761-18-358,2 9 0,-270 85-1,393-89-6,-141 65 0,207-79 3,0 1-1,1 3 1,2 2 0,1 2 0,-54 50 0,77-62-6,1 1 0,1 1 0,0 1 0,2 0 0,1 1 0,1 1 0,0 0 0,2 1 0,1 1 0,1 0 0,-10 43-1,14-39-1,1 0-1,2 0 0,1 0 0,3 47 0,0-58-2,2 0 0,0 0-1,1 0 1,1 0 0,0 0 0,1-1 0,2 0-1,14 27 1,-6-23 1,0 0-1,2-2 1,0 0 0,1-1-1,1-1 1,1-1 0,40 26-1,7-1 1,1-3-1,110 43 0,-2-14-148,347 82 1,209-30-862,-461-94-95,463-17 1,-612-19 1113,0-5 0,-1-6 1,-1-5-1,-1-5 1,-2-5-1,-1-6 1,-2-5-1,-2-4 1,-3-6-1,113-77 1,-163 94 349,-2-2 0,-2-3 0,93-96 0,-127 117-177,-2-1 0,-1-1 0,-1 0-1,-1-2 1,-1 0 0,-1 0 0,-2-2-1,-1 1 1,-2-2 0,14-62 0,-19 67-87,-2-1 0,-1 0 1,-1 0-1,-1 0 0,-1 0 0,-2 0 1,0 0-1,-2 1 0,-1-1 0,-1 1 1,-2 0-1,0 1 0,-2 0 0,0 1 1,-2 0-1,-29-41 0,14 31-19,-2 1 0,-1 1 0,-1 2 0,-2 2 0,-65-44 0,34 32-49,-1 3 0,-2 2-1,-121-43 1,69 41-50,-1 4 0,-164-21 0,-356 0-527,-90 61-1112,-62 75-3084,-7 45-6630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4.5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154 902 12342,'-69'0'24,"65"1"74,4 1-66,15-164 1044,-15 107-983,2 13-44,-3 1 1,-1 0 0,-1 0-1,-16-68 1,-50-178 508,66 266-416,2 0 1,1-29-1,1 15 308,23 35-463,74 5 5,165 31 0,-57-6 0,973 8-659,-796-62 253,-121 4 6,-241 19 158,-17 1-284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4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8 12694,'-14'-8'18,"19"8"47,31 12 7,42 15-8,-2 4 1,-1 3 0,-2 3 0,-2 3 0,93 69 0,-151-98-62,0 0 0,0 1 1,-1 1-1,19 25 0,-26-31-2,0 0 1,-1 1-1,0-1 0,-1 1 1,0 0-1,0 0 0,-1 0 1,0 0-1,0 0 0,-1 1 1,1 16-1,-2-22-1,0-1-1,-1 1 1,1 0 0,-1-1 0,0 1-1,1-1 1,-1 1 0,-1-1-1,1 1 1,0-1 0,0 1-1,-1-1 1,0 0 0,1 0-1,-1 0 1,0 0 0,0 0 0,0 0-1,0 0 1,0-1 0,0 1-1,-1-1 1,-2 2 0,-7 3-17,-1-1 1,1 0 0,-21 5 0,13-4-29,-193 56-3077,109-35-3147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5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15 8324,'-30'-7'2785,"9"3"-2753,13 1 2305,8 31-2337,-7 26 64,7 3 64,-7 0-16,7 0-80,0-4-16,0-6-16,0-8 0,0-7-464,0-11-1185,0-10-1392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5.7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 10949,'0'-2'34,"0"1"0,0-1 0,0 1 0,0-1 0,1 1 0,-1 0 0,0-1 0,1 1 0,-1-1-1,1 1 1,0-1 0,-1 1 0,1 0 0,0 0 0,0-1 0,0 1 0,0 0 0,0 0 0,0 0 0,0 0 0,0 0 0,0 0 0,0 0 0,1 0 0,-1 1 0,0-1 0,1 0-1,-1 1 1,0-1 0,1 1 0,-1-1 0,3 1 0,5-2-3,0 2-1,0-1 1,1 1-1,13 2 0,3-1 35,10-1-44,-15-1 3,-1 0 0,1 2 0,-1 1 0,1 0 0,23 7 0,-39-8-19,1 1-1,-1 0 1,0 0 0,-1 1-1,1-1 1,0 1 0,-1 0 0,1 1-1,-1-1 1,0 1 0,0-1-1,0 1 1,-1 0 0,1 1-1,-1-1 1,0 1 0,0-1 0,-1 1-1,1 0 1,-1 0 0,0 0-1,-1 0 1,1 1 0,1 8-1,0 5 6,-1 0-1,-1 1 0,-1-1 1,0 0-1,-6 37 0,4-51-17,0 0-1,0 0 0,-1-1 0,0 1 0,1-1 0,-1 1 1,-1-1-1,1 0 0,-1 0 0,1-1 0,-1 1 0,0-1 0,-1 0 1,1 0-1,0 0 0,-1 0 0,0-1 0,0 0 0,1 0 0,-7 2 1,-8 2-106,0 0 1,-1-1 0,1-1-1,-23 2 1,-2-5-19,9 0 65,32 0 214,15 1 201,-2-1-331,-1 1 0,1 0 0,0 1 0,-1 0 0,0 1 0,1 0 0,-1 0 0,-1 1 0,1 0 0,-1 1 0,15 12 0,-2 2 56,0 2 1,28 38-1,-20-23-51,-24-32-179,-1 0-1,1 0 1,1-1 0,-1 1-1,0-1 1,1-1 0,0 1 0,0-1-1,0 0 1,0 0 0,1-1 0,-1 0-1,1 0 1,-1 0 0,1-1 0,0 0-1,7 0 1,10 0-4456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6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30 11637,'-18'0'32,"13"-1"34,0 1-1,0 0 0,-1 0 1,1 0-1,0 1 1,0 0-1,0 0 1,-9 3-1,12-3-53,1 1-1,-1-1 1,0 1-1,1-1 1,-1 1-1,1 0 0,0-1 1,-1 1-1,1 0 1,0 0-1,0 0 1,0 0-1,0 0 1,0 0-1,1 0 0,-1 1 1,1-1-1,-1 0 1,1 0-1,0 1 1,0-1-1,0 0 1,0 0-1,1 3 0,-2 26 22,0-21-24,0 1 0,1 0 0,0 0 0,4 20 0,-4-30-8,0-1 0,1 1 0,-1-1 1,0 0-1,1 1 0,-1-1 0,0 1 0,1-1 0,-1 1 1,0-1-1,1 0 0,-1 1 0,1-1 0,-1 0 1,0 1-1,1-1 0,-1 0 0,1 0 0,-1 1 0,1-1 1,-1 0-1,1 0 0,-1 0 0,1 0 0,0 0 1,0 0-1,43 5-170,0-2 1,0-3-1,49-4 1,-88 3 100,3 1-39,1-1-1,-1 0 1,0-1-1,0 0 1,1 0-1,-1 0 1,9-6 0,-14 7 93,-1 0 0,0 0 0,1-1 1,-1 1-1,0-1 0,0 1 0,0-1 1,0 0-1,0 0 0,0 0 0,-1 0 1,1-1-1,-1 1 0,1 0 0,-1 0 1,0-1-1,0 1 0,0-1 0,0 1 1,0-1-1,-1 0 0,1 1 0,-1-1 1,1-4-1,-1 4 56,1 0 1,-1 0-1,0 0 1,0 0-1,0 0 1,0-1-1,-1 1 1,1 0-1,-1 0 0,0 0 1,1 0-1,-1 0 1,-1 1-1,1-1 1,0 0-1,-1 0 1,1 1-1,-1-1 1,0 1-1,0-1 1,0 1-1,0 0 0,-1 0 1,1 0-1,0 0 1,-1 0-1,1 0 1,-1 1-1,0-1 1,0 1-1,0 0 1,1 0-1,-1 0 0,-5-1 1,-15-7 103,-1 1 0,0 1 0,0 1 0,0 1 0,-1 1 0,0 1 0,-46 1 0,71 2-185,-1 0 0,1 0 0,-1 0 0,1 0 0,-1 0-1,1-1 1,-1 1 0,1 0 0,-1 0 0,1 0-1,-1 1 1,1-1 0,-1 0 0,1 0 0,-1 0 0,1 0-1,-1 0 1,1 1 0,-1-1 0,1 0 0,-1 0-1,1 1 1,-1-1 0,1 0 0,0 0 0,-1 1 0,1-1-1,0 1 1,-1-1 0,1 0 0,0 1 0,-1-1-1,1 1 1,0-1 0,0 1 0,-1-1 0,1 1 0,0-1-1,0 1 1,0-1 0,0 1 0,0-1 0,0 1-1,0-1 1,0 1 0,0-1 0,0 1 0,0-1 0,0 1-1,0 0 1,0 16-3066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6.4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0 11989,'-63'0'355,"61"1"-346,0 0-1,0-1 0,0 1 1,0 0-1,0 0 1,1 0-1,-1 0 0,0 0 1,0 1-1,1-1 1,-1 0-1,0 1 0,1-1 1,0 1-1,-1 0 1,1-1-1,0 1 0,0 0 1,0 0-1,0 0 1,0 0-1,0 0 0,1 0 1,-1 0-1,0 0 0,1 0 1,-1 3-1,-7 60 32,8-36-14,2 34-20,-2-62-17,1 1 0,-1-1 0,1 0 0,0 1 0,0-1 0,0 0 0,0 0 0,0 0 0,0 0 0,0 0 0,0 0 0,0 0 0,0 0 0,1 0 0,-1 0 0,0-1 0,1 1-1,-1 0 1,0-1 0,1 1 0,-1-1 0,1 0 0,-1 1 0,1-1 0,-1 0 0,3 0 0,44 1-583,-37-1 390,1 0 102,0 1-132,1-1-1,0-1 1,0 0 0,-1-1 0,19-4 0,-28 5 202,0 0 0,-1 0 0,1-1 0,-1 1 0,1 0 1,-1-1-1,1 0 0,-1 0 0,0 1 0,0-1 0,0 0 0,0-1 1,0 1-1,0 0 0,0-1 0,-1 1 0,1 0 0,-1-1 0,0 0 1,0 1-1,0-1 0,0 0 0,0 0 0,-1 0 0,1 1 1,-1-1-1,0 0 0,1 0 0,-2-4 0,2-8 101,-1 12-14,1 0 0,-1 0 0,1 0 0,-1 1 1,0-1-1,0 0 0,0 0 0,-1 0 0,1 0 0,-1 1 1,1-1-1,-1 0 0,0 0 0,0 1 0,0-1 0,-1 0 1,1 1-1,-1-1 0,1 1 0,-1 0 0,0 0 0,0-1 1,0 1-1,0 0 0,0 1 0,-5-4 0,-6-1 193,0 0-1,-1 1 1,1 1 0,-1 0-1,-1 1 1,-25-2-1,-94 1 221,107 4-481,21 0-54,6-1 26,-1 1-1,0 0 1,1 0-1,-1 0 0,0-1 1,0 1-1,1 0 1,-1 0-1,0 0 1,0 0-1,1 0 0,-1 0 1,0 0-1,0 0 1,1 1-1,-1-1 1,0 0-1,1 0 0,-1 1 1,0-1-1,1 0 1,-1 1-1,0-1 1,1 1-1,-1-1 0,1 0 1,-1 1-1,1 0 1,-1-1-1,1 1 1,-1-1-1,1 1 0,-1-1 1,1 1-1,0 0 1,-1-1-1,1 1 1,0 0-1,0 0 0,-1-1 1,1 1-1,0 1 1,0 12-3324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9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342 80 9236,'0'-75'3898,"-2"74"-3861,1 0 1,-1 1-1,1-1 1,-1 0-1,0 1 0,1 0 1,-1-1-1,0 1 0,1 0 1,-1 0-1,0 0 1,0 0-1,1 0 0,-3 1 1,-2-1 28,-12-1-41,0 1 0,-1 1 0,1 0 0,0 2 0,-1 0 0,1 0 0,1 2 0,-1 1 0,1 0 0,0 1 0,0 0 0,-25 17 0,39-22-32,0 0 0,0 1-1,0-1 1,0 1 0,1 0-1,-1 0 1,1 0 0,0 0-1,0 0 1,0 0 0,0 0-1,1 1 1,-1-1 0,1 1-1,0-1 1,0 1 0,0 0-1,0-1 1,1 1 0,-1 0-1,1-1 1,0 1 0,1 7-1,-1-10-9,1 1-1,-1-1 0,0 0 1,1 0-1,-1 0 0,1 0 0,-1 0 1,1 0-1,0 0 0,-1 0 1,1 0-1,0 0 0,0 0 1,0 0-1,0 0 0,0-1 0,0 1 1,0 0-1,0-1 0,0 1 1,0-1-1,0 1 0,0-1 1,0 1-1,2-1 0,38 11-272,-24-7 147,1 1 24,-9-3 84,0 0 0,0 0 0,0 1 0,0 0 0,-1 1 0,1 0 0,-1 0 0,0 1-1,0 0 1,10 10 0,-8 15-79,-9-30 110,-1 1-1,0 0 1,0 0 0,0 0-1,0 0 1,0-1 0,0 1-1,0 0 1,0 0 0,0 0-1,0 0 1,0-1 0,0 1 0,-1 0-1,1 0 1,0 0 0,0-1-1,-1 1 1,1 0 0,-1 0-1,1-1 1,-1 1 0,1 0-1,-1-1 1,1 1 0,-1 0-1,0-1 1,1 1 0,-1-1-1,0 1 1,0-1 0,1 0 0,-1 1-1,0-1 1,0 0 0,1 1-1,-1-1 1,-2 0 0,-198 1-2035,192-1-1957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6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4 12310,'-21'-4'192,"-1"4"112,22 25-176,0 29 208,-7 14-64,-1 3-16,1 4 48,0-4-175,0-10-129,7-4 0,0-11 16,0-14-16,0-11-16,21-6-785,30-15-1264,0 0-832</inkml:trace>
  <inkml:trace contextRef="#ctx0" brushRef="#br0" timeOffset="1">22 296 12198,'-22'-3'0,"95"3"-385,29 0-447,14 0-2385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7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1 12086,'-3'-1'21,"0"1"0,0 0 1,0 0-1,-1 0 0,1 1 1,0-1-1,0 1 0,0 0 1,0-1-1,0 1 0,0 1 1,0-1-1,0 0 0,1 1 1,-1-1-1,0 1 0,1 0 1,-1 0-1,1 0 0,0 0 1,-1 0-1,1 1 0,0-1 1,0 1-1,1-1 0,-1 1 1,1 0-1,-1 0 0,1-1 1,-2 5-1,-9 25 112,-16 64 0,22-67-103,-2 0-1,-2-1 1,-14 31-1,11-41-39,12-26-417,1-2 312,2 0 1,0 0 0,0 0-1,0 0 1,1 0-1,1 0 1,0 1-1,0-1 1,1 1 0,0 0-1,9-12 1,-4 8 161,0 1-1,1-1 1,0 2 0,0-1 0,1 2 0,1 0 0,14-10 0,-15 15 25,0 1 0,0 0 1,0 0-1,0 1 0,1 1 0,0 0 1,-1 1-1,1 0 0,0 1 0,-1 0 1,1 1-1,24 5 0,-33-5-68,0 0 1,-1 0-1,0 1 0,1-1 0,-1 1 1,0 0-1,0 0 0,0 0 0,0 1 1,0-1-1,0 1 0,0-1 0,-1 1 1,0 0-1,1 0 0,-1 0 0,0 0 1,0 0-1,-1 1 0,1-1 0,-1 1 1,0-1-1,0 1 0,2 6 0,-1 7-29,0 1-1,0-1 1,-2 1 0,-1 18-1,0-7-254,2-28 154,-1-1 0,1 1 1,-1-1-1,1 1 1,-1-1-1,1 1 0,-1-1 1,1 1-1,-1-1 0,1 0 1,0 1-1,-1-1 0,1 0 1,0 0-1,-1 1 1,1-1-1,0 0 0,-1 0 1,1 0-1,0 0 0,-1 0 1,1 0-1,0 0 1,-1 0-1,1 0 0,0 0 1,0 0-1,0-1 0,3 1-955,24 0-6368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7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23 10325,'-1'0'69,"1"0"0,0 0 0,0-1 0,0 1-1,-1 0 1,1 0 0,0-1 0,0 1 0,-1 0 0,1 0 0,0 0 0,0-1 0,-1 1 0,1 0 0,0 0 0,-1 0 0,1 0 0,0 0 0,-1 0 0,1 0 0,0-1-1,-1 1 1,1 0 0,0 0 0,-1 0 0,1 0 0,0 1 0,-1-1 0,1 0 0,0 0 0,-1 0 0,1 0 0,0 0 0,-1 0 0,1 0 0,0 1 0,-1-1 0,1 0 0,0 0-1,0 0 1,-1 1 0,-15 8-131,12-5 71,0 0 0,0 1 0,1-1 0,0 1 0,0 0 0,0 0 1,1 0-1,-1 0 0,1 0 0,0 0 0,1 1 0,-2 7 0,0 5 10,1 0 1,0 30-1,2-47-21,1 0 0,-1 0 0,1-1 0,-1 1-1,1 0 1,-1-1 0,1 1 0,-1 0 0,1-1 0,-1 1-1,1-1 1,0 1 0,-1-1 0,1 1 0,0-1 0,0 1 0,-1-1-1,1 0 1,0 1 0,0-1 0,0 0 0,0 0 0,-1 1 0,1-1-1,0 0 1,0 0 0,0 0 0,0 0 0,1-1 0,34 1-148,-27 0 95,6 1-107,0-2 1,0 0 0,0 0 0,0-1 0,0-1-1,19-6 1,-30 7 163,0 1-1,-1-1 1,1 0-1,0 0 1,-1-1-1,1 1 1,-1-1-1,0 1 1,0-1-1,0 0 1,0 0 0,-1 0-1,1-1 1,-1 1-1,0-1 1,0 1-1,0-1 1,0 0-1,-1 0 1,1 0-1,-1 0 1,0 0-1,0 0 1,0 0-1,-1 0 1,0 0-1,0-8 1,0 8 123,1 0 0,-1 0 0,-1 1 0,1-1-1,0 0 1,-1 1 0,0-1 0,0 0 0,0 1 0,-3-6 0,3 7-81,-1 0-1,0 0 1,0 0 0,0 1-1,0-1 1,0 0-1,-1 1 1,1 0 0,0-1-1,-1 1 1,1 0-1,-1 0 1,-4-1 0,-8-2 14,0 0 0,0 1 1,-1 1-1,1 0 1,0 1-1,-1 1 0,-29 2 1,44-2-122,0 0 0,-1 1 0,1-1 0,0 0 0,-1 1 0,1-1 0,0 1 0,0-1 0,-1 1 0,1-1 0,0 1 0,0 0 0,0 0 0,0 0 0,0 0 0,0-1 0,0 1 0,0 0 0,0 1 0,1-1 0,-1 0 0,0 0 0,1 0 0,-1 0 0,0 1 0,1-1 0,0 0 0,-1 0 0,1 1 0,0-1 0,-1 0 0,1 3 0,-1 21-3293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8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378 600 11781,'0'-9'48,"0"8"1,1 0-1,-1 0 1,0-1-1,0 1 1,1 0-1,-1-1 1,0 1 0,0 0-1,0-1 1,-1 1-1,1 0 1,0-1-1,0 1 1,-1 0 0,1 0-1,-1-1 1,1 1-1,-1 0 1,0 0-1,1 0 1,-1 0-1,0-1 1,0 1 0,0 0-1,0 1 1,0-1-1,0 0 1,0 0-1,0 0 1,0 0 0,0 1-1,0-1 1,0 1-1,-1-1 1,1 1-1,0-1 1,0 1-1,-1-1 1,1 1 0,0 0-1,-1 0 1,1 0-1,0 0 1,-3 0-1,-41-4 377,1 1-1,-87 8 0,123-5-404,0 2 0,1-1 1,-1 1-1,1 0 0,-1 0 0,1 1 1,0 0-1,0 0 0,-11 7 0,15-7-20,0-1-1,0 1 1,0-1-1,0 1 1,1 0-1,-1 0 1,1 0-1,-1 0 1,1 0 0,0 1-1,1-1 1,-1 1-1,0-1 1,1 1-1,0 0 1,0-1-1,0 1 1,0 0-1,1 0 1,-1 7-1,2-9-15,-1 0 0,1 0-1,-1-1 1,1 1 0,0 0 0,0 0 0,-1-1-1,1 1 1,1-1 0,-1 1 0,0-1-1,0 1 1,0-1 0,1 0 0,-1 0 0,1 0-1,-1 1 1,1-1 0,-1 0 0,1-1-1,0 1 1,-1 0 0,1 0 0,0-1 0,0 1-1,-1-1 1,1 0 0,0 1 0,0-1-1,0 0 1,0 0 0,3 0 0,15 1-130,0-1 1,26-2-1,-20 0-2,-11 1 46,-1-2 0,0 0 0,0 0 0,0-2 0,0 0 0,0 0 0,-1-1 0,0-1 0,0 0 0,-1-1 0,0 0 0,0-1 0,-1 0 0,0-1 0,10-11 0,1-3 65,0 0-1,-2-2 1,0-1-1,-2 0 0,25-52 1,-27 46 306,-2-1 1,-1-1 0,-2 0 0,-2-1-1,-1 0 1,-1 0 0,-2-1 0,0-49 0,-8 137-252,-2-1 0,-16 70 0,11-70-24,2-1 1,-3 72-1,10-73 8,0-21-9,4 44 1,-2-69-2,-1-1-1,0 0 1,1 1 0,-1-1-1,1 0 1,0 1-1,-1-1 1,1 0 0,0 0-1,0 1 1,-1-1-1,1 0 1,0 0-1,0 0 1,1 0 0,-1 0-1,0-1 1,0 1-1,0 0 1,0 0 0,1-1-1,-1 1 1,0-1-1,1 1 1,-1-1 0,0 0-1,1 1 1,2-1-1,49 1-348,-34-1 217,-3-1 84,-1-1 0,1 0 0,-1-1 1,1-1-1,-1-1 0,0 0 0,-1 0 1,1-2-1,-1 1 0,-1-2 1,1 0-1,20-17 0,-22 16 57,0-1-1,-1 0 1,0-1-1,-1-1 1,0 1-1,0-2 0,-2 1 1,1-1-1,-2 0 1,0-1-1,0 0 1,-1 0-1,5-19 1,-9 21 106,-1 0 0,0 0 1,0 0-1,-2-12 0,0 2 488,1 21-582,0 1 0,0 0 0,0 0-1,0-1 1,0 1 0,0 0 0,0 0 0,0-1 0,0 1 0,0 0-1,0 0 1,0 0 0,0-1 0,0 1 0,0 0 0,0 0-1,0 0 1,0-1 0,-1 1 0,1 0 0,0 0 0,0 0 0,0 0-1,0-1 1,-1 1 0,1 0 0,0 0 0,0 0 0,0 0 0,-1 0-1,1 0 1,0-1 0,0 1 0,0 0 0,-1 0 0,1 0-1,0 0 1,0 0 0,0 0 0,-1 0 0,1 0 0,0 0 0,0 0-1,-1 0 1,1 0 0,0 0 0,0 0 0,-1 1 0,-7-2 24,0 0 1,-1 1 0,1 0 0,0 1 0,-1 0-1,1 0 1,0 0 0,0 1 0,0 1-1,0-1 1,1 1 0,-1 1 0,1-1 0,-1 1-1,1 1 1,0-1 0,1 1 0,-1 0-1,1 1 1,0 0 0,0 0 0,1 0 0,0 0-1,0 1 1,0 0 0,1 0 0,0 0 0,0 1-1,1-1 1,-4 12 0,4-9-31,0 1 1,0-1-1,1 1 0,1 0 1,0 0-1,0 0 1,2 15-1,-1-22-12,0 0-1,1 0 1,0 0 0,0-1 0,0 1-1,0 0 1,0-1 0,1 1 0,0-1-1,-1 1 1,1-1 0,1 0 0,-1 0 0,0 0-1,1 0 1,-1 0 0,1 0 0,0-1-1,0 1 1,0-1 0,1 0 0,-1 0-1,0 0 1,5 2 0,22 4-357,1-1 1,-1-1-1,1-2 1,0-1-1,32-1 1,60-1-2990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58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 1777,'0'0'8414,"1"29"-8219,16 11 293,-14-34-336,0 0 0,0 1 0,0-1 0,-1 1 0,0 0 1,1 7-1,1 26 307,-2 54-1,-2-76-420,0-18 189,0-3-147,0-22-45,4-62-30,-3 80-7,0 0 0,1-1 0,0 1 1,0 0-1,1 0 0,0 1 0,0-1 0,1 0 0,8-10 0,-6 8 5,0 0 0,1 1 0,1 0 0,-1 0 0,1 1 0,1 0-1,-1 0 1,1 1 0,1 0 0,-1 1 0,1 0 0,0 0 0,0 1 0,0 0 0,0 1 0,1 0 0,-1 1-1,1 0 1,0 0 0,0 1 0,15 1 0,-23 0-1,0 1 0,-1-1 1,1 1-1,0-1 0,-1 1 0,1 0 0,-1 0 0,1 1 0,-1-1 1,1 0-1,-1 1 0,0-1 0,0 1 0,0 0 0,0 0 0,0 0 1,0 0-1,0 0 0,-1 0 0,1 0 0,-1 1 0,1-1 0,-1 0 1,0 1-1,0 0 0,0-1 0,0 1 0,0-1 0,-1 1 0,1 4 1,2 11 11,-1-1 1,0 1 0,-1 26-1,-1-36-11,-2 32 9,0-28-9,1 0 0,1-1 0,0 1 0,1 0-1,0-1 1,3 14 0,-1-42-16,-2 3 3,0 0 0,1 0 0,1 0-1,9-26 1,-4 28 2,0 1-1,1 0 1,0 0-1,1 0 1,0 1-1,1 1 1,0 0-1,1 0 1,-1 1-1,24-11 1,-19 11 15,0 1-1,-1 0 1,2 1 0,-1 1 0,1 1 0,0 1 0,0 0-1,28-1 1,-43 4 7,0 1 0,0-1 1,1 1-1,-1 0 0,0 0 0,0 0 0,0 0 1,0 1-1,0-1 0,0 0 0,0 1 0,0-1 0,-1 1 1,1 0-1,0-1 0,-1 1 0,0 0 0,1 0 1,-1 0-1,0 0 0,0 0 0,0 1 0,0-1 0,0 0 1,-1 0-1,2 5 0,11 66 67,-12-71-81,0 94-35,-1-58-3222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58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277 146 6227,'0'-145'7337,"-12"144"-6983,1 1-349,-1 1 0,1-1 0,0 2 0,0-1 0,0 2 1,0 0-1,0 0 0,0 1 0,1 0 0,-1 0 0,1 1 0,0 1 0,1 0 0,-1 0 0,1 1 0,-13 13 0,14-13-13,2 0 1,-1 1-1,1 0 1,0 0 0,0 1-1,1 0 1,0 0-1,1 0 1,0 0-1,0 1 1,1-1-1,0 1 1,1 0 0,0 0-1,1 0 1,0 0-1,0 1 1,2 18-1,-1-28 6,1 0 0,-1-1 0,0 1 0,1 0 0,-1 0 0,0-1 0,1 1 0,-1 0 0,1-1 0,-1 1 0,1 0-1,-1-1 1,1 1 0,0-1 0,-1 1 0,1-1 0,0 1 0,-1-1 0,1 1 0,0-1 0,-1 0 0,1 0 0,0 1 0,0-1 0,0 0-1,-1 0 1,1 0 0,0 0 0,0 0 0,0 0 0,0 0 0,36 1-102,-27-1 37,18 1-121,-14-1-22,-1 1 0,1-2 0,0 0 0,23-5 1,-33 5 164,0 0 0,0 0 0,-1-1 0,1 1 0,0-1 0,-1 0 1,1-1-1,-1 1 0,0 0 0,0-1 0,0 0 0,0 0 0,0 1 0,0-2 1,-1 1-1,0 0 0,1-1 0,-1 1 0,0-1 0,2-6 0,2-9 200,-1 0 1,-1 0-1,-1 0 0,0 0 0,-1-35 966,-2 58-1094,0 229 34,0-232-64,0 0 0,0 0-1,0 0 1,1 0 0,-1 0-1,0 0 1,0 0 0,1 0 0,-1 0-1,1 0 1,-1 0 0,1 0-1,-1 0 1,1 0 0,0-1 0,-1 1-1,1 0 1,0 0 0,0-1-1,-1 1 1,1 0 0,0-1 0,0 1-1,1 0 1,33 7-517,43-13-1337,-72 4 1627,55-12-2969,-8-10-3671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59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0 125 3730,'3'-31'6801,"7"15"-4446,-6 15-2326,0-1 1,0 1-1,0 0 1,1 0-1,-1 1 1,0-1-1,0 1 1,1 0-1,-1 0 1,5 1-1,-7-1-1,1-1-14,-1 1 0,1 0 0,0 0 0,0 1 0,0-1 0,-1 0 0,1 1 0,0 0 0,0 0-1,-1 0 1,1 0 0,-1 0 0,1 0 0,-1 1 0,1-1 0,1 3 0,-1-1-4,0 1 0,0 0 1,0 0-1,-1 0 0,0 1 0,0-1 0,0 1 1,0-1-1,0 6 0,2 7 5,-1 0 1,-1 0-1,0 0 0,-2 0 1,-1 29-1,0-4-19,1-41-8,0 1 0,0-1 0,0 1 1,0-1-1,0 1 0,0-1 0,0 1 0,-1-1 0,1 1 0,0-1 1,-1 0-1,1 1 0,-1-1 0,0 0 0,1 1 0,-1-1 0,0 0 1,0 1-1,0-1 0,0 0 0,0 0 0,0 0 0,0 0 1,0 0-1,0 0 0,0 0 0,-1-1 0,1 1 0,0 0 0,-1-1 1,1 1-1,0 0 0,-3-1 0,2 1-284,1-3 233,0 0 0,1 0 1,-1 0-1,1 0 0,0 0 1,0 0-1,0 0 0,0 0 0,0 0 1,0 0-1,0 0 0,1-2 0,1-9-84,-2 5 133,1 0 1,1 0-1,0 0 0,0 0 1,0 0-1,1 0 0,0 0 1,1 1-1,0 0 1,0 0-1,8-11 0,11-12 96,34-34 1,-25 28 15,-16 21 5,-12 11 28,0 1-1,0-1 1,0 1 0,0-1 0,-1 0 0,1 0-1,-1-1 1,0 1 0,0-1 0,-1 0 0,3-7 845,-6 42-784,-7 30-160,2-26-18,-1 52-1,6-64-54,0-18-78,0 1 1,1-1-1,0 1 0,0 0 1,0-1-1,0 1 1,1-1-1,-1 1 1,1 0-1,0-1 1,1 0-1,1 6 1,21 12-3118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59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5859,'14'1'7353,"35"-3"-5177,43 0-2829,91 3 718,207-3-944,-330-4-1930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0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394 454 7299,'-21'-5'561,"0"1"1,-1 1-1,1 2 0,0 0 0,-1 1 0,-40 5 0,47-3-377,0 1 0,0 1-1,1 0 1,-1 1 0,1 1 0,0 0 0,1 1-1,-1 0 1,1 1 0,-17 14 0,27-19-164,0 0-1,0 1 1,0-1 0,0 1 0,1 0 0,0 0 0,0 0 0,0 0-1,0 0 1,0 0 0,1 1 0,0-1 0,0 0 0,0 1-1,1-1 1,-1 1 0,1-1 0,0 1 0,0-1 0,1 7 0,-1-9-18,1-1-2,-1 0 0,1 0 1,0 0-1,-1 0 0,1-1 0,-1 1 1,1 0-1,0-1 0,0 1 1,-1 0-1,1-1 0,0 1 1,0-1-1,0 1 0,0-1 1,0 1-1,-1-1 0,1 0 1,0 0-1,0 1 0,0-1 1,0 0-1,0 0 0,0 0 0,0 0 1,0 0-1,0 0 0,2 0 1,40-1 7,-30 1-7,12-1-117,1-1-1,-1-1 1,0-1 0,0-1-1,0-2 1,-1 0 0,34-16-1,-42 16 36,0-1-1,0 0 0,-1-1 1,0-1-1,-1 0 1,0-2-1,-1 1 0,0-1 1,-1-1-1,-1 0 1,18-26-1,-22 27 73,-2-1-1,1 0 1,-2 0 0,1 0-1,-2 0 1,0-1 0,0 0-1,0-16 1,-2-118 28,-2 85 59,1-9 1395,0 70-867,-10 10-436,4 2-155,0-1-1,0 1 0,1 0 0,0 0 0,1 1 0,0 0 1,1-1-1,0 1 0,1 0 0,0 1 0,0 11 0,-1 27 117,4 62-1,1-43-83,-3-45-42,2-1 1,0 0-1,2 0 1,8 38-1,-9-55-18,-1 0 0,2 0 0,-1 0 0,1 0 0,0-1 0,0 1 0,1-1 0,-1 0 0,1 0 0,0 0 0,1 0 0,-1-1 0,1 1 0,0-1 0,0-1 0,0 1 0,0 0 0,1-1 0,0 0 0,-1-1 0,1 1 0,8 1 0,5 1-349,0-2 1,0 0 0,0-1-1,0-1 1,0-1-1,0-1 1,1 0 0,-1-2-1,0 0 1,-1-1-1,1-1 1,-1 0 0,0-2-1,21-9 1,-27 9 7,0 0 1,0-1-1,-1 0 0,1-1 1,-2 0-1,0-1 1,0 0-1,0-1 1,8-12-1,-12 13 673,-1 1 1,0-2-1,0 1 0,0-1 1,-2 1-1,1-1 0,-1 0 1,-1-1-1,0 1 0,-1 0 1,1-21-1,-2 30-182,0 1 1,0-1-1,0 1 1,0-1-1,0 0 0,0 1 1,0-1-1,0 1 1,0-1-1,-1 0 1,1 1-1,-1-1 0,1 1 1,-1-1-1,0 1 1,0-1-1,1 1 1,-1 0-1,0-1 0,0 1 1,0 0-1,0 0 1,-1 0-1,1 0 1,-2-2-1,-1 2 11,0 0-1,0 1 1,0-1-1,-1 1 1,1 0 0,0 0-1,0 0 1,-8 2-1,-1-1-345,4 0 224,1 0 0,0 1 0,0 0 0,0 0 0,0 1 0,0 0 0,0 1 0,1-1 0,-1 2 0,1-1 0,0 1 0,0 0 0,1 0 0,0 1 1,0 0-1,0 0 0,0 0 0,1 1 0,0-1 0,1 2 0,-1-1 0,1 0 0,1 1 0,-1-1 0,1 1 0,1 0 0,-4 16 0,5-12-22,0-2 1,0 1 0,0-1 0,1 1 0,1-1 0,2 12 0,-3-19-5,1 0 1,0 0-1,0 0 1,0-1 0,0 1-1,1 0 1,-1-1-1,1 0 1,-1 1-1,1-1 1,0 0 0,0 1-1,0-1 1,0 0-1,1-1 1,-1 1 0,0 0-1,1-1 1,-1 1-1,1-1 1,0 0 0,-1 0-1,4 1 1,33 8-539,1-2 1,0-1-1,74 1 0,-39-7-2402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1.1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0 1409,'-22'0'10596,"8"4"-10596,7 31 0,-1 12 625,8 13-369,-7 8-128,-15 7-64,1 3 416,-16 4-384,15-7-80,-7-11 0,8-7-16,6-10-112,8-15-656,7-11-1841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9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1 1 12198</inkml:trace>
  <inkml:trace contextRef="#ctx0" brushRef="#br0" timeOffset="1">1 1 12198,'224'124'2,"-179"-98"14,-42-25-2,0 0 0,0-1 0,0 1 0,0-1-1,0 1 1,1-1 0,-1 0 0,6-1 0,-6 1-11,2 0-3,-1-1 0,1 1-1,-1-1 1,1 0 0,-1 0-1,0-1 1,1 1 0,-1-1-1,0 0 1,0 0-1,0 0 1,5-4 0,-7 4-17,0 1 0,-1 0 0,1-1 0,-1 1 1,1-1-1,-1 0 0,0 1 0,0-1 0,0 0 0,0 0 1,0 0-1,0 0 0,0 0 0,0 0 0,-1 0 0,1 0 1,-1 0-1,1 0 0,-1 0 0,0 0 0,0 0 0,0-1 1,0 1-1,0 0 0,-1 0 0,1 0 0,-1 0 0,1 0 1,-2-4-1,0 5 15,1 0 0,0 0 0,0 0 1,-1 0-1,1 0 0,-1 0 0,1 1 1,-1-1-1,1 0 0,-1 1 0,1-1 0,-1 1 1,0 0-1,1-1 0,-1 1 0,0 0 1,1 0-1,-1 0 0,1 0 0,-1 0 1,-2 1-1,-2-1 11,-13-1 33,2-1 93,0 1 1,0 1-1,0 0 1,0 2-1,-21 3 1,35-4-110,-1 0 0,1 0 0,0 0 0,0 1 0,0-1 0,0 1 0,0 0 1,0-1-1,0 1 0,0 1 0,1-1 0,-1 0 0,1 1 0,-1-1 0,1 1 0,0 0 0,0-1 0,0 1 0,1 0 0,-1 0 0,1 1 0,0-1 1,-1 0-1,1 0 0,1 1 0,-1-1 0,0 0 0,1 1 0,0-1 0,0 1 0,0 4 0,0-4-7,-1 1-1,1 0 1,1 0-1,-1-1 1,1 1-1,0 0 1,0-1 0,0 1-1,0-1 1,1 1-1,4 7 1,-3-9-15,0 0 1,0 0 0,0 0-1,1 0 1,0 0 0,-1-1-1,1 0 1,0 1-1,0-1 1,1-1 0,-1 1-1,6 1 1,13 5-121,2-2 0,-1 0 0,1-2 0,42 2 0,44-3-4039,-107-3 3893,57 0-8518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1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11541,'29'-25'497,"22"4"-465,0 10 672,7 8-368,-7 3-256,-8 0-32,-13 0-48,-23 25 128,-7 7-96,0 0-16,0 3 16,-15 5 0,-36-5 16,-14-6-48,7-1 0,0-6-656,0-8-2097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1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487 4 12054,'7'-3'1392,"-7"14"-1264,0 35 160,0 14 193,-14 1-177,-23 7-208,8-4-48,0-7-32,15 0 0,6-11-16,8-6 0,0-12-304,0-7-913,0-13-1120</inkml:trace>
  <inkml:trace contextRef="#ctx0" brushRef="#br0" timeOffset="1">58 261 12198,'-36'-11'1712,"14"1"-1039,51 10-673,51 0 64,15 0-64,-1 0-80,8 0-513,-1-11-287,8 0-833,-14-3-64,-15-4-2112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2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36 9652,'-1'-2'171,"0"0"-1,0 0 1,0 0-1,0 0 1,-1 1-1,1-1 1,-1 0-1,0 1 1,1-1-1,-1 1 1,0-1-1,0 1 1,0 0-1,0 0 1,0-1-1,0 2 1,0-1-1,-4-1 1,-46-4 2184,51 6-2349,0 1-1,0 0 1,-1 0 0,1 0-1,0 0 1,0 0 0,0 0-1,0 0 1,0 0 0,0 0-1,1 1 1,-1-1 0,0 0-1,1 1 1,-1-1 0,0 0-1,1 1 1,0-1 0,-1 1-1,1-1 1,0 2 0,-10 39 43,10-37-26,-6 35 99,3 0-1,3 61 1,1-58-104,-2-1 0,-7 51 0,-1-45-18,-3 86 0,12-133-144,2-1-237,2 0 351,-1-1 1,0 0-1,1 0 1,-1 0-1,0 0 1,0 0 0,0-1-1,0 1 1,0-1-1,0 0 1,0 0-1,0 0 1,-1-1 0,4-3-1,35-40-46,-39 42 57,29-34-49,39-39-1,-58 66 61,1-1 0,0 1 0,0 1-1,1 1 1,0 0 0,29-13 0,-37 19 20,1 2 0,-1-1 0,0 0 0,1 1 0,-1 1 0,1-1 0,11 1 0,-14 0 4,-3 1-12,-1 0 0,1-1 0,0 1 0,0 0 0,-1 0 0,1 0 1,0 0-1,-1 0 0,1 0 0,-1 0 0,1 0 0,-1 0 0,0 0 0,1 1 1,-1-1-1,0 0 0,0 0 0,0 0 0,0 0 0,0 0 0,0 1 0,0-1 0,0 1 1,-1 41 108,1-33-74,-2 54 42,1-31-293,0 0 0,6 42 0,1-56-2165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4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618 9 8836,'0'-1'180,"-1"1"1,0-1-1,0 0 1,0 1-1,0-1 0,1 0 1,-1 1-1,0-1 0,0 1 1,0 0-1,0-1 1,0 1-1,-1 0 0,1-1 1,0 1-1,0 0 1,0 0-1,0 0 0,0 0 1,0 0-1,0 0 0,-2 1 1,-37-1-544,31 0 750,-19 1-201,0 2 0,0 0 1,1 2-1,0 1 0,0 1 1,0 2-1,-35 16 0,27-9-87,0 2 0,1 2 0,1 1 0,-53 45 0,80-61-93,1-1 1,-1 1 0,1 0 0,0 1-1,1-1 1,-1 1 0,1 0 0,0 0 0,1 0-1,0 1 1,0-1 0,0 1 0,0 0 0,1-1-1,0 1 1,1 0 0,0 1 0,0-1 0,0 0-1,1 0 1,0 8 0,0-13-6,0 0 0,0-1 0,1 1 0,-1 0 0,0 0 0,1-1 0,-1 1 0,1-1 0,-1 1 0,1 0 0,0-1 0,0 1 0,-1-1 0,1 0 0,0 1 0,0-1 0,1 0 0,-1 1 0,0-1 0,0 0 0,1 0 0,-1 0 0,0 0 0,1 0 0,-1 0 0,1-1 0,2 2 0,3 0 0,1 0 0,-1 0 0,1 0 1,13 0-1,-10-1 0,199 4-647,-140-6-1881,-47 1-898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4.7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8708,'1'-1'210,"0"0"0,-1 0 0,1 0 0,0 1 0,0-1 0,-1 0 0,1 0 0,0 1 0,0-1 0,0 1 0,0-1 0,0 0 0,0 1 0,0 0 0,0-1 0,0 1 0,0 0-1,0-1 1,0 1 0,0 0 0,0 0 0,1 0 0,-1 0 0,0 0 0,0 0 0,2 0 0,44 1-1028,-33-1 1260,143 0-325,-155 0-116,1 0 0,-1 0-1,0 0 1,1 0-1,-1 0 1,0 1-1,0-1 1,1 1 0,-1 0-1,0-1 1,0 1-1,0 0 1,0 0-1,0 0 1,0 1-1,0-1 1,0 0 0,0 1-1,-1-1 1,1 1-1,0-1 1,-1 1-1,0 0 1,1 0 0,-1 0-1,0 0 1,0 0-1,0 0 1,0 0-1,1 4 1,0 4 0,0 0 0,-1 1 0,-1-1 1,1 1-1,-3 17 0,0 5-18,3-31 4,-1-1-1,0 0 0,0 0 0,-1 1 1,1-1-1,0 0 0,0 0 0,-1 1 1,1-1-1,0 0 0,-1 0 0,1 0 0,-1 0 1,0 0-1,1 0 0,-1 0 0,0 0 1,0 0-1,0 0 0,1 0 0,-1 0 0,0 0 1,0 0-1,0-1 0,-1 1 0,1 0 1,0-1-1,0 1 0,-2 0 0,-37 2-301,30-3 198,9-1 100,0 1 0,0 0 1,0-1-1,0 1 0,0-1 0,0 1 1,0-1-1,0 1 0,0-1 1,1 0-1,-1 0 0,0 1 0,0-1 1,1 0-1,-1 0 0,0 0 1,1 0-1,-1 0 0,1 0 0,-1 0 1,1 0-1,-1 0 0,1 0 1,0 0-1,0 0 0,-1 0 0,1 0 1,0 0-1,0 0 0,0 0 1,0-1-1,0 1 0,0 0 0,1 0 1,-1 0-1,0 0 0,1-2 1,-1-3-59,0-3 18,0 0 0,0 1 0,1-1 0,0 1 0,1-1-1,2-8 1,-2 13 50,0 0-1,0 0 0,1 0 1,-1 0-1,1 0 1,0 0-1,0 1 0,1 0 1,-1-1-1,1 1 0,-1 1 1,7-5-1,14-9 37,0 1 0,0 1-1,1 1 1,1 1 0,0 2-1,1 0 1,0 2 0,0 1-1,0 1 1,1 2 0,48-3-1,-75 7-19,-1 0 0,1 0 0,0 1 0,-1-1 0,1 0 0,0 0 0,-1 1 0,1-1 0,-1 0 0,1 1-1,0-1 1,-1 1 0,1-1 0,-1 1 0,1-1 0,-1 1 0,1-1 0,-1 1 0,0-1 0,1 1 0,-1-1-1,0 1 1,1 0 0,-1-1 0,0 1 0,0 0 0,1 0 0,3 31 291,-10 31 132,0-44-400,-1-1 0,-1 1 1,-1-1-1,-17 26 0,-1 6 7,18-36-63,7-12-264,1 0 0,-1 0 0,1 1 0,0-1 0,0 0 1,0 0-1,0 1 0,0-1 0,0 1 0,0 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5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 8772,'11'-4'86,"1"0"-1,-1 1 1,1 1-1,-1 0 1,1 1 0,0 0-1,0 0 1,0 1 0,-1 1-1,22 4 1,-31-4-76,-1 1 0,0 0 0,1 0 0,-1 0 0,0 0 0,0 0 0,0 0-1,0 0 1,-1 0 0,1 0 0,0 1 0,-1-1 0,0 0 0,1 0 0,-1 1 0,0-1 0,0 0 0,0 0 0,-1 1 0,1-1 0,-2 4 0,2 5 150,-1-10-138,0 1 1,0-1-1,1 0 1,-1 0-1,0 1 1,-1-1 0,1 0-1,0 0 1,0 0-1,0 0 1,-1 0-1,1 0 1,0-1 0,-1 1-1,1 0 1,-1-1-1,1 1 1,-1-1-1,1 1 1,-1-1-1,1 0 1,-1 0 0,1 1-1,-1-1 1,0 0-1,-1-1 1,-51 4 407,52-3-394,0 0 17,0 0 0,0 0 0,0 1 0,0-2 1,1 1-1,-1 0 0,0 0 0,0 0 0,0-1 1,1 1-1,-1-1 0,0 0 0,0 1 0,1-1 0,-1 0 1,1 0-1,-1 0 0,-2-2 0,3 1-39,1 0 1,-1 0-1,0 0 0,1 0 1,-1-1-1,1 1 0,0 0 1,0 0-1,0 0 0,0 0 1,0-1-1,0 1 0,1 0 1,-1 0-1,1 0 0,0-3 1,0 3-72,0 1 1,0-1-1,-1 1 1,1 0-1,0 0 1,0 0-1,0-1 1,1 1-1,-1 0 1,0 0 0,0 0-1,0 1 1,1-1-1,-1 0 1,1 0-1,-1 1 1,0-1-1,1 1 1,-1-1-1,1 1 1,-1-1-1,1 1 1,0 0-1,-1 0 1,1 0 0,-1 0-1,3 0 1,0 0-250,26-1-2738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5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0 11301,'-14'17'3048,"3"-4"-2977,-97 113 677,-27 36-319,119-141-412,2 1-1,1 1 0,0 0 1,2 0-1,-16 48 0,24-61-154,1 1 1,0-1-1,1 1 0,0 0 0,1 10 0,2-20 62,-1 0 1,0 0-1,1 0 0,-1-1 0,1 1 1,-1 0-1,1-1 0,0 1 0,-1-1 1,1 0-1,-1 1 0,1-1 0,0 0 1,-1 0-1,1 0 0,0 0 0,-1-1 1,1 1-1,2-1 0,1 1-234,42 0-1917,-2 0-1722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5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10981,'0'-10'1217,"0"-1"-1217,0 7 0,65-3 0,15 4-64,-14 3-2258,-8 0-2752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6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8676,'278'202'822,"-222"-161"-545,-50-41 129,7-2-371,0-1 0,0 0 1,0 0-1,-1-1 1,1-1-1,-1 0 0,0-1 1,-1 0-1,1-1 1,-1 0-1,0-1 0,-1 0 1,0-1-1,0 0 0,-1 0 1,0-1-1,-1 0 1,14-22-1,-20 25 82,0 0 0,0-1 0,0 1 0,-1 0 0,0 0 1,-1-1-1,0 1 0,0-9 0,0 2 595,-1 13-685,1 0 0,-1 1 0,0-1 0,1 1 0,-1 0 0,0-1 0,1 1 0,-1-1 0,0 1 0,1 0 0,-1-1 1,0 1-1,0 0 0,1 0 0,-1 0 0,0 0 0,0-1 0,1 1 0,-1 0 0,0 0 0,0 1 0,1-1 0,-1 0 0,0 0 0,0 0 0,0 1 0,-5-1 59,-15 0-7,0 0 0,0 2-1,0 0 1,1 2-1,-40 10 1,54-12-61,1 0 1,-1 1 0,1-1-1,-1 1 1,1 0-1,0 1 1,0-1 0,0 1-1,0 0 1,1 0-1,-1 0 1,1 1 0,0 0-1,1 0 1,-1 0 0,1 0-1,0 0 1,0 1-1,1-1 1,-1 1 0,1 0-1,0-1 1,1 1-1,-1 0 1,0 10 0,1-5-16,-1 51 71,2-60-74,1 0 0,-1 1 0,0-1-1,1 0 1,-1 1 0,1-1 0,0 0-1,0 0 1,0 0 0,0 0 0,0 0-1,0 0 1,0 0 0,1 0 0,-1 0-1,1 0 1,0-1 0,-1 1 0,1 0-1,0-1 1,0 0 0,3 2 0,17 4-114,1-1 1,-1-2 0,1 0 0,0-2-1,1 0 1,-1-2 0,0 0 0,44-7-1,-53 3 108,-1 0 0,0-1 0,-1 0 0,1-1 0,-1-1-1,0 0 1,-1 0 0,0-1 0,0-1 0,0 0 0,-1 0-1,0-1 1,-1 0 0,0-1 0,-1 0 0,0 0-1,-1-1 1,7-15 0,-13 26 39,0 0-1,0 0 1,0 0 0,0 0-1,0 0 1,0 0 0,0 0-1,0 1 1,1-1 0,-1 0-1,0 1 1,0-1 0,1 1-1,-1-1 1,0 1 0,1 0-1,-1-1 1,0 1-1,1 0 1,-1 0 0,3 0-1,39 1-41,-25 0 42,-14-1-36,0 0 1,0 0-1,0 1 1,0-1 0,0 1-1,0 0 1,0 0-1,0 1 1,0-1-1,0 1 1,-1 0-1,1 0 1,0 0 0,-1 0-1,0 1 1,0 0-1,0-1 1,0 1-1,0 0 1,0 0-1,-1 1 1,1-1 0,-1 0-1,0 1 1,0 0-1,0-1 1,-1 1-1,1 0 1,-1 0 0,1 5-1,3 13-166,-2-1 0,0 1 0,-1 0 0,-2 34-1,0-37-93,0-15 122,0 0-1,0 0 1,-1 0 0,1 0-1,-1 0 1,0 0-1,0 0 1,0 0 0,0-1-1,-1 1 1,0-1-1,1 1 1,-1-1 0,-1 1-1,1-1 1,0 0-1,-1 0 1,0 0 0,1 0-1,-5 3 1,5-29-3335,2 17 3510,-1 0 0,1 0 0,0 0 0,1 0 0,-1 0 0,1 0 0,0 0 0,1 0 0,-1 0 0,1 1 0,0-1 0,1 0 0,-1 1 0,1 0 0,0-1 0,1 1 0,-1 0 0,1 1 1,0-1-1,6-5 0,12-11 187,0 1 1,2 1 0,0 2 0,1 0 0,1 1 0,0 2 0,1 0 0,1 2 0,0 1-1,0 2 1,37-8 0,-62 16-191,-1 0 0,1 0 0,0 1 0,-1 0 0,1-1 0,0 1 0,0 0 0,-1 0 0,1 1 0,0-1 0,-1 0-1,1 1 1,0 0 0,-1-1 0,1 1 0,-1 0 0,1 1 0,-1-1 0,1 0 0,-1 1 0,0-1 0,3 3 0,-2 1-2,-1-1 1,-1 0 0,1 1-1,-1-1 1,1 1-1,-1-1 1,0 1 0,-1-1-1,1 1 1,-1 0-1,0-1 1,-1 7 0,2-3-11,-1 0 0,0-1 0,-1 1 0,1 0 0,-2-1 0,1 1 0,-1-1 0,0 1 0,0-1 0,-1 0 0,0 0 1,0 0-1,-1 0 0,0-1 0,0 1 0,-1-1 0,1 0 0,-1 0 0,-9 7 0,4-3-85,7-8-6,0 1 1,1-1-1,-1 1 0,1-1 0,-1 1 0,1 0 0,0 0 0,0 0 0,0 0 0,0 1 0,1-1 0,-1 0 0,1 1 0,0-1 1,-2 7-1,3-2-2434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6.7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1 5426,'2'0'20,"-1"0"0,1-1-1,0 1 1,0 0 0,0 1-1,-1-1 1,1 0-1,0 0 1,0 1 0,-1-1-1,1 1 1,0-1-1,-1 1 1,1 0 0,0 0-1,2 1 1,-3 0 19,-1 0-1,1 1 1,0-1 0,-1 0-1,1 0 1,-1 1 0,1-1 0,-1 0-1,0 0 1,0 1 0,-1 3-1,1-2-19,0-1-4,-1 0 0,0 0 1,1-1-1,-1 1 0,0 0 1,-1 0-1,1 0 0,0-1 0,-1 1 1,1-1-1,-1 1 0,0-1 1,0 0-1,0 0 0,0 0 1,0 0-1,-1 0 0,1 0 0,-1 0 1,1-1-1,-1 1 0,0-1 1,1 0-1,-5 2 0,-8 3 192,-1 0 0,-32 6 0,46-11-172,-19 2 405,1 0 0,-1-1 1,-28-2-1,35 0 8,13-1-435,0 1 0,-1-1 1,1 0-1,0 0 1,0 0-1,0 0 0,0 0 1,0 0-1,0-1 1,0 1-1,0 0 0,1 0 1,-1-1-1,0 1 1,1 0-1,-1-1 0,1 1 1,-1-1-1,1 1 1,0-1-1,0 1 0,-1 0 1,1-1-1,0 1 1,0-1-1,1 1 0,-1-1 1,0 1-1,0-1 1,1 1-1,-1-1 0,1 1 1,-1 0-1,1-1 1,-1 1-1,1 0 0,0-1 1,0 1-1,0 0 1,0 0-1,0 0 0,0 0 1,1-1-1,11-4-164,1 0 0,0 1 0,0 1 0,0 0-1,25-2 1,25 0-2138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1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2 100 8148,'0'-10'296,"-1"5"67,1 0 0,0 1 0,0-1 0,1 1 0,-1-1 0,1 0 0,0 1 0,0-1 0,2-4 0,-1 7-233,0 0 1,-1 0-1,1 0 0,0 0 1,1 1-1,-1-1 0,0 0 1,0 1-1,1 0 1,-1-1-1,1 1 0,-1 0 1,1 0-1,-1 1 0,1-1 1,0 0-1,-1 1 0,4-1 1,34-5-295,0 2 0,60 1 1,-98 3 151,-1 0 1,0 1-1,0-1 0,1 1 1,-1-1-1,0 1 1,0 0-1,0 0 0,1-1 1,-1 1-1,0 0 0,0 0 1,0 0-1,-1 0 1,1 0-1,0 0 0,0 0 1,0 1-1,-1-1 1,1 0-1,-1 0 0,1 0 1,-1 1-1,1-1 1,-1 0-1,0 1 0,0-1 1,1 0-1,-1 1 1,0 1-1,3 53-15,-3-56 27,0 1 109,0 2-107,0 0 1,0 0-1,0-1 0,-1 1 0,1 0 0,-1 0 1,0 0-1,0 0 0,0-1 0,-2 5 0,-12 11-7,-1-2 0,-29 25-1,-16 16-2,49-46-248,11-10 120,0 0 0,-1 0 1,1 0-1,0 0 0,0 0 1,0 1-1,0-1 0,0 0 1,0 1-1,0-1 0,0 1 1,0-1-1,1 1 0,-1-1 1,1 1-1,-1-1 1,1 1-1,-1 0 0,1-1 1,0 3-1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7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560 36 10517,'0'-1'64,"0"-1"0,0 1 1,0 0-1,0-1 0,-1 1 0,1 0 1,0-1-1,-1 1 0,1 0 0,-1-1 1,1 1-1,-1 0 0,0 0 0,0 0 1,1-1-1,-1 1 0,0 0 0,0 0 1,0 0-1,0 0 0,0 1 0,0-1 1,0 0-1,-1 0 0,1 1 0,0-1 1,0 0-1,-1 1 0,1-1 0,0 1 1,-3-1-1,-49-2 1064,36 4-1119,-21-1 159,0 1 1,0 3-1,-70 15 0,91-15-97,0 1-1,0 1 1,1 1-1,-1 1 1,2 0-1,-1 1 1,1 0-1,1 1 1,0 1-1,-20 19 1,30-25-52,-1 0 1,1 0-1,0 1 0,0 0 0,0-1 1,1 1-1,0 1 0,0-1 0,1 0 1,0 1-1,-2 8 0,1 3-6,1-1-1,1 35 1,1-37-15,0-13-8,1-1-1,-1 1 1,1-1 0,-1 1 0,1-1 0,0 1 0,-1-1-1,1 0 1,0 1 0,0-1 0,0 0 0,0 0-1,0 0 1,1 0 0,-1 0 0,0 0 0,0 0 0,1 0-1,-1 0 1,1 0 0,-1-1 0,0 1 0,1 0 0,0-1-1,-1 0 1,1 1 0,-1-1 0,1 0 0,-1 0-1,1 1 1,2-2 0,68 3-262,-51-3 195,-8 1 27,0-1 0,0-1 1,0 1-1,0-2 0,0 0 1,0-1-1,0 0 0,-1 0 0,0-2 1,0 1-1,0-2 0,-1 0 1,0 0-1,0-1 0,-1 0 0,0 0 1,0-2-1,11-13 0,38-51-21,-49 58 170,2 1-1,-1 0 1,2 1 0,0 1-1,1 0 1,23-18-1,-32 29-84,0-1 0,0 1 0,0 1 0,0-1 0,1 1-1,-1 0 1,0 0 0,8 0 0,-11 0-14,-1 1 0,1 0 0,0-1 0,0 1 0,-1 0 0,1 0 0,0 1 0,-1-1 0,1 0 0,0 0 0,0 1 0,-1-1 0,1 1 0,0 0 0,-1-1 0,1 1 0,-1 0 0,1 0 0,-1 0 0,1 0 0,-1 0 0,0 0 1,0 1-1,1-1 0,-1 0 0,0 1 0,0-1 0,0 0 0,0 3 0,3 17-49,-2 1 0,0 1 0,-2-1 0,-3 31 0,1 6-101,0-27 125,0-1-2047,8-48 1103,-3 8 965,0 1-1,1-1 0,0 1 0,0 0 0,1 0 0,0 1 0,0-1 0,1 1 0,12-12 1,68-58 58,-77 70-44,9-9 103,2 1-1,0 0 1,0 2-1,2 0 1,-1 1-1,37-13 0,-57 25-89,0 0 0,-1 0 0,1 0-1,0 0 1,0 0 0,0 0-1,0 0 1,0 0 0,0 0-1,0 0 1,0 0 0,0 1-1,0-1 1,0 0 0,-1 1-1,1-1 1,0 1 0,0-1-1,0 1 1,-1-1 0,1 1 0,0-1-1,-1 1 1,1 0 0,0 0-1,-1-1 1,1 1 0,-1 0-1,1 0 1,-1 0 0,1-1-1,-1 1 1,0 0 0,1 0-1,-1 0 1,0 0 0,0 0 0,0 0-1,0 0 1,0 0 0,0 0-1,0 0 1,0-1 0,0 1-1,0 0 1,-1 2 0,-5 48 354,2-39-306,0 0 0,-1 0 0,-1-1 1,0 0-1,0 0 0,-1 0 0,-14 15 1,15-19-35,-1 1 1,1 0 0,1 0 0,0 0 0,0 0 0,0 1-1,1 0 1,1 0 0,-1 0 0,1 0 0,1 1-1,0-1 1,-2 19 0,5-28-90,-1 1 0,1 0 0,-1-1-1,1 1 1,-1-1 0,1 1 0,-1-1 0,1 0 0,0 1 0,-1-1 0,1 0-1,0 1 1,-1-1 0,1 0 0,0 0 0,-1 1 0,1-1 0,0 0-1,0 0 1,-1 0 0,1 0 0,0 0 0,-1 0 0,1 0 0,0 0 0,0-1-1,-1 1 1,1 0 0,1-1 0,4 1-740,40 0-4757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8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10181,'0'-1'108,"0"0"0,0 0 1,1 1-1,-1-1 1,0 0-1,0 0 0,1 1 1,-1-1-1,1 0 0,-1 1 1,1-1-1,-1 0 1,1 1-1,-1-1 0,1 1 1,-1-1-1,1 1 0,0-1 1,-1 1-1,1 0 1,0-1-1,-1 1 0,1 0 1,0-1-1,0 1 0,-1 0 1,1 0-1,0 0 1,0-1-1,-1 1 0,1 0 1,0 0-1,1 0 0,37 1-550,-21-1 713,586-21 108,-464 9-438,-39 5-642,-2-5 1,118-28-1,-195 32-1521,-19-2-1849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18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 12678,'0'-11'289,"-1"9"-197,1 0 0,0 0 0,0 0 0,0 0 0,0 0 0,0 0 0,1 0 0,-1 0 0,1 0 0,-1 1 0,1-1 1,-1 0-1,2-2 0,0 2-65,0 1 0,0 0 1,0 0-1,0 0 0,0 0 0,0 1 1,0-1-1,0 1 0,0-1 0,0 1 1,0-1-1,0 1 0,1 0 1,-1 0-1,3 1 0,29-4 55,1 2 0,-1 2 0,0 0 0,1 3 0,-1 1 0,0 1 0,34 12 0,-47-10-74,14 4 4,0 1 0,0 3 0,-2 0 0,0 2 0,57 42 0,-86-57-9,0 0-1,-1 1 1,0 0-1,0-1 0,0 1 1,0 1-1,-1-1 0,1 0 1,-1 0-1,0 1 1,-1 0-1,1-1 0,-1 1 1,0 0-1,0-1 1,0 1-1,0 0 0,-1 0 1,0 0-1,0 0 1,-1 0-1,1 0 0,-1-1 1,0 1-1,0 0 0,0 0 1,-1-1-1,0 1 1,0-1-1,0 1 0,0-1 1,-1 0-1,0 0 1,0 0-1,0 0 0,0 0 1,-7 5-1,-31 16-55,-2-2-1,-1-2 1,-69 24-1,45-18-1135,8-4-1882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1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658 1 9732,'0'0'3583,"-7"0"-3174,-25-1-324,0 2 0,0 2 0,0 1 0,1 1 1,0 1-1,0 2 0,0 2 0,1 0 0,1 2 1,0 1-1,0 2 0,2 0 0,0 2 0,-37 30 1,46-31-9,0 1 0,1 1 0,0 1 0,2 1 0,0 0 0,-13 24 0,23-34-61,0 0 1,0 0-1,1 1 0,0 0 1,1 0-1,0 0 0,1 0 1,0 0-1,0 1 0,2-1 0,-1 0 1,1 1-1,1-1 0,0 1 1,5 19-1,-4-26-14,0-1 1,1 1 0,-1-1-1,1 0 1,0 0-1,1 0 1,-1 0-1,0 0 1,1-1 0,0 0-1,0 1 1,0-1-1,0-1 1,1 1-1,-1-1 1,1 0-1,-1 0 1,1 0 0,0 0-1,0-1 1,8 2-1,13 2-7,-1 0-1,47 1 1,-51-5-4,118 0-588,-126-1 503,1-2 1,-1 0-1,0 0 0,0-1 1,1-1-1,-2 0 0,24-12 1,-25 10 22,-8 4 66,0 0-1,0 0 0,1 1 0,-1-1 1,0 1-1,1-1 0,0 1 0,-1 0 0,8-1 1,-10 2 21,-1 408-1396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1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11589,'0'0'1169,"0"17"-1153,0 19 192,0 7 176,0-4-336,0-3-32,0-8-16,0-6 0,0-12-96,0-3-672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1.8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15 225 10053,'-14'-225'0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2.2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26 10325,'0'237'2494,"-1"-223"-2719,-1-21-710,-2-25 110,4 20 783,0 0 0,1 0 0,0-1 0,1 1 0,3-12 0,-3 18 44,0 1-1,1-1 1,0 1-1,0-1 1,0 1-1,0 0 1,1 0-1,0 1 1,0-1 0,0 1-1,1 0 1,7-6-1,4-1 119,1 1 1,0 0-1,0 2 0,1 0 0,1 0 1,-1 2-1,1 0 0,0 1 0,1 1 1,-1 1-1,1 1 0,-1 1 0,29 1 1,-45 0-105,-1 0 0,1 1 0,-1-1 1,1 1-1,-1 0 0,0 0 0,1 0 1,-1 0-1,0 0 0,0 0 0,0 1 1,0-1-1,0 1 0,0 0 0,0-1 0,0 1 1,-1 0-1,1 0 0,-1 0 0,1 0 1,-1 0-1,0 0 0,1 1 0,-1-1 1,-1 0-1,1 1 0,0-1 0,0 0 1,-1 1-1,1 4 0,2 11 61,-1 0-1,-1 0 0,0 22 1,-1-28-51,0 108 59,1-120-97,-1 1 0,1 0 0,0-1-1,0 1 1,1 0 0,-1-1 0,0 1 0,0-1 0,0 0-1,0 1 1,0-1 0,0 0 0,1 0 0,-1 0 0,0 0-1,0 0 1,0 0 0,0 0 0,1 0 0,-1 0 0,0 0-1,1-1 1,3 1-36,5 0-41,0-1 0,0 0 1,0 0-1,-1-1 0,1 0 0,0-1 1,-1 0-1,0 0 0,0-1 1,0 0-1,0-1 0,10-7 0,-7 3 23,0-1-1,-1 0 1,-1-1-1,0 0 0,0 0 1,-1-1-1,13-22 1,-13 18 102,10-17 423,-19 33-415,0 1 0,0-1-1,0 0 1,0 0 0,0 0-1,0 1 1,0-1-1,0 0 1,1 0 0,-1 1-1,0-1 1,0 0-1,0 0 1,0 0 0,0 0-1,1 1 1,-1-1 0,0 0-1,0 0 1,0 0-1,1 0 1,-1 0 0,0 0-1,0 0 1,1 0 0,-1 1-1,0-1 1,0 0-1,0 0 1,1 0 0,-1 0-1,0 0 1,0 0 0,1 0-1,-1 0 1,0 0-1,0-1 1,1 1 0,-1 0-1,0 0 1,0 0 0,0 0-1,1 0 1,-1 0-1,0 0 1,0 0 0,0-1-1,1 1 1,-1 0-1,0 0 1,0-1 0,0 11 35,-2-1-1,1 0 1,-1 1 0,-1-1 0,1 0 0,-5 9 0,3-9-50,0 1 0,2-1 0,-1 0 0,1 1 0,0 0 0,0 11 0,1-5-51,1 21 165,0-36-168,0 0-1,0 0 1,1 0 0,-1 0 0,0 0 0,0 0-1,1 0 1,-1 0 0,1 0 0,-1 0 0,1 0-1,-1-1 1,1 1 0,0 0 0,-1 0 0,1-1-1,0 1 1,0 0 0,-1-1 0,1 1 0,0 0-1,0-1 1,0 1 0,0-1 0,0 0 0,0 1-1,0-1 1,0 0 0,1 1 0,38 0-1773,10-1-2252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2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4 11349,'7'-3'0,"51"3"-96,1 0 96,-23 10 96,-29 19-64,-7-4 16,0-4 144,-51-3-16,0-7 0,1-8-144,21-3 81,14 0 15,8 0-16,7-17-112,0-12-288,0 8-401,43 3-1328,8 7-4098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3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32 326 12070,'7'1'102,"0"-1"0,-1 0 1,1 0-1,0 0 1,-1-1-1,1 0 0,0 0 1,-1-1-1,1 0 1,-1 0-1,0 0 0,8-5 1,-6 2-101,-1 0 1,-1-1-1,1 0 0,-1 0 1,0 0-1,-1 0 1,1-1-1,-1 0 0,-1-1 1,1 1-1,-1-1 0,0 1 1,-1-1-1,0 0 1,3-14-1,-1-5-8,-2 1 0,0 0 0,-3-47 0,0 44 5,-1 29 8,0-1 0,0 0 0,0 1 0,0-1-1,-1 0 1,1 1 0,0 0 0,0-1 0,-1 1 0,1 0-1,0-1 1,-1 1 0,1 0 0,0 0 0,0 0 0,-1 0-1,1 0 1,0 1 0,-3-1 0,0 1 35,-6-2-2,0 2 0,1 0 0,-1 0 0,0 0-1,1 1 1,0 1 0,-1 0 0,1 0 0,0 1 0,-11 6 0,15-7 7,-1 1 0,1 0 0,0 0 1,1 0-1,-1 0 0,1 1 0,0 0 0,0 0 1,0 0-1,1 1 0,-1-1 0,1 1 0,1 0 1,-1 0-1,1 0 0,0 0 0,-1 7 0,0 5 42,1 1 0,1-1 0,0 1 0,1 0 0,6 33 0,-4-46-85,0 0 0,1 0 0,-1 0-1,2 0 1,-1-1 0,1 0 0,-1 1 0,1-1-1,1 0 1,-1-1 0,1 1 0,0-1 0,0 0-1,0 0 1,0 0 0,1-1 0,-1 0 0,1 0 0,12 4-1,2 1-162,-1-1-1,1 0 0,1-2 0,40 6 0,83-7-4610,-78-4-1774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3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87 12182,'-27'0'1021,"25"30"-487,2 170-2065,-2-253-297,0 32 1726,1 1 0,1 0 1,1-1-1,0 1 0,7-32 0,-5 46 130,0-1-1,1 1 1,-1 1-1,1-1 1,0 0-1,0 1 1,1 0 0,0 0-1,0 0 1,0 1-1,0-1 1,1 1-1,0 1 1,0-1-1,0 1 1,0 0 0,0 0-1,1 1 1,-1 0-1,1 0 1,13-2-1,11-2 333,1 2-1,0 1 0,38 2 1,-54 1-269,-9-1-48,0 1 0,0 0 0,0 1 0,-1 0-1,10 2 1,-15-3-37,1 1-1,0-1 1,-1 1 0,1 0-1,-1 0 1,1 0-1,-1 0 1,0 0 0,1 0-1,-1 0 1,0 0-1,1 1 1,-1-1-1,0 0 1,0 1 0,0-1-1,0 1 1,-1-1-1,1 1 1,0 0 0,-1-1-1,1 1 1,-1 0-1,1 2 1,2 14 82,-1 1 0,0 33 0,-2-43-76,0-1 0,-1 1 0,0-1 0,0 1-1,-1-1 1,0 1 0,-1-1 0,-5 11 0,-1-4-422,-1-2 0,-1 1 1,-1-2-1,1 1 0,-2-1 1,-15 11-1,5-10-3901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1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 3265,'0'0'9765,"0"-3"-9077,0-4-688,0 3-272,0-3-2321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3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7684,'0'-7'5762,"0"36"-5538,0 21 32,22 3-176,-15 8 96,-7-1 241,0 1-337,0-7-64,0-8 0,0-7-16,0-7-673,0-10-1311,0-8-3635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4.4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2545,'1'-2'558,"0"0"-1,-1 0 0,1 0 1,0 0-1,1 0 1,-1 0-1,0 0 0,1 0 1,-1 1-1,1-1 0,-1 0 1,1 1-1,3-3 1,31-12 1248,-18 12-2133,0 1-1,28-1 0,-31 3 863,194-4-162,-163 6-375,-40-2 20,-1 1 0,1 0 0,0 1 1,-1-1-1,1 1 0,0 0 0,-1 1 1,1-1-1,-1 1 0,0 0 0,0 1 1,6 2-1,-8-2-5,0-1 0,-1 1 0,1 0 0,-1-1 0,0 1-1,0 0 1,0 0 0,0 1 0,0-1 0,-1 0 0,0 1 0,1-1 0,-1 1 0,0-1 0,-1 1 0,1-1 0,-1 1-1,1 4 1,5 161 89,-6-168-154,0 0 0,1 0 0,-1 0 0,0-1 0,0 1 1,0 0-1,0 0 0,0 0 0,0 0 0,0 0 0,0 0 0,0 0 0,0 0 1,0 0-1,-1 0 0,1 0 0,0 0 0,-1 0 0,1-1 0,0 1 0,-1 0 1,1 0-1,-1 0 0,0-1 0,1 1 0,-1 0 0,0-1 0,1 1 0,-1 0 1,0-1-1,0 1 0,1-1 0,-1 1 0,0-1 0,0 1 0,0-1 0,0 0 1,0 0-1,0 1 0,0-1 0,0 0 0,0 0 0,1 0 0,-3 0 0,3-24-1263,0 7 1121,-1 9 160,1 0 0,0-1 1,1 1-1,0-1 0,0 1 1,5-16-1,-4 20 101,0 0-1,0 1 1,1-1-1,0 0 1,0 1 0,0-1-1,0 1 1,0 0-1,0 0 1,1 0-1,0 1 1,-1-1 0,1 1-1,0 0 1,0 0-1,6-2 1,12-4 134,0 1 1,1 1-1,0 1 0,0 1 1,1 1-1,-1 1 1,38 2-1,-57 0-170,-1 0-1,0 0 1,0 0-1,0 0 1,1 0-1,-1 1 1,0 0 0,0-1-1,0 1 1,0 0-1,0 1 1,0-1-1,0 0 1,0 1-1,0 0 1,-1 0 0,1 0-1,0 0 1,-1 0-1,0 0 1,0 0-1,1 1 1,-1-1-1,-1 1 1,4 5-1,-1 2 80,-1 0 0,0 0 0,-1 1-1,0-1 1,-1 0 0,0 17-1,0-16-88,-1-1 0,2 1-1,-1 0 1,1 0 0,7 17-1,-8-27-37,0 1-1,1 0 0,-1-1 1,1 1-1,-1-1 0,1 1 0,0-1 1,-1 0-1,1 0 0,0 0 1,0 0-1,0 0 0,0 0 1,0 0-1,0-1 0,0 1 1,0-1-1,0 1 0,0-1 0,1 0 1,-1 0-1,0 0 0,0 0 1,3-1-1,0 1-120,0 0-1,0-1 1,0 0 0,0 0 0,0 0-1,0-1 1,-1 1 0,1-1-1,0 0 1,4-4 0,-2 1 27,-1 0 1,0 0 0,0-1 0,0 0-1,-1 0 1,1-1 0,-2 0 0,1 1 0,-1-2-1,0 1 1,0 0 0,-1-1 0,0 0-1,-1 1 1,3-11 0,-1-9 43,0 0 0,-2 0 1,-2-36-1,0 45 214,0 16-72,-1 1 0,1 0 0,-1 0-1,1 0 1,-1 0 0,1 0 0,-1 0 0,0 0-1,0 0 1,0 0 0,1 0 0,-1 0 0,0 0 0,0 1-1,0-1 1,0 0 0,0 1 0,-1-1 0,1 1-1,0-1 1,0 1 0,0-1 0,0 1 0,-1 0-1,1 0 1,0-1 0,0 1 0,-1 0 0,-1 0-1,-48-2 976,38 1-753,-12 0-94,11 0-90,1 0 0,0 1 0,-1 0 0,1 1-1,-14 3 1,25-3-103,-1-1 0,1 1 0,-1 0 1,1 0-1,0 0 0,-1 0 0,1 0 0,0 1 0,0-1 0,0 0 0,0 1 0,0 0 0,0 0 1,0-1-1,0 1 0,1 0 0,-1 0 0,1 1 0,-1-1 0,1 0 0,0 0 0,0 1 0,0-1 1,0 0-1,1 1 0,-1-1 0,0 1 0,1 0 0,0-1 0,0 1 0,0 4 0,0-5-10,0 0 0,0 1 0,0-1 0,0 1 0,1-1 0,-1 0 0,1 1 0,0-1 0,0 0 0,-1 0 0,2 1 0,-1-1 0,0 0 0,0 0 0,1 0 0,-1 0 0,1-1 0,-1 1 0,1 0 0,0-1 0,0 1 0,-1-1 0,1 1 0,0-1 0,1 0 0,-1 0 0,0 0 0,3 1 0,5 1-10,1 0 0,0-1 0,1 0 0,21 1 0,-10-2-25,243 5-2422,-170-7 1224,42-13 1722,-138 14-454,1 0 0,0 0 0,0 0 0,0 0 1,0 0-1,0 0 0,0 0 0,-1 1 0,1-1 1,0 0-1,0 1 0,0-1 0,-1 0 1,1 1-1,0-1 0,0 1 0,-1-1 0,1 1 1,0 0-1,-1-1 0,1 1 0,-1 0 0,1-1 1,-1 1-1,1 0 0,-1 0 0,1-1 1,-1 1-1,0 0 0,1 0 0,-1 1 0,2 30 671,-2-20-530,0 76 525,-2 126 112,-1-173-764,-2 0-1,-1 0 0,-15 47 1,-101 270-1607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4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3 163 11093,'0'-18'590,"-1"14"-511,0 0 1,1-1-1,-1 1 1,1 0-1,0 0 1,1 0-1,-1 0 1,1-1 0,0 1-1,0 0 1,0 0-1,0 0 1,1 0-1,0 1 1,2-6-1,4 2-27,1 1 0,-1 0 0,1 0-1,0 1 1,0 0 0,0 1 0,1 0 0,0 1-1,0 0 1,0 0 0,13-2 0,14-1 131,75-3-1,-87 8-183,-5-1-5,0 2-1,0 0 1,39 7 0,-55-7 5,0 1 0,0 0 0,0 0 0,0 0 0,-1 1 0,1-1 0,0 1 0,-1 0 0,0 0 0,1 0 0,-1 0 0,0 1 0,0-1 0,0 1 0,0 0 0,-1 0 0,1 0 0,-1 0 0,1 0 0,-1 1 0,0-1 0,-1 1 0,1-1 0,0 1 0,-1 0 0,1 5 0,0 8-13,0 0 0,-3 33 1,1-18 11,-1-28-2,0 1 0,0-1-1,0 0 1,0 0-1,-1 0 1,1 0 0,-1 0-1,0 0 1,-1-1-1,1 1 1,0-1 0,-1 1-1,0-1 1,0 0-1,0 0 1,0 0 0,-1 0-1,1-1 1,-1 0 0,1 1-1,-1-1 1,-5 2-1,-13 7-349,-1-1-1,-37 12 0,52-20 154,-57 15-3240,6-8-5598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5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0 11125,'-1'1'50,"0"0"-1,0 0 1,0 0-1,1 0 1,-1 0-1,0 0 1,1 0 0,-1 0-1,1 1 1,-1-1-1,1 0 1,-1 0-1,1 0 1,0 1-1,0-1 1,0 0 0,0 0-1,0 1 1,0-1-1,0 0 1,0 1-1,0-1 1,0 0 0,1 2-1,-1 3 78,0 9 68,1 0 0,0 0 1,0 0-1,2 0 0,0 0 0,0-1 0,8 18 0,-8-24-141,1 0 0,1 0 0,-1-1 0,1 0 0,1 0-1,-1 0 1,1-1 0,0 1 0,1-1 0,-1-1 0,1 1 0,1-1-1,-1 0 1,9 3 0,-4-2-27,0-2 0,1 1 0,0-2 1,0 1-1,0-2 0,0 0 0,0-1 0,0 0 0,0 0 0,15-3 0,-8 1-47,0-1-1,0-2 0,-1 0 0,1-1 0,36-14 1,-35 9-87,-1-2 1,0 0-1,-1-1 1,0 0-1,-1-2 1,-1 0-1,0-2 1,-1 1-1,0-2 1,24-36-1,-36 47 151,-1-1-1,1 1 0,-1-1 0,-1 1 1,4-13-1,-4 15 557,-2 21-150,0 2-372,0 648 533,0-654-617,0-1 1,0 1 0,-1 0 0,-1 0-1,0 0 1,-1 0 0,-6 18 0,6-25 2,1-1 0,-1 1 1,-1 0-1,1-1 0,-1 0 0,1 0 1,-1 0-1,0 0 0,-1 0 1,1-1-1,0 0 0,-1 0 0,0 0 1,0 0-1,0-1 0,0 0 1,0 0-1,-7 1 0,2 0 8,0 0 0,1-1 0,-2 0 0,1-1-1,0 0 1,-19-1 0,27 0-1,-1 0 0,0 0 0,1-1-1,-1 1 1,0-1 0,1 1 0,-1-1 0,1 0 0,0 0 0,-1 0-1,1-1 1,0 1 0,-1 0 0,1-1 0,0 0 0,0 1 0,0-1-1,0 0 1,1 0 0,-1 0 0,0 0 0,1 0 0,-1-1 0,1 1-1,0 0 1,0-1 0,0 1 0,0-1 0,-1-4 0,0-6-1,0 0 0,0 0 0,1-1 0,1 1 0,0 0 0,1-1 0,0 1 0,2 0 0,-1 0 1,1 0-1,1 0 0,0 0 0,1 1 0,1-1 0,-1 1 0,2 1 0,0-1 0,9-11 0,20-20 36,2 1 0,67-58 0,103-69-1304,-156 129 50,44-31-5162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26.5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1 231 11797,'0'-6'26,"0"0"-1,0 0 0,1 0 1,-1 1-1,1-1 1,0 0-1,1 1 0,-1-1 1,4-7-1,-2 9 27,0 0 0,0 1 1,0-1-1,0 1 0,0 0 0,1 0 0,0 0 1,0 0-1,-1 1 0,2-1 0,-1 1 0,0 0 1,7-2-1,34-13 92,1 1 1,1 3-1,49-8 1,152-12-118,-103 18 52,1 7-1,226 16 0,-350-6-74,-1 1-1,0 1 0,0 1 0,0 0 1,0 2-1,-1 0 0,25 13 1,-37-15-2,0 0 0,0 0 0,0 1 0,-1 0 0,0 0 0,0 1 0,0-1 1,-1 2-1,0-1 0,0 1 0,-1 0 0,0 0 0,0 0 0,-1 1 0,0-1 1,-1 1-1,0 0 0,3 15 0,-3-8 21,-1 0-1,-1 0 1,0 0 0,-1 0-1,-1 0 1,0 0-1,-1 0 1,-1 0 0,0 0-1,-2 0 1,1-1 0,-2 0-1,0 0 1,-1 0 0,0-1-1,-13 17 1,-12 14 136,-3-1 0,-2-3 0,-58 54 0,53-55-46,-27 28 92,-140 142 273,165-161-368,3 2 0,-51 79 1,77-104-98,0 1 0,2 1 1,2-1-1,0 2 0,2 0 1,0 0-1,3 1 0,0-1 1,2 1-1,1 1 0,1-1 1,2 0-1,1 1 0,8 46 1,-5-61-21,0 0 0,1-1 1,1 1-1,1-1 0,0 0 0,1-1 1,0 0-1,1 0 0,1 0 0,0-1 1,1-1-1,0 0 0,1 0 1,0-1-1,1-1 0,0 0 0,1-1 1,17 10-1,3-2-117,1 0-1,0-3 1,0-1 0,1-1-1,1-2 1,74 10 0,31-9-305,1-6 1,249-23-1,-376 16 415,-13 1 9,1 1 0,-1-1-1,0 1 1,1 0 0,-1 0-1,0 0 1,1 0 0,-1 1-1,4 0 1,-6 0 6,0 0 0,0 0 0,0 0 1,0-1-1,0 1 0,0 0 0,-1 0 0,1 0 0,0 0 1,0 0-1,-1 1 0,1-1 0,-1 0 0,1 0 0,-1 0 1,1 0-1,-1 1 0,0-1 0,0 0 0,0 0 0,1 1 1,-1-1-1,0 0 0,-1 1 0,1-1 0,0 0 0,0 0 1,0 1-1,-1 1 0,-2 10 50,1-1 1,-1 1-1,-1-1 1,0 1-1,-1-1 1,-1 0-1,-9 15 0,-10 12 161,-29 35 0,-59 72 131,-141 247 1,211-315-303,5 1 0,2 2 0,4 2 0,4 0 1,-25 127-1,36-99-36,-4 163 0,21 117 225,3-172 125,-3-175-304,1-22 0,-1 0 1,-1 0 0,-7 40-1,6-54-43,0 0-1,-1 0 1,0-1-1,-1 1 1,1-1-1,-2 0 1,1 0-1,-1 0 1,0-1 0,0 0-1,0 0 1,-1 0-1,-12 9 1,0-1-181,-2-1 0,1-1 1,-2 0-1,0-2 0,0 0 1,-1-2-1,0 0 1,0-2-1,-26 5 0,-119 11-3887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0.5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6723,'0'-1'76,"0"1"0,0 0-1,0-1 1,1 1 0,-1 0-1,0-1 1,0 1 0,1 0 0,-1 0-1,0-1 1,0 1 0,1 0 0,-1 0-1,0 0 1,1-1 0,-1 1 0,0 0-1,1 0 1,-1 0 0,1 0-1,-1 0 1,0 0 0,1 0 0,-1 0-1,0 0 1,1 0 0,-1 0 0,1 0-1,-1 0 1,0 0 0,1 0 0,-1 0-1,0 0 1,1 0 0,-1 0-1,1 1 1,-1-1 0,0 0 0,0 0-1,1 0 1,-1 1 0,0-1 0,1 0-1,-1 0 1,0 1 0,1-1 0,6 27 1177,-7 55-1419,-1-60 575,-10 165-231,1 1-41,10-185-148,0-1 1,1 0-1,-1 1 1,1-1-1,0 1 1,-1-1-1,1 0 1,1 1-1,-1-1 1,0 0 0,0 0-1,1 0 1,-1 0-1,1 0 1,0 0-1,-1 0 1,1-1-1,0 1 1,0 0 0,0-1-1,0 0 1,1 1-1,-1-1 1,0 0-1,1 0 1,-1 0-1,0-1 1,1 1-1,-1-1 1,1 1 0,-1-1-1,4 0 1,0 1-36,0 0 1,-1-1-1,1 0 1,0 0-1,-1 0 1,1-1-1,0 0 1,-1 0-1,1 0 1,-1-1-1,1 0 1,-1 0-1,0 0 1,6-4-1,8-11-73,-1 0-1,0-1 0,-2-1 0,28-40 0,-8 11-41,-21 29 83,-1-1-1,0 0 1,-2-1-1,0 0 1,-2-1 0,0-1-1,-2 1 1,9-34-1,-13 34 625,-1 0-1,0 1 0,-1-25 622,-2 58-1404,0 334 103,0-345 117,3 36-826,8-17-2496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1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85 10517,'-6'0'197,"5"27"-143,3 37 210,0-39-198,-1 0 0,-1 1 0,-1-1 0,-9 49 1,10-92-379,-1 7 281,1 1 0,0 0 0,0-1 0,1 1 0,0 0 0,1 0-1,6-17 1,1 8 30,2 1-1,0 0 0,2 1 0,0 0 0,0 1 1,18-16-1,-20 21 19,0 1 1,1 1-1,0 0 1,0 0-1,1 1 1,0 1-1,1 0 1,-1 1 0,24-7-1,-30 11-15,0 0 1,0 1-1,0 0 1,0 0-1,1 1 0,-1 0 1,0 0-1,0 1 0,0 0 1,12 3-1,-16-3 2,0 0 0,0 1 0,1-1-1,-2 1 1,1 0 0,0 0 0,0 0 0,0 0-1,-1 0 1,1 1 0,-1-1 0,0 1 0,0 0-1,0-1 1,0 1 0,0 0 0,-1 0 0,1 0-1,-1 1 1,0-1 0,0 0 0,0 0 0,1 6-1,0 5 53,0 1-1,0 0 0,-2 0 0,1-1 1,-3 17-1,1-24-286,0-1 1,0 1 0,0-1-1,-1 1 1,0-1-1,0 0 1,-1 0-1,1 0 1,-2 0-1,1 0 1,0-1 0,-1 1-1,-5 5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1.4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1 11461,'-7'1'70,"0"0"0,0 0 0,-1 1 0,1 0-1,0 0 1,1 0 0,-1 1 0,0 0 0,1 1 0,-1 0-1,1 0 1,0 0 0,0 0 0,1 1 0,0 0 0,-1 0-1,-5 8 1,-6 9-24,0 1 0,1 0 0,-14 28 0,26-43-39,1-1-1,0 1 1,0 0 0,0 0 0,1 0 0,0 0-1,0 1 1,1-1 0,1 0 0,-1 12 0,1-17 5,2 1 21,12-3-25,16 0-43,0-1-1,0-1 1,0-2 0,0-1-1,0-1 1,-1-2 0,51-18-1,37-34-405,-104 50 415,1 1-1,-2-2 1,0 1-1,0-2 0,-1 0 1,14-16-1,-23 25 64,0-1 0,-1 1-1,1-1 1,0 0 0,-1 0-1,0 0 1,0 0 0,0 0-1,0 0 1,0-1 0,0 1-1,-1 0 1,0 0 0,1 0-1,-1-5 1,-14 6 617,6 2-637,0 0-1,0 0 1,0 1 0,0 0 0,0 1 0,0-1 0,0 2-1,0-1 1,1 1 0,-9 4 0,13-5-14,0 1 0,-1 0 1,1-1-1,0 1 0,0 0 1,0 0-1,1 1 0,-1-1 1,1 1-1,0-1 0,0 1 0,0 0 1,0 0-1,1-1 0,-1 1 1,1 0-1,0 1 0,0-1 0,0 0 1,1 0-1,0 0 0,0 0 1,0 5-1,0-6-3,0 0 0,-1 0 1,2-1-1,-1 1 0,0 0 1,0 0-1,1-1 0,0 1 1,-1 0-1,1 0 0,0-1 0,0 1 1,1-1-1,-1 1 0,0-1 1,1 0-1,0 1 0,3 3 0,0-3-10,0 0 0,0-1-1,1 1 1,-1-1 0,1 0-1,-1 0 1,13 2 0,17 2-702,0-1 0,0-2 1,61-2-1,-60-2-771,17 1-2613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1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10661,'-1'-1'78,"1"0"0,0 0-1,0 0 1,0 0 0,0 0 0,0 0 0,0 0 0,1 0 0,-1 0 0,0 0-1,0 0 1,1 0 0,-1 0 0,1 0 0,-1 0 0,1 0 0,-1 0 0,1 0-1,-1 0 1,1 1 0,1-3 0,22 1 764,-11 2-1095,-10 1 251,1-1-1,-1 0 0,0 1 1,0 0-1,0 0 0,0 0 1,-1 0-1,1 0 1,0 0-1,0 1 0,-1-1 1,1 1-1,-1 0 0,1 0 1,-1 0-1,0 0 0,1 0 1,-1 1-1,0-1 0,-1 1 1,1-1-1,0 1 1,-1 0-1,1-1 0,-1 1 1,0 0-1,0 0 0,0 0 1,-1 0-1,1 0 0,0 0 1,-1 4-1,3 15-83,-1 1 0,-1 0 0,-2 34-1,0-23-489,0-34 572,0 0-1,1 0 1,-1 0 0,0 0 0,0 0-1,1 0 1,-1 0 0,0 0 0,1-1-1,-1 1 1,0 0 0,1-1 0,-1 1-1,0 0 1,1-1 0,-1 1 0,1-1-1,-1 1 1,1-1 0,-1 1 0,0-2-1,-1-5 13,-1 0 0,1 0 0,1 0 0,0-1 0,0 1 0,0 0 0,1-1 0,0 1-1,0-1 1,1 1 0,-1 0 0,2-1 0,-1 1 0,1 0 0,0 0 0,1 0 0,0 0-1,0 0 1,0 0 0,1 1 0,0 0 0,9-12 0,6 3-599,-1 1 1,2 1-1,-1 0 0,40-17 0,-28 15-5024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2.2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 8 11701,'0'-7'304,"0"39"-304,7 25 193,-7 7 47,0 11 0,0-8 16,0 5-208,-22-8-16,-14-7 32,0-4-48,14-10-32,7-11-176,8-10-1329,7-12-800</inkml:trace>
  <inkml:trace contextRef="#ctx0" brushRef="#br0" timeOffset="1">15 385 10805,'-15'-7'64,"15"4"80,0-1 240,44 1-384,28 3-320,8 0-224,-7 0-449,-1 0-2144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2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10949,'0'0'1182,"2"17"-38,0-4-1041,1-1-1,1 0 1,0 0-1,1 0 1,0 0-1,1-1 1,0 1-1,15 19 1,-16-24-93,1 0 1,-1-1-1,1 1 1,1-1-1,-1-1 1,1 1-1,0-1 1,0 0 0,1-1-1,0 1 1,-1-2-1,1 1 1,1-1-1,10 3 1,-15-5-56,0 0 0,-1-1 1,1 1-1,0-1 0,0 0 0,-1 0 0,1 0 1,0-1-1,4 0 0,-7 0 12,0 1 0,0-1 0,0 1 0,0-1-1,0 1 1,0-1 0,0 0 0,0 1 0,0-1 0,0 0 0,-1 0 0,1 0 0,0 0 0,0 0 0,-1 0 0,1 0-1,-1 0 1,1 0 0,-1 0 0,1 0 0,-1 0 0,0 0 0,0 0 0,1 0 0,-1 0 0,0-1 0,0 1-1,0 0 1,0-2 0,0-192 401,0 224 38,1 89 246,-4 139-440,2-247-211,0-1-1,-1 0 1,0 0 0,-1 0-1,0 0 1,0 0-1,-5 9 1,-8 21-139,13-19-2383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2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316 52 10277,'0'-1'99,"0"0"1,0 0-1,-1 0 1,1 0-1,0 0 1,0 0-1,-1 0 1,1 0-1,-1 1 1,1-1-1,-1 0 1,1 0-1,-1 0 1,0 0-1,1 1 1,-1-1-1,0 0 1,1 1-1,-1-1 1,0 0-1,0 1 1,0-1-1,0 1 1,0-1-1,-1 0 1,-37-6 418,26 6-539,0 2 0,1 0-1,-1 0 1,-19 5-1,17-1 37,0 1 0,1 0-1,-1 1 1,-25 17 0,33-19-12,1-1-1,-1 1 1,1 0 0,0 0 0,1 1-1,-1 0 1,1 0 0,0 0 0,0 1 0,1 0-1,-7 13 1,10-19-9,1 0 0,-1 0 0,0 0 0,1 1 1,-1-1-1,1 0 0,0 0 0,-1 1 0,1-1 0,0 0 0,0 1 0,0-1 0,-1 0 0,1 1 0,1-1 1,-1 0-1,0 1 0,0-1 0,0 0 0,1 1 0,-1-1 0,1 0 0,-1 0 0,1 1 0,0-1 0,-1 0 0,1 0 1,0 0-1,0 0 0,-1 0 0,1 0 0,0 0 0,0 0 0,2 1 0,1-1-37,1 1-1,-1-2 1,1 1 0,-1 0 0,1-1-1,0 0 1,-1 0 0,7 0-1,6-1-61,-1 0-82,1-1 0,0 0 0,0-1 0,-1-1 1,0-1-1,0-1 0,0 0 0,24-13 0,-3-1-29,-1-2 1,44-36-1,-80 57 254,0 1-1,1-1 1,-1 1-1,0-1 1,1 1-1,-1 0 0,1-1 1,-1 1-1,0-1 1,1 1-1,-1 0 1,1-1-1,-1 1 0,1 0 1,-1 0-1,1 0 1,-1-1-1,1 1 1,-1 0-1,1 0 0,-1 0 1,1 0-1,-1 0 1,1 0-1,0 0 0,-1 0 1,1 0-1,-1 0 1,1 0-1,-1 0 1,1 0-1,-1 0 0,1 1 1,0 17 1550,-2 0-1978,0-1 375,2 15 17,0-32-13,-1 1 0,0 0 0,1 0 0,0 0 0,-1 0 0,1 0 0,-1 0 0,1 0 0,0-1 0,0 1-1,0 0 1,-1-1 0,1 1 0,0 0 0,0-1 0,0 1 0,0-1 0,0 0 0,0 1 0,0-1 0,0 0 0,0 1-1,0-1 1,0 0 0,0 0 0,0 0 0,2 0 0,17 2-287,1-1 0,-1-1-1,0 0 1,0-2 0,1 0 0,-1-2-1,0 0 1,-1-1 0,1-1 0,-1-1 0,0 0-1,-1-2 1,26-15 0,-41 22 307,12-7 129,-1 0 0,-1-1 0,1 0 1,-2-1-1,1-1 0,10-13 0,-24 35 2973,-17 49-3146,15-52 34,0 1 0,0-1-1,1 1 1,1 0 0,-1 0-1,1-1 1,0 1 0,1 0-1,1 14 1,-1-6-228,4-9-1023,14-6-954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3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9124,'-14'0'0,"14"21"-5618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3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18 453 11157,'-3'10'3,"-1"1"-1,1-1 1,1 0 0,0 1-1,0 0 1,1-1 0,1 1-1,0 0 1,2 20 0,-1-4-17,0-34-12,0 0 0,1 0-1,0 0 1,1 0 0,-1 0-1,1 1 1,0-1 0,1 1-1,0 0 1,0 0-1,8-10 1,2 0 51,0-1-1,32-26 1,-43 42 8,1-1 0,-1 1 1,1 0-1,-1 0 0,1 0 1,-1 1-1,1-1 0,0 1 1,-1 0-1,1 0 1,0 0-1,-1 1 0,1-1 1,0 1-1,-1 0 0,1 0 1,-1 0-1,1 1 0,-1-1 1,0 1-1,0-1 0,1 1 1,3 4-1,4 6-92,-1 1-1,0 0 1,-1 1 0,0 0-1,-1 1 1,-1 0 0,7 18-1,-12-16-1298,-2-5-1878</inkml:trace>
  <inkml:trace contextRef="#ctx0" brushRef="#br0" timeOffset="1">890 1 12966,'0'0'0,"0"35"0,0 22 0,-22 11 32,0 0 112,0 0-96,1-1-32,-8-10 64,-1-3-64,1-8-16,0-7 0,15-7-1425,-8-14-3009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3.9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56 11701,'3'-4'116,"0"0"0,0 0 0,1 0 0,0 0 0,0 1 0,0 0 0,0 0 0,1 0 0,-1 0 0,1 0 0,-1 1 0,1 0 0,0 0 0,0 0 0,0 1 0,0 0 0,0 0 0,8-1 0,14-1-46,0 2 1,37 2 0,-27 0-43,-26-2-26,1 1-1,-1 1 1,0 0-1,0 0 1,21 7-1,-29-7 1,-1 0 1,1 0-1,-1 0 0,1 1 0,-1-1 0,1 1 0,-1 0 1,0 0-1,0-1 0,0 2 0,0-1 0,0 0 0,0 0 1,-1 0-1,1 1 0,-1-1 0,1 1 0,-1 0 0,0-1 1,0 1-1,0 0 0,0-1 0,-1 1 0,1 0 0,-1 0 1,0 0-1,0 0 0,0 4 0,0-4 0,0-1-1,0 1 1,0-1 0,0 1-1,0-1 1,1 1 0,-1-1-1,1 0 1,-1 1-1,1-1 1,0 1 0,0-1-1,0 0 1,0 0 0,1 0-1,-1 1 1,1-1-1,-1-1 1,1 1 0,-1 0-1,1 0 1,0 0 0,0-1-1,0 1 1,0-1 0,0 0-1,1 1 1,3 0-1,3 1-34,0-1-1,1-1 0,-1 0 0,1 0 1,-1-1-1,13-1 0,1 1-52,-19 0 74,0-1 0,0 1 0,1-1-1,-1 0 1,0 0 0,-1 0 0,1-1-1,0 0 1,0 1 0,0-1 0,-1 0-1,6-5 1,14-6 57,-22 12-36,0 1 1,0 0 0,0-1 0,0 1 0,0 0-1,0-1 1,0 1 0,0 0 0,0 0 0,0 0-1,0 0 1,0 0 0,0 0 0,0 0-1,0 0 1,0 0 0,0 0 0,0 1 0,0-1-1,0 0 1,0 1 0,0-1 0,-1 1 0,1-1-1,0 1 1,0-1 0,0 1 0,0 0-1,-1-1 1,1 1 0,0 0 0,-1 0 0,1 0-1,0-1 1,-1 1 0,1 0 0,-1 0 0,1 0-1,-1 0 1,0 0 0,1 0 0,-1 0-1,0 0 1,0 2 0,8 52-83,-8-47 117,3 43-6,-6 101 0,0-127 3,-1-1 1,-1 1-1,-1-1 0,-1 1 1,-1-2-1,-12 25 0,-7 5 39,-2-2 0,-3-1 1,-1-2-1,-63 69 0,69-87-65,-2-2-1,-1-1 1,-2-1-1,0-2 1,-1-1-1,-2-1 1,-56 25 0,68-38-276,0-1-1,-1-1 1,1-1 0,-1-1 0,-1-1 0,-25 1 0,-63-3-3605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4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0 13606,'-5'1'3,"0"1"1,0-1-1,0 1 0,0 0 0,1 1 0,-1-1 1,1 1-1,0 0 0,-1 0 0,1 0 1,0 0-1,1 1 0,-1-1 0,1 1 0,-1 0 1,1 0-1,0 1 0,1-1 0,-1 0 0,1 1 1,0 0-1,0 0 0,0-1 0,-1 8 0,-4 16 30,1 1-1,1-1 0,-1 40 0,-1 1-1,4-54-1,5-22 34,9-30-56,-2 21-44,1 0 0,1 1 1,0 1-1,0 0 1,18-17-1,74-59-9,-101 89 44,61-45-1,-58 43-2,-1 0-1,1 0 0,0 1 0,0 0 1,0 0-1,0 0 0,0 1 1,1-1-1,-1 1 0,0 1 0,1-1 1,6 1-1,-10 0 7,-1 1-1,0 0 1,0 0 0,0 0-1,0 0 1,0 0 0,0 0 0,0 0-1,-1 0 1,1 0 0,0 0-1,0 0 1,-1 1 0,1-1-1,-1 0 1,1 0 0,-1 1 0,1-1-1,-1 0 1,0 3 0,9 41 101,-6-26-26,-1-13-54,1 10 5,0-2-1,2 1 1,-1 0-1,12 21 0,-14-32-25,1 1 0,0-1 0,0 0 0,0 0 0,1 0 0,0 0 0,-1-1 0,1 1 0,0-1 0,1 0-1,-1 0 1,1-1 0,-1 1 0,1-1 0,0 0 0,0 0 0,9 2 0,1 0-72,1-1 0,0 0 0,0-1 0,0-1 0,0 0 0,0-1 0,0-1 0,0-1 0,0 0 0,0-1 0,-1 0 0,1-2 0,-1 1 0,0-2 0,0 0 0,-1-1 0,1-1 1,-1 0-1,-1-1 0,0 0 0,0-1 0,-1 0 0,0-1 0,-1-1 0,0 1 0,12-19 0,-21 28 123,0-1 1,-1 0 0,1 0-1,0-1 1,-1 1-1,1 0 1,-1 0-1,0-1 1,0 1-1,-1-1 1,1 1-1,-1-1 1,1 1-1,-2-7 1041,1 31-1014,0 117-48,0-136-37,1 1-1,-1-1 0,0 1 0,1-1 0,-1 0 0,1 1 0,-1-1 0,1 0 0,0 1 0,0-1 0,0 0 0,1 0 0,-1 0 0,0 0 1,1 0-1,-1 0 0,1 0 0,0 0 0,0-1 0,0 1 0,-1-1 0,1 1 0,1-1 0,-1 0 0,0 0 0,0 0 0,0 0 0,1 0 0,-1 0 1,0 0-1,4 0 0,8 1-83,0 0 0,0-1 0,0 0 0,19-2-1,-11 1-62,-8 0-115,0-1 0,0 0-1,0-1 1,0 0 0,-1-1 0,1 0-1,13-6 1,-23 7 154,0 0 1,1 0-1,-1 0 0,0-1 1,0 1-1,0-1 0,0 0 1,-1 0-1,1-1 0,-1 1 1,0-1-1,0 1 0,0-1 1,0 0-1,-1 0 0,0-1 1,0 1-1,0 0 0,0-1 1,0 1-1,-1-1 1,0 0-1,1-8 0,-1 5 183,0 1-1,0 0 0,-1-1 0,0 1 1,-1-1-1,1 1 0,-1 0 1,-3-9-1,3 13 65,-1 0 0,1 1 0,-1-1 0,0 0 0,0 0 0,0 1 1,-1-1-1,1 1 0,-1 0 0,1 0 0,-1 0 0,0 0 0,0 0 0,1 1 0,-1-1 0,-1 1 0,1-1 1,0 1-1,-4-1 0,6 2-71,0 0 1,0 0 0,-1-1 0,1 1-1,0-1 1,0 1 0,-1-1-1,1 0 1,0 1 0,0-1 0,0 0-1,0 0 1,0 1 0,0-1-1,0 0 1,-1-2 0,2 3-58,0-1 1,1 1-1,-1-1 1,0 1-1,0-1 1,0 1-1,1-1 1,-1 1-1,0 0 1,0-1-1,1 1 1,-1-1-1,0 1 1,1 0-1,-1-1 0,0 1 1,1 0-1,-1 0 1,1-1-1,-1 1 1,0 0-1,1 0 1,-1 0-1,1-1 1,-1 1-1,1 0 1,-1 0-1,1 0 1,49-11-479,-45 11 476,47-9-447,1 3 0,-1 2 0,106 6 0,-156-1 462,0 0-1,0 0 0,0 0 0,0 0 1,0 0-1,0 0 0,0 0 0,0 1 1,0-1-1,-1 1 0,1-1 0,-1 1 1,1 0-1,-1 0 0,1 0 0,-1 0 1,0 0-1,0 0 0,0 0 0,0 0 1,0 0-1,-1 0 0,1 0 0,-1 1 0,1-1 1,-1 0-1,0 0 0,0 3 0,2 14 232,-1 0 0,-2 27 0,1-26-144,0 168 524,0-187-630,0 0 1,0 0-1,0 0 1,0 0-1,1 0 1,-1-1 0,0 1-1,1 0 1,-1 0-1,1 0 1,-1 0-1,1 0 1,-1 0 0,1-1-1,0 1 1,0 0-1,-1 0 1,1-1-1,0 1 1,0-1 0,-1 1-1,1 0 1,0-1-1,0 0 1,0 1-1,0-1 1,0 1 0,0-1-1,0 0 1,0 0-1,0 0 1,2 1-1,40 0-1024,-30-2-321,16 1-3222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5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9973,'-15'0'0,"8"36"-6691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5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29 7299,'0'-29'6563,"-10"30"-5842,7 0-721,-1 0 0,1 0 0,-1 0 1,1 0-1,0 1 0,0 0 1,-1 0-1,1 0 0,1 0 0,-1 0 1,0 0-1,0 1 0,1-1 0,-1 1 1,1 0-1,0 0 0,0 0 0,0 0 1,0 0-1,1 0 0,-1 0 1,1 1-1,0-1 0,0 1 0,0-1 1,0 1-1,0-1 0,1 5 0,-4 16-120,2 1 0,1-1 0,2 29 0,0-22-317,0 8-96,0-25 280,0 1 0,-1-1 0,-5 30 0,5-41 219,-1 1 0,0 0 0,-1-1 0,1 1 0,-1-1-1,1 1 1,-1-1 0,0 0 0,0 0 0,0 0 0,-1 0 0,1 0-1,-1 0 1,0 0 0,1-1 0,-1 0 0,0 1 0,-1-1-1,-5 3 1,8-5-30,8-4 6,678-346 415,-669 343-138,-12 6-92,-1 0-1,0-1 1,0 1-1,0-1 1,0 0-1,0 0 1,-1 0-1,7-5 1434,-15 12-1323,-15 14-189,1-3-29,1 1 0,1 1 0,-23 30 0,36-43-12,1 1 1,0 0-1,1 0 1,0 0-1,0 1 1,0-1 0,1 1-1,0 0 1,0-1-1,0 1 1,1 0-1,0 0 1,1 0-1,-1 0 1,1 0-1,1 0 1,-1 1-1,2 6 1,-1-13-9,-1 1 1,1-1-1,-1 1 1,1 0-1,0-1 1,-1 1-1,1-1 1,0 0-1,0 1 1,0-1 0,0 0-1,0 1 1,1-1-1,-1 0 1,0 0-1,0 0 1,1 0-1,-1 0 1,1 0-1,-1 0 1,3 0-1,18 6-282,0-1-1,1-1 0,0-1 0,1-1 1,46 1-1,38-3-2893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6.6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8755 1871 10309,'14'-105'618,"-5"0"1,-8-174 0,-3 130-184,3 82-276,-5-107 88,2 151-193,-1-1 0,-2 1-1,0 0 1,-1 0 0,-13-30 0,6 27-29,0 0 0,-2 1 1,-1 1-1,0 0 0,-2 1 1,-29-29-1,14 21 0,0 1 1,-3 2-1,-58-37 1,2 14 1,-1 5 0,-175-62 0,89 47 1,-3 9 1,-2 7-1,-1 8 1,-2 8-1,-220-5 1,-47 28 15,-899 107 0,318 104-127,777-133 108,-477 205 1,-468 355 64,1003-508-66,-355 290 0,450-321-19,5 4 0,5 4 0,3 5 0,-125 190-1,185-245 3,3 2 0,2 0 0,2 2 0,3 1-1,2 0 1,3 2 0,2 0 0,3 1 0,3 0-1,-3 72 1,13 386 68,3-474-72,3 1 1,1-1-1,3 0 1,1-1-1,2 0 1,2-1-1,1-1 1,2 0-1,2-1 1,2-2-1,35 45 1,-22-36-5,3-2 0,2-2 0,1-2 0,2-1 0,2-3 0,2-1 0,100 54 1,-23-29 0,2-5 0,217 61 0,283 28 0,-400-107 20,310 10 1,235-47 12,737-162 18,-931 39-24,-478 94 8,-1-5 0,-2-4 1,148-81-1,257-209 71,-318 201-92,119-100 3,-263 191 9,-3-1 0,-1-1 0,-1-2 0,-3-1 0,35-57 0,-34 36 135,-3-2 0,-2 0-1,-4-2 1,-2-1-1,-3-1 1,-3 0-1,-3-1 1,-3-1-1,-4 0 1,-1-84 0,-3 56 185,0 50-156,-1 1 0,-3-1 0,-1 0 0,-12-52 0,4 63-60,-1 0 0,-2 0 0,-29-54 0,-71-102 310,53 93-365,-26-44 43,-111-195 54,143 233-86,-54-143 0,51 84 119,52 153-117,5 12-109,1 0-1,-1 0 0,1-1 0,-1 1 0,1 0 0,-1 0 1,1 0-1,-1 0 0,1 0 0,-1 0 0,1 0 0,-1 0 0,1 0 1,-1 0-1,1 0 0,-1 0 0,1 0 0,-1 0 0,1 0 1,-1 0-1,1 1 0,-1-1 0,1 0 0,-1 0 0,1 1 1,0-1-1,-1 0 0,1 1 0,-1-1 0,1 0 0,0 1 1,-1-1-1,1 0 0,0 1 0,0-1 0,-1 1 0,1 0 1,-31 56-2187,10-13 152,-21 26-2340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7.9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39 4722,'0'-39'9735,"0"43"-9599,-7 666 126,7-18-6412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8.3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4818,'0'-4'7764,"0"8"-7540,22 17 80,22 0 96,-1 8-96,1 0-176,-8-5-112,-7 9-16,0-1 48,-7-7-48,-8 3-112,8-10-768,0-7-1089,-8-11-4274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3.0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37 203 11573,'6'-1'50,"1"0"0,-1 0 0,1 0 0,-1-1 0,0 0 0,0 0 0,7-4 0,-8 3-61,0-1 0,0 0-1,0 0 1,0-1-1,-1 1 1,1-1-1,-1 0 1,0 0-1,-1 0 1,1-1-1,-1 0 1,0 1-1,3-10 1,-3 4 9,0-2 0,-1 1-1,0 0 1,0-1 0,-1-22 0,-5 34 101,1 0-1,-1 0 1,1 0 0,-1 0-1,1 1 1,-1-1 0,1 1-1,-1 0 1,0 0-1,1 0 1,-5 1 0,5-1 6,-1 0-66,-1 0 0,1 1 1,0-1-1,-1 1 1,1 0-1,0 0 0,-1 0 1,1 1-1,0-1 0,0 1 1,0 0-1,1 0 1,-1 1-1,0-1 0,1 1 1,-1 0-1,1 0 0,0 0 1,0 0-1,0 0 1,1 1-1,-1-1 0,1 1 1,-4 6-1,2 0 13,0 0 1,0 0-1,1 1 1,1-1-1,-1 1 1,2 0-1,-1 0 1,2 18-1,0-28-50,0 0-1,0-1 1,0 1-1,0 0 1,1 0 0,-1 0-1,0 0 1,1-1-1,-1 1 1,1 0-1,-1 0 1,1 0-1,-1-1 1,1 1-1,0 0 1,-1-1 0,1 1-1,0-1 1,-1 1-1,1-1 1,0 1-1,0-1 1,-1 1-1,1-1 1,0 0-1,0 1 1,0-1-1,0 0 1,0 0 0,-1 0-1,1 0 1,2 1-1,36-1 40,-27-1-29,18 1-17,0-1-1,0-2 0,0-1 0,54-14 0,-71 14-6,-1 0 0,0-1 0,0-1 0,0 0 0,0 0 0,-1-1 0,0 0 0,-1-1 0,0 0 0,0-1 0,0 0 0,-1-1 0,12-17 0,-19 24 15,0 0-1,0 0 1,0 0 0,-1-1-1,1 1 1,-1-1 0,0 1-1,0-1 1,0 1 0,-1-1-1,1 1 1,-1-1 0,0 0-1,0-5 1,-19 10 165,18 1-171,0 0 0,0 1 1,1-1-1,-1 0 0,1 0 0,0 0 1,0 0-1,0 1 0,0-1 0,0 0 0,0 0 1,0 0-1,1 1 0,-1-1 0,1 0 0,-1 0 1,1 0-1,0 0 0,0 0 0,0 0 0,2 2 1,8 3-24,1 0 0,0-1 0,0 0 1,1-1-1,0-1 0,0 0 0,0 0 0,14 1 1,18 6-138,-19-4 23,-13-3 36,1-1-1,-1 2 1,19 8-1,-30-12 95,0 0-1,0 0 1,1 0-1,-1 1 1,0-1-1,0 1 1,0 0-1,0-1 1,-1 1 0,1 0-1,0 0 1,-1 0-1,0 0 1,1 1-1,-1-1 1,0 0-1,0 1 1,0-1 0,0 0-1,0 1 1,-1-1-1,1 1 1,-1-1-1,1 4 1,-1-3 13,0 0 0,0 0 0,0-1 0,0 1 0,-1 0 0,1 0 0,-1 0 0,0 0 0,1 0 0,-1 0 0,-1-1 0,1 1 1,0 0-1,-1-1 0,1 1 0,-1-1 0,0 1 0,1-1 0,-4 2 0,0 0 19,-1 0 1,0-1-1,0 0 0,-1-1 1,1 1-1,-1-1 1,-11 2-1,3 0-87,-23 6-740,-72 11-1,71-20-6165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48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400 7 2177,'0'-3'10517,"-8"-1"-10485,-6 4 512,-8 4-272,-14 35-144,-8 11 272,-7 7-159,1-7 63,-1 3-256,7 4-48,8 0-16,14-7-1553,0-14-6515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08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19 4562,'-14'-19'9318,"32"20"-7855,16 1-1441,-2 2-1,1 0 0,0 3 1,60 19-1,125 59 67,-145-52-88,-34-13-3,1-2 1,1-2-1,0-2 0,81 17 0,-93-31-7,-26 0 52,-3 1-35,0 0-1,1 0 0,-1-1 0,0 1 1,0 0-1,0 0 0,0-1 0,0 1 0,0 0 1,0 0-1,0 0 0,0-1 0,0 1 1,0 0-1,-1 0 0,1-1 0,0 1 1,0 0-1,-1 0 0,1-1 0,0 1 0,-1 0 1,1-1-1,-1 1 0,1 0 0,-1-1 1,1 1-1,-1-1 0,0 1 0,-9 5 23,-1-1 1,1 0-1,-1-1 0,-16 5 0,-8 2 9,-629 259 568,642-259-821,0 1-1,1 1 1,0 1 0,1 1-1,1 1 1,-19 19 0,15-18-2835,-5-11-5004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2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 11 10277,'0'-11'2657,"0"19"-2625,-15 24 368,-14 7-224,0 11-32,-14 0-32,6 3-64,16 1-48,6-12 0,15-6 0,0-4-576,0-11-913,0-6-1280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2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7 10709,'-14'0'400,"7"0"-320,7 4 688,14-4-495,30 0 127,7 0-208,14 0-176,0 0-32,8 0-448,-15 0-1393,-14-11-5891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2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9877,'0'-17'304,"0"-1"160,0 0 768,22 4-799,22 7-193,6-1-224,1 8-16,7 0-32,8 0-1473,-8 0-1536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3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101 157 10709,'-2'18'399,"0"1"0,-1-1 0,-2 0 0,0 0-1,-10 24 1,-5 20 4,12-33-339,-2-1 0,-20 43 0,31-125-1169,2 44 1060,0-1 0,1 1 0,0 0 0,1 0 0,0 0 0,1 1 0,0 0 0,0 0 0,1 0 0,0 1 0,16-15 0,-10 11 24,2 0 0,0 0 1,0 2-1,1 0 0,0 0 0,21-8 1,-31 16 15,0 0 0,0 0-1,0 0 1,1 1 0,-1-1 0,1 2 0,-1-1 0,1 1 0,-1 0 0,1 0 0,-1 1-1,12 2 1,-16-3 13,1 1-1,0 0 0,0 0 0,0 1 0,-1-1 0,1 1 0,-1-1 0,1 1 1,-1 0-1,1 0 0,-1 0 0,0 0 0,0 0 0,0 0 0,0 0 1,0 1-1,-1-1 0,1 1 0,-1 0 0,0-1 0,1 1 0,-1 0 1,-1 0-1,1 0 0,0 0 0,-1 0 0,1 3 0,1 109 250,-3-64-244,2-50-16,-1 0 0,1-1 0,-1 1 0,1 0 0,0-1 0,-1 1 0,1-1 0,0 1 0,-1-1 0,1 1 1,0-1-1,0 1 0,-1-1 0,1 0 0,0 1 0,0-1 0,0 0 0,0 0 0,0 1 0,-1-1 0,1 0 0,0 0 1,0 0-1,0 0 0,0 0 0,0 0 0,0 0 0,-1-1 0,1 1 0,0 0 0,1-1 0,6 1-34,11 0-80,0 0 1,0-1-1,0-1 1,0-1-1,0 0 1,-1-1-1,0-2 1,32-12-1,-24 6-76,-1-1 0,0-1 0,-1-2 0,-1 0-1,-1-1 1,37-36 0,-50 42 247,1 0-1,-1 0 1,-1-1 0,0 0-1,-1 0 1,0-1 0,-1 0-1,-1 0 1,0 0 0,0-1-1,-2 0 1,1 1 0,-2-2-1,0 1 1,0-22 0,-2 9 448,0 18 173,0 14 794,-1 7-1450,-1 1 0,-1-1 0,0-1 0,-1 1 0,0 0 0,-1-1 0,0 0 0,-1 0 0,-7 11 0,-13 27 64,-204 428 672,213-445-750,1 1 0,2 1 1,2 1-1,0 0 0,3 0 1,1 1-1,1 0 0,-2 67 1,8-90 14,1-12-36,0 0 0,-1 0-1,1 0 1,0 0 0,0 0 0,0 0-1,0 0 1,0 0 0,0 0 0,0 0-1,0 0 1,0-1 0,0 1 0,0 0-1,1 0 1,-1 0 0,0 0 0,1 0-1,-1 0 1,0 0 0,1-1 0,-1 1-1,1 0 1,0 0 0,-1-1 0,1 1-1,0 0 1,-1-1 0,1 1 0,0 0 0,0-1-1,-1 1 1,1-1 0,0 0 0,0 1-1,0-1 1,0 0 0,0 1 0,0-1-1,-1 0 1,1 0 0,0 0 0,0 1-1,0-1 1,0 0 0,0-1 0,0 1-1,0 0 1,0 0 0,0 0 0,0 0-1,1-1 1,15 0-74,-1-1-1,1-1 1,-1 0-1,1-1 1,-1-1 0,0 0-1,0-1 1,-1-1-1,0 0 1,0-1-1,-1-1 1,0 0-1,0-1 1,-1-1 0,0 0-1,-1-1 1,0 0-1,-1-1 1,12-17-1,-17 20 68,-1-1 0,-1 1 0,1-1 0,-2 0 0,0 0-1,0 0 1,-1 0 0,0 0 0,-1-1 0,0 1 0,-1-1-1,-2-20 1,2 4 42,0 22 15,-1-1 0,0 1 1,0 0-1,0-1 1,-1 1-1,0 0 0,0 0 1,-1 0-1,0 0 1,0 0-1,0 1 0,-1-1 1,1 1-1,-1 0 1,0 0-1,-1 0 0,1 0 1,-1 1-1,0 0 1,0 0-1,-1 0 0,-9-4 1,-13-7 247,-1 1 0,0 2 0,-49-13-1,8 2 207,46 11-338,24 12-149,-1 0-1,1 0 1,-1 0 0,1 0 0,0-1 0,-1 1-1,1 0 1,0 0 0,-1 0 0,1 0-1,0-1 1,-1 1 0,1 0 0,0 0 0,-1 0-1,1-1 1,0 1 0,0 0 0,-1-1 0,1 1-1,0 0 1,0-1 0,0 1 0,-1 0-1,1-1 1,0 1 0,0 0 0,0-1 0,0 1-1,0-1 1,0 1 0,0 0 0,0-1 0,0 1-1,0-1 1,0 1 0,0 0 0,0-1-1,0 1 1,0 0 0,0-1 0,0 1 0,0-1-1,0 1 1,1 0 0,-1-1 0,0 1 0,0 0-1,1-1 1,-1 1 0,0 0 0,0 0-1,1-1 1,-1 1 0,0 0 0,1 0 0,-1-1-1,0 1 1,1 0 0,-1 0 0,0 0 0,1 0-1,0-1 1,21-5-395,1 0 0,-1 1-1,1 1 1,41-1 0,-8 0-1165,39-6-2669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4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52 7940,'1'-12'1648,"-1"11"-1552,1 0 0,-1 0 1,0 0-1,1 0 0,-1-1 0,0 1 0,0 0 0,0 0 0,0 0 0,0 0 0,0 0 0,0-1 0,0 1 0,0 0 0,0 0 0,-1 0 0,1 0 0,0 0 0,-1 0 0,1-1 0,-1 1 0,0 0 0,1 0 0,-1 1 1,0-1-1,1 0 0,-1 0 0,0 0 0,0 0 0,0 1 0,0-1 0,0 0 0,1 1 0,-1-1 0,-1 0 0,1 1 0,0 0 0,0-1 0,-1 0 0,-18 0-13,0 0-1,0 1 0,0 1 1,0 1-1,0 1 1,1 0-1,-33 11 1,46-12-75,0 0 1,0 0 0,1 1-1,-1 0 1,1 0 0,-1 0 0,1 1-1,0 0 1,0 0 0,0 0-1,1 1 1,0 0 0,0-1 0,0 1-1,0 1 1,1-1 0,0 0 0,0 1-1,0 0 1,1 0 0,-1 0-1,1 0 1,1 0 0,-1 0 0,1 0-1,1 1 1,-1-1 0,1 7 0,-1-7-11,1 0 0,0 0 0,1 0 0,0 0 0,-1 0 1,2 0-1,-1 0 0,1-1 0,0 1 0,5 10 1,-4-12-9,0-1 0,0 0 0,0 1 1,0-1-1,1-1 0,-1 1 0,1 0 1,0-1-1,0 0 0,0 0 0,0 0 1,0 0-1,0-1 0,1 1 0,6 0 0,14 3-254,0-1-1,0-2 1,0 0-1,1-2 1,49-5-1,-71 4 217,0 0 0,0 0-1,1 0 1,-1-1 0,0 0 0,-1 1 0,1-1-1,0-1 1,0 1 0,-1 0 0,1-1 0,-1 0-1,0 0 1,0 0 0,0 0 0,0 0 0,0-1-1,-1 1 1,0-1 0,0 0 0,3-5 0,2-8 45,0-2 0,-1 1 0,6-31 1,-2 7 217,-9 41-208,-1 0-1,1 0 1,0 0 0,-1 0 0,1 0 0,0 1 0,-1-1 0,1 0-1,0 0 1,0 0 0,0 1 0,0-1 0,0 0 0,0 1-1,0-1 1,0 1 0,0-1 0,0 1 0,0-1 0,0 1 0,0 0-1,1 0 1,-1 0 0,0-1 0,0 1 0,0 0 0,0 0 0,1 1-1,-1-1 1,0 0 0,0 0 0,0 0 0,0 1 0,0-1 0,0 1-1,0-1 1,1 1 0,-1-1 0,0 1 0,-1-1 0,1 1 0,0 0-1,0 0 1,0 0 0,0-1 0,0 1 0,-1 0 0,1 0-1,0 0 1,0 1 0,2 29 7,-1 0-1,-2 0 0,-5 51 1,4-77-14,0-1 1,0 1 0,0-1 0,-1 1 0,0-1 0,0 0 0,0 0-1,0 1 1,-4 4 0,5-7 5,-1 0 0,1 0 0,-1 0-1,0-1 1,0 1 0,1 0 0,-1-1 0,0 1 0,0-1 0,-1 1-1,1-1 1,0 0 0,0 0 0,-1 0 0,1 0 0,0-1-1,-1 1 1,1 0 0,-4-1 0,6-12 397,0 5-402,2 1 1,-1-1-1,1 1 1,0-1 0,0 1-1,0 0 1,1 0-1,0 0 1,0 0-1,1 1 1,0-1-1,0 1 1,0 0 0,0 0-1,6-4 1,15-15-26,45-33 0,-56 46 17,29-19-710,79-42-1,-91 56-1539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4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87 12358,'-1'1'18,"-1"-1"1,1 1-1,-1 0 1,0 0-1,1 0 1,0 1-1,-1-1 1,1 0-1,0 0 1,-1 1-1,1-1 1,0 1-1,0-1 1,0 1 0,0-1-1,1 1 1,-1 0-1,0 0 1,1-1-1,-1 1 1,1 0-1,-1 0 1,1 0-1,0-1 1,0 1-1,0 0 1,0 2-1,-4 61 79,4-63-72,0 147 98,0-148-62,0-31 91,0 0-145,-1 10-10,1 0 1,0 0 0,2 0-1,0 1 1,8-30-1,-8 44 7,-1 1-1,1 0 0,0-1 0,0 1 1,0 0-1,1 0 0,-1 1 1,1-1-1,0 0 0,0 1 0,0 0 1,0-1-1,1 1 0,0 1 1,-1-1-1,1 0 0,0 1 0,0 0 1,0 0-1,1 0 0,-1 0 1,0 1-1,1 0 0,-1 0 0,1 0 1,-1 0-1,1 1 0,-1-1 1,9 2-1,-10-1-1,0-1 0,1 2 0,-1-1 0,0 0 0,0 0 0,1 1-1,-1 0 1,0 0 0,0 0 0,5 2 0,-7-2-1,1 1-1,-1-1 1,0 0-1,1 1 1,-1-1-1,0 1 1,0 0 0,0-1-1,0 1 1,0 0-1,0 0 1,-1-1-1,1 1 1,-1 0-1,1 0 1,-1 0-1,0 0 1,1 0-1,-1 2 1,2 37 49,-2 43 0,-1-29-142,-6-41-239,6-14 308,1 0 0,0 1 0,0-1 0,0 0 0,0 0 0,-1 0 0,1 0 0,0 0-1,0 0 1,0 0 0,-1 0 0,1 0 0,0 0 0,0 0 0,-1 0 0,1 0 0,0 0 0,0 0 0,0 0 0,-1 0 0,1 0 0,0 0 0,0 0 0,0 0 0,-1 0 0,1 0-1,0 0 1,0 0 0,0 0 0,-1 0 0,1-1 0,0 1 0,0 0 0,0 0 0,0 0 0,-1 0 0,1-1 0,0 1 0,0 0 0,0 0 0,0 0 0,0-1 0,0 1 0,0 0 0,0 0-1,-1 0 1,1-1 0,0 1 0,0 0 0,0 0 0,0 0 0,0-1 0,0 1 0,0 0 0,0 0 0,0-1 0,0 1 0,1 0 0,-1 0 0,0 0 0,0-1 0,0 1 0,0 0-1,0 0 1,0 0 0,0-1 0,0-5-3,0 0-1,0-1 0,0 1 1,1 0-1,0 0 0,0 0 1,1-1-1,-1 1 0,1 0 1,1 1-1,-1-1 0,1 0 0,0 1 1,0-1-1,0 1 0,1 0 1,0 0-1,7-7 0,11-12 223,1 0-1,1 2 0,44-32 1,-59 47-122,1 1 0,0 1 1,0-1-1,0 2 1,0-1-1,1 1 0,0 1 1,-1 0-1,1 1 0,1 0 1,-1 0-1,0 1 1,0 1-1,17 1 0,-26-1-66,1 1 1,-1 0-1,0 0 0,0-1 0,0 2 0,0-1 1,0 0-1,0 0 0,-1 0 0,1 1 0,0-1 0,0 1 1,-1 0-1,1-1 0,-1 1 0,0 0 0,1 0 1,-1 0-1,0 0 0,0 0 0,0 0 0,0 0 1,-1 0-1,1 0 0,-1 0 0,1 1 0,-1-1 0,1 3 1,1 10 10,-1 0 0,0 0-1,-2 17 1,1-16-25,0-2-14,1-8-76,-1 1-1,1-1 1,-1 0-1,-1 0 0,1 0 1,-1 1-1,0-1 1,0 0-1,-1 0 1,0 0-1,0 0 0,0-1 1,-1 1-1,0 0 1,0-1-1,0 0 1,-5 6-1,-28 20-3235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5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262 364 3490,'1'-17'3546,"-2"-12"717,0 28-4195,1-1 1,-1 0 0,1 1-1,-1-1 1,0 1 0,0-1 0,0 1-1,0 0 1,0-1 0,0 1 0,0 0-1,0-1 1,0 1 0,-1 0-1,1 0 1,-1 0 0,1 0 0,0 0-1,-1 1 1,0-1 0,1 0-1,-1 1 1,1-1 0,-3 0 0,-9-2 20,0 0 1,-1 1 0,1 0 0,-20 1-1,26 1-57,0 0 0,-1 0 0,1 1-1,-1 0 1,1 0 0,0 1-1,-1-1 1,1 2 0,-12 5-1,15-5-35,0 0 0,-1 1-1,2-1 1,-1 1 0,0 0 0,1 0-1,0 1 1,0-1 0,0 1-1,0-1 1,1 1 0,-1 0 0,1 0-1,1 0 1,-1 0 0,-1 9-1,0 6-48,1 0 0,0 40 1,2-56 43,0-3-6,0 0-1,1 0 1,-1-1-1,0 1 1,1 0 0,-1-1-1,0 1 1,1 0-1,-1-1 1,1 1-1,-1 0 1,1-1-1,0 1 1,-1-1-1,1 1 1,0-1 0,-1 1-1,1-1 1,0 1-1,-1-1 1,1 0-1,0 1 1,0-1-1,-1 0 1,1 0 0,0 0-1,0 0 1,0 1-1,-1-1 1,1 0-1,1-1 1,34 2-361,-26-1 211,8 0-113,0-1 1,0 0-1,0-2 1,0 0-1,-1-1 1,22-7-1,-30 8 217,-1-1 0,0 0 0,1-1 0,-1 1 0,-1-2 0,1 1 1,-1-1-1,0 0 0,0 0 0,0-1 0,-1 0 0,0 0 0,9-16 0,-12 15 2533,-3 11-1769,0 153-407,0-155-297,0 0-1,0-1 1,0 1 0,0 0 0,0-1-1,1 1 1,-1 0 0,0-1-1,1 1 1,-1 0 0,0-1 0,1 1-1,-1-1 1,1 1 0,-1-1-1,1 1 1,-1-1 0,1 1 0,-1-1-1,1 1 1,0-1 0,-1 1-1,1-1 1,0 0 0,-1 0 0,1 1-1,0-1 1,-1 0 0,1 0 0,0 0-1,-1 0 1,1 1 0,1-1-1,29 0-110,-20-1 60,11 0-106,0-1 0,0-1 1,-1-1-1,1 0 0,-1-2 0,0-1 1,25-11-1,-7 0-208,-2-2 1,64-44 0,-79 48 309,-1-1 0,0 0 1,-1-2-1,-1-1 0,-1 0 1,28-42-1,-36 46 276,-1 0 0,-1 0 0,0-1 0,-2 1 0,0-2-1,-1 1 1,0-1 0,-1 0 0,-1 1 0,-1-2 0,0-20 909,-4 67-955,-3-2-134,-1 0-1,-2 0 1,0-1 0,-2 0 0,-14 26 0,-1 5 68,20-44-96,-5 10 10,0 1 1,1 0-1,2 0 1,0 1-1,2 0 1,0 1-1,-2 40 1,6-46-18,0-16-9,1 0-1,-1 0 0,1 0 1,-1 0-1,1 0 0,0 0 0,0 0 1,0 0-1,1 1 0,-1-1 1,1 0-1,0 0 0,0 0 0,0 0 1,0-1-1,0 1 0,0 0 1,1 0-1,0-1 0,-1 1 0,1-1 1,0 1-1,0-1 0,4 3 1,8 0-301,0-1 0,0 0 1,0-1-1,0-1 1,1 0-1,0-1 1,-1-1-1,24-1 0,-9 0-889,38 1-3290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6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11269,'0'-3'0,"8"3"-144,72 0 144,14 0 0,22-4 0,-7 1-48,-7-8-960,-15 4-1826</inkml:trace>
  <inkml:trace contextRef="#ctx0" brushRef="#br0" timeOffset="1">756 0 7443,'-8'4'1537,"-28"21"-1361,14 10 1297,1 4-1105,6 11 64,8 0-64,-1-3 145,8-8-161,0-11-304,0-3-32,0-14 16,44-4 32,7-7-64,7 0-897,0 0-1312,-14-28-5618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3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15 7571,'-5'-5'967,"-5"-4"2804,9 18-1365,3 18-2517,-2 8-150,0 85 1068,0-43-6096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6.4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139 221 11589,'-138'-221'0,"138"250"-3729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6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329 135 10901,'0'-11'120,"1"-34"1728,-1 44-1782,0 0 0,0 0 0,0 0 0,0 0 0,0 0 0,0 0 0,0 0 0,0 0-1,0 0 1,-1 0 0,1 0 0,0 0 0,-1 0 0,1 0 0,0 0 0,-1 0-1,0 1 1,1-1 0,-1 0 0,1 0 0,-1 0 0,0 1 0,0-1 0,1 0 0,-1 0-1,0 1 1,0-1 0,-1 0 0,-25 0-5,1 1 0,0 2-1,0 0 1,0 2 0,-26 7 0,45-8-62,0-1 1,-1 1 0,1 0 0,1 1 0,-1 0-1,0 0 1,1 1 0,0-1 0,0 1 0,0 1-1,1-1 1,-1 1 0,1 0 0,1 0 0,-1 0-1,1 1 1,0 0 0,1-1 0,-1 1 0,1 1-1,-3 13 1,2-6 3,1 1 0,1 0 0,0-1 0,2 1 1,-1 0-1,4 24 0,-2-37-9,0 0 0,0 0 0,1 0 0,-1 0 0,1 0 0,-1 0 1,1 0-1,0-1 0,0 1 0,0-1 0,1 1 0,-1-1 1,1 0-1,-1 0 0,1 0 0,0 0 0,-1 0 0,1 0 0,0-1 1,0 0-1,0 1 0,1-1 0,-1 0 0,0-1 0,0 1 0,5 0 1,10 3-144,0-2 0,0 0 1,25 0-1,-13-2-43,42-2-392,-68 2 537,0-1 0,0 0 1,1-1-1,-1 1 0,0-1 1,0 0-1,0 0 0,0 0 1,-1 0-1,1-1 0,0 1 1,-1-1-1,6-6 0,5-8 1,-1-1 0,0-1-1,-2 0 1,0-1 0,-1 0-1,-1 0 1,9-33-1,-16 47 121,9-25 481,-10 30-539,-1 0 0,1 0 0,-1 0 0,1 0 0,-1 0 0,1 0 1,-1 0-1,1 0 0,0 0 0,-1 0 0,1 1 0,0-1 0,0 0 0,0 0 0,0 1 0,-1-1 0,1 1 0,0-1 0,0 1 0,0-1 0,0 1 0,2-1 0,0 5-23,0 0-1,-1 0 1,1 0-1,-1 0 0,1 1 1,-1-1-1,-1 1 1,1-1-1,2 10 1,-3-9 5,3 9-6,-2 0 0,1 0 0,-2 1 0,0-1 1,-1 1-1,-1 17 0,0 7-1338,25-57 717,74-84-13,16-14 977,-97 101-109,1 1 0,0 0 0,1 1-1,0 2 1,23-12 0,-39 22-160,0-1-1,1 1 1,-1-1-1,1 1 0,0 0 1,-1 0-1,1 0 1,0 1-1,-1-1 1,1 1-1,0 0 1,-1 0-1,1 0 1,6 2-1,-8-1-47,0 0 0,0 0 0,0 0 0,-1 0 1,1 1-1,-1-1 0,1 1 0,-1-1 0,1 1 0,-1 0 0,0 0 0,0-1 0,0 1 0,0 0 0,0 0 0,0 0 0,0 0 0,-1 0 0,1 0 0,-1 0 0,1 0 0,-1 1 0,0-1 0,0 0 0,0 3 0,3 50 110,-6 87 1,2-135-274,0-1 0,0 1 0,0-1 0,-1 0 0,0 0 0,0 0 0,-1 0 0,1 0 1,-1 0-1,-1-1 0,1 1 0,-7 7 0,-19 23-3230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7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516 146 10373,'0'-9'283,"0"-1"0,0 1-1,-1 0 1,-1 0 0,1-1 0,-2 1 0,-4-12 0,6 17-245,-1 1-1,0-1 1,0 1 0,0 0 0,-1 0 0,1 0-1,-1 0 1,1 0 0,-1 1 0,0-1 0,0 1-1,0 0 1,-1 0 0,1 0 0,-1 0 0,1 1-1,-1-1 1,1 1 0,-1 0 0,0 0 0,-4-1-1,-14-1-13,1 0 0,-1 2 0,0 0-1,1 2 1,-1 0 0,1 1-1,-1 2 1,1 0 0,0 1-1,0 1 1,0 1 0,1 1-1,0 0 1,1 2 0,-37 23-1,52-30-23,-1 0 0,1 0 0,0 0-1,0 1 1,0-1 0,0 1 0,1 0-1,-1 0 1,1 0 0,0 1 0,0-1 0,1 1-1,-1-1 1,1 1 0,0 0 0,0 0-1,1 0 1,0 0 0,0 0 0,0 0-1,0 1 1,0 9 0,2-13-12,-1 1 1,0-1-1,1 0 0,-1 0 0,1 1 1,0-1-1,-1 0 0,1 0 1,0 0-1,1 0 0,-1 0 1,0 0-1,0 0 0,1-1 0,-1 1 1,1 0-1,0-1 0,-1 1 1,1-1-1,0 1 0,0-1 1,0 0-1,0 0 0,0 0 0,0 0 1,0 0-1,0 0 0,0-1 1,4 1-1,8 3-158,0-2 1,0 0 0,23 1-1,-26-3 57,57 4-977,98-8 0,-142 2 578,-1-1-1,0-2 0,0 0 1,0-1-1,-1-1 1,0-1-1,41-22 1,-58 28 484,-1-1-1,0 1 1,0-1 0,0 0-1,0 0 1,0-1 0,-1 1-1,1-1 1,-1 0 0,0 0-1,0 0 1,-1 0 0,3-5-1,-2 1 793,-1 1-1,0-1 0,-1 0 0,0 0 1,0 1-1,-1-1 0,0-11 755,-2 46-1254,-47 151-301,39-127 37,-46 212 0,50-243-2,0 1 0,-1-1 0,-1-1-1,-1 1 1,-16 26 0,21-41 11,1 1 0,-1-1 0,0 0-1,-1 0 1,1-1 0,-1 1 0,0-1 0,0 0 0,0 0-1,-1 0 1,1-1 0,-1 0 0,0 0 0,0-1 0,0 1-1,0-1 1,0 0 0,-1-1 0,1 0 0,-1 0 0,-8 0-1,12-1 0,0 0 0,0 0 0,0-1 0,0 0 0,1 1 0,-1-1-1,0 0 1,0-1 0,0 1 0,1 0 0,-1-1 0,1 1 0,-1-1-1,1 0 1,0 0 0,-1 0 0,1 0 0,0 0 0,0 0 0,1-1-1,-1 1 1,0-1 0,1 1 0,-1-1 0,1 0 0,0 1 0,0-1-1,0 0 1,0-4 0,-4-10 39,2 0 0,0 0 0,0-33 0,2 32 20,0 0-94,-1-8 64,1 0 0,4-35 0,-2 55-123,0-1-1,0 0 1,1 1 0,-1 0-1,1-1 1,1 1 0,-1 0-1,1 0 1,0 0 0,1 1-1,0-1 1,-1 1 0,2-1-1,4-4 1,34-27-2224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8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480 79 10453,'1'-17'164,"-2"-15"1650,1 31-1761,-1 0 0,1 0 1,-1 0-1,1 0 0,-1 0 0,0 0 0,1 1 1,-1-1-1,0 0 0,0 0 0,0 1 1,1-1-1,-1 0 0,0 1 0,0-1 0,0 1 1,0 0-1,0-1 0,0 1 0,0-1 1,0 1-1,0 0 0,0 0 0,0 0 0,0 0 1,0 0-1,0 0 0,-2 0 0,-29 0 130,13-2-165,0 2 1,0 1-1,0 0 1,0 1 0,0 1-1,0 1 1,-31 10-1,18 1-3,0 1-1,-40 27 1,63-38-8,1 1 0,-1 0 0,1 1 0,1 0 0,-1 0-1,1 1 1,0-1 0,1 2 0,0-1 0,0 1 0,1 0 0,-7 15 0,10-18-6,1 1 0,0-1 1,1 0-1,-1 1 0,2 9 0,-1-4-6,0-11 1,0 1-1,1-1 1,-1 0-1,1 0 1,-1 1-1,1-1 1,-1 0-1,1 0 1,0 0-1,-1 0 1,1 0-1,0 1 1,0-2 0,0 1-1,0 0 1,0 0-1,0 0 1,0 0-1,0-1 1,0 1-1,0 0 1,0-1-1,1 1 1,-1-1-1,0 1 1,0-1-1,1 0 1,-1 1-1,0-1 1,0 0-1,1 0 1,0 0-1,55 1-259,-41-1 164,12-1-125,0 0 0,0-2 0,0-2 0,0 0 0,-1-2 0,51-18 0,-62 18 160,1-1 0,-1 0 0,-1-1 0,1-1 0,-2 0 0,1-1 0,-1-1 0,-1 0 0,0-1-1,-1 0 1,20-29 0,-13-1 1068,-19 36 392,-12 28-1058,8-10-351,0 1 1,1 0-1,0 0 0,1 0 1,0 0-1,1 0 0,0 0 1,2 19-1,-1-30 6,0 0 0,0-1 0,1 1 0,-1 0 0,0 0 0,0-1 0,1 1 0,-1 0 0,0-1 0,1 1 0,-1 0 0,1-1 0,-1 1 0,0-1 0,1 1 0,0-1 0,-1 1 0,1-1 0,-1 1 0,1-1 0,0 1 0,-1-1 0,1 0-1,0 1 1,-1-1 0,1 0 0,0 0 0,-1 0 0,1 1 0,0-1 0,0 0 0,1 0 0,29 0-330,-22 0 218,5 0-40,0-1 0,0 0 0,0-1 0,0-1 0,-1 0 0,1 0 0,-1-1 0,0-1 0,0-1-1,0 0 1,-1 0 0,0-1 0,0-1 0,-1 0 0,0 0 0,0-1 0,10-11 0,-17 16 181,1 0 0,-1-1 1,0 0-1,0 1 0,0-1 0,-1-1 1,0 1-1,0 0 0,0-1 0,0 0 1,-1 1-1,0-1 0,1-7 0,2-29 2974,-36 46-2520,19 3-474,0 2 0,1-1 0,0 1 1,0 1-1,1 0 0,0 0 0,0 1 0,-13 21 1,20-26-6,-1 1 1,1 0-1,1 0 1,-1 0 0,1 0-1,1 0 1,-1 1-1,1-1 1,0 1-1,1-1 1,0 1 0,0-1-1,2 11 1,-1 10-134,-1-27 81,0 0-1,0 1 0,0-1 0,1 1 0,-1-1 0,0 0 1,1 0-1,-1 1 0,1-1 0,-1 0 0,1 0 0,0 1 0,0-1 1,-1 0-1,1 0 0,0 0 0,0 0 0,0 0 0,0 0 1,0 0-1,1 0 0,-1-1 0,0 1 0,0 0 0,0-1 0,1 1 1,-1-1-1,0 1 0,1-1 0,-1 0 0,0 1 0,1-1 1,-1 0-1,0 0 0,1 0 0,-1 0 0,0 0 0,2 0 0,40 1-2472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8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 11845,'2'0'-123,"0"1"0,1-1-1,-1 1 1,0 0-1,0 0 1,0 0 0,0 0-1,0 0 1,0 0 0,0 1-1,3 1 1,-2 1 133,-1 0 0,1 0 1,0 0-1,-1 1 0,0-1 1,0 1-1,0-1 0,-1 1 1,1 0-1,-1 0 0,1 5 1,-2-7-6,1 0 0,-1 0 1,1-1-1,-1 1 0,0 0 0,0 0 1,0 0-1,0 0 0,-1-1 1,1 1-1,-1 0 0,0 0 0,0-1 1,0 1-1,0 0 0,0-1 1,0 1-1,-1-1 0,1 1 0,-1-1 1,0 0-1,-3 4 0,-4-1 6,0-1-1,0 0 1,0 0 0,0-1-1,-1 0 1,1 0-1,-1-1 1,-13 1-1,-87 3 127,109-6-135,1 0 0,-1 0 0,1 0 0,0 0 0,-1 0-1,1 0 1,-1 0 0,1 0 0,-1-1 0,1 1 0,-1 0-1,1 0 1,0 0 0,-1-1 0,1 1 0,0 0 0,-1 0-1,1-1 1,0 1 0,-1 0 0,1-1 0,0 1 0,-1-1-1,1 1 1,0 0 0,0-1 0,-1 1 0,1-1 0,0 1-1,0-1 1,0 1 0,0 0 0,0-1 0,0 1 0,0-1 0,0 1-1,0-1 1,0 1 0,0-1 0,0 1 0,0-1 0,0 1-1,0 0 1,0-1 0,0 1 0,1-1 0,-1 1 0,0-1-1,1-1-41,0 1-1,-1-1 0,1 1 0,0-1 0,0 1 0,0-1 0,0 1 0,0 0 1,0 0-1,1-1 0,-1 1 0,0 0 0,0 0 0,1 0 0,-1 0 0,1 1 1,1-2-1,48-10-1859,7 6-2363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8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116 119 11221,'-10'12'-7,"0"0"1,1 1-1,1 0 0,0 1 1,0 0-1,2 0 0,-9 26 1,-5 8-5,20-47 5,-1-1 1,1 1-1,0 0 0,0 0 1,-1 0-1,1-1 0,0 1 1,-1 0-1,1 0 0,-1-1 1,1 1-1,-1 0 0,1-1 1,-1 1-1,0-1 0,1 1 1,-1-1-1,0 1 0,1-1 1,-1 1-1,-1 0 0,-5-13-282,4-29-257,3 36 531,1 1 1,-1-1-1,1 0 0,0 1 0,0-1 0,0 1 0,1 0 0,0-1 0,0 1 0,0 0 0,0 0 1,0 0-1,1 0 0,3-3 0,4-5 21,1 1 1,23-18 0,-7 7 12,-9 6 94,1 1-1,0 1 1,1 0 0,24-12-1,-31 21 9,0-1 0,0 1 0,0 1 0,0 1-1,1-1 1,0 2 0,-1 0 0,25 0 0,-21 2 13,-4-1-22,1 2 0,-1-1 0,0 1 0,15 4 0,-25-4-100,0-1-1,0 1 1,0 1 0,0-1 0,0 0 0,0 1 0,0-1 0,-1 1 0,1 0 0,0 0 0,-1 0 0,0 0 0,1 0 0,-1 1 0,0-1 0,0 1-1,0 0 1,0-1 0,-1 1 0,1 0 0,1 6 0,-1 0-49,0 0-1,-1 0 1,0 0-1,0 0 1,-1 1-1,-1-1 1,1 0-1,-4 16 1,-15 29-1610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6:59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0 218 10885,'1210'-48'2676,"-603"14"-2468,-43 14 35,1206-21 238,83-2-135,-1799 42-346,336-15 2,-321 9 12,-59 4-15,-9 1 50,-8 0 162,-89 1-2388,32 1-1972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16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779 2146 11189,'0'0'195,"2"13"-203,-1-9 23,1 0 0,0 0 0,0 0 0,0 0 0,1-1 0,-1 1 0,1-1 0,0 1 0,0-1 0,0 0 0,1 0 0,-1 0 0,8 4 0,60 34 421,-42-26-306,155 100 398,-112-66-455,2-4 0,112 51 0,-26-36-120,3-8-1,1-6 1,232 32-1,518 21-217,-644-76 243,33 5 14,784 47-48,1999-54-174,-2089-89 190,-726 40 38,460-68-4,-466 57 105,144-39 194,-350 62-242,-1-3 0,-1-3-1,0-2 1,95-57 0,127-79 284,-151 90 94,207-148-1,-252 154-160,94-78 128,-145 113-210,-2-1-1,0-2 1,31-46-1,-48 59-110,-1 0 1,-2-2-1,0 1 0,-1-1 0,-1-1 0,0 1 0,-2-1 1,-1-1-1,-1 1 0,0-1 0,-1-33 0,-1-105 65,-2 95-90,-1 50-45,0 0 1,0 1-1,-2-1 0,0 1 1,0 0-1,-1 0 1,-1 0-1,-1 0 1,-13-23-1,8 19 4,-1 1 0,-1 0-1,-1 1 1,0 0-1,-1 1 1,-21-16-1,-19-10 20,-3 4 0,0 1 0,-90-40 0,111 58-17,-140-65 77,-4 8 0,-3 8 0,-2 8 0,-3 8 0,-210-29 0,-444-41-152,-9 68 48,-572-7 48,10 1-77,444 73-75,613-1 99,-451 24-57,-828 159 49,1229-129 61,-62 12 1,9 38 46,385-87-49,1 3 0,2 3 0,-106 69 0,154-88-17,0 0 1,0 2-1,2 1 0,0 1 1,1 0-1,2 2 0,0 0 1,1 1-1,1 1 0,-27 51 1,3 2 2,-33 70 36,65-124-47,0 0 0,2 1 0,1 0 0,-6 43 0,7 3 66,6 72 0,0-51-42,-1-65-25,1 0-1,2 0 1,0 0 0,2 0 0,0 0 0,10 25 0,-7-32-1,0-1-1,1 1 1,1-1-1,1-1 1,0 0 0,1-1-1,1 0 1,21 20-1,9 4 15,2-2 0,61 38-1,109 56 65,-112-70-62,-10-5-4,28 19 3,3-6 0,137 57 0,-170-93-45,1-3 1,2-4-1,0-5 0,2-3 1,0-5-1,147 3 0,-183-16-179,256-8-2354,-106-25-474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8116,'0'0'4332,"2"37"-2672,6-10-1312,-6-20-260,1 0 0,-1 1 1,0-1-1,-1 1 0,0-1 0,0 11 1,-1-18-91,0 3 16,1-1 0,-1 1-1,0-1 1,1 1 0,0-1-1,0 1 1,-1-1 0,2 1 0,-1-1-1,0 0 1,0 1 0,1-1-1,-1 0 1,1 0 0,-1 0 0,1 0-1,3 2 1,1-3-9,-5-1 54,51-5 512,-34-1-531,-9 4-35,-1-1 0,1 0 1,-1 0-1,0-1 0,0 0 1,0-1-1,-1 1 1,12-10-1,-5 2 25,1 2 1,0-1-1,1 2 0,23-11 0,-3 1-8,-1 2 7,0 1-1,0 2 1,1 2-1,39-8 1,-7 1-28,-39 8-2519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20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58 5891,'-7'-2'9001,"7"164"-7491,31-163-1398,82-51-90,299-105-22,-381 150-2842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4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11333,'2'-1'49,"0"0"0,0 1-1,0-1 1,0 1-1,1-1 1,-1 1 0,0 0-1,0-1 1,1 1 0,-1 0-1,0 1 1,4-1 0,-1 1 135,1-1-151,0 1 0,-1 0 0,1 0 1,-1 1-1,1 0 0,-1 0 1,1 0-1,-1 1 0,0-1 1,0 1-1,-1 1 0,1-1 1,4 5-1,62 61 358,-33-30-304,-26-28-117,6 6-265,0-1 1,28 18 0,-42-30 245,2-1 1,-1 0-1,0-1 1,1 1-1,-1-1 1,1 0-1,-1 0 1,1-1-1,0 1 1,0-2-1,0 1 1,0 0-1,0-1 1,11-1-1,-16 0 51,0 1-1,0-1 1,0 0-1,0 0 1,0 1-1,0-1 1,0 0-1,0 0 1,-1 0-1,1 0 1,0 0-1,-1 0 1,1 0-1,0 0 1,-1-1-1,1 1 1,-1 0-1,0 0 1,1 0-1,-1-1 1,0 0-1,6-30 71,-6 31-65,0-56 202,-1 47-170,1-1-1,0 1 0,0 0 0,4-20 0,-4 30-131,0-1 0,0 0-1,1 0 1,-1 0-1,0 1 1,1-1-1,-1 0 1,1 0-1,-1 1 1,1-1-1,-1 0 1,1 1-1,0-1 1,-1 1 0,1-1-1,0 1 1,-1-1-1,1 1 1,0-1-1,-1 1 1,1-1-1,0 1 1,0 0-1,0 0 1,0-1-1,-1 1 1,1 0-1,0 0 1,1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26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17 120 11349,'-16'-4'359,"37"6"816,137 13-680,1-7-1,169-14 1,335-35-317,1987-50 441,-2599 89-387,-33 1-2777,-49 7-1374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25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506 88 10261,'0'-78'3156,"0"76"-3082,-2-2 198,-10 2-69,-27 2-26,15-1-134,0 0 0,0 2 0,1 1 0,-1 0 0,1 2 0,-38 11 0,42-7-17,0 0 1,0 1-1,0 1 1,1 1-1,1 1 0,-28 24 1,37-29-13,0 1 1,0 0 0,1 1 0,0 0-1,0 0 1,1 0 0,0 1-1,1 0 1,0 0 0,1 1 0,0-1-1,1 1 1,0 0 0,-3 17-1,2 7 16,2 61 0,2-86-25,1 0-1,0 1 1,1-1 0,0 0 0,0-1 0,1 1-1,0 0 1,1-1 0,0 0 0,10 17 0,-2-11-60,1-1 0,1 0 0,-1 0 0,2-2 1,0 0-1,0 0 0,1-2 0,1 0 1,0-1-1,0 0 0,1-1 0,0-2 1,0 1-1,0-2 0,1-1 0,0 0 1,0-1-1,35 1 0,-40-4-49,1 0 0,0 0 0,0-2 0,0 0 0,0 0 0,-1-2 0,1 1 0,-1-2 0,0 0 0,0-1 0,20-12-1,-11 6-29,0-2-1,-2 0 0,27-24 1,-41 29 363,-5 7 60,-2 7-34,0 5-161,0 285 735,-1-282-842,-1 0-1,0 0 1,0 0-1,-1 0 1,-1 0-1,-10 23 0,-1 2-1443,14-30-1505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25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1 393 10165,'0'0'2001,"0"7"-1985,0 21-16,0 1 64,0 0-64,0-5 96,0-6-96,0-3 0,0-8-176,0-4-945</inkml:trace>
  <inkml:trace contextRef="#ctx0" brushRef="#br0" timeOffset="1">15 15 11493,'-7'-14'0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26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10677,'-4'9'150,"0"0"0,1-1 1,0 1-1,0 0 0,1 1 1,1-1-1,-1 0 0,1 10 0,1 70 859,1-65-889,-1-32-125,0 1 0,1-1 0,0 0 0,0 0 0,1 1 1,0-1-1,0 1 0,1-1 0,0 1 0,0 0 0,0 0 0,1 0 0,0 1 0,1-1 0,-1 1 0,1 0 1,1 0-1,-1 1 0,1 0 0,0 0 0,0 0 0,0 0 0,1 1 0,12-6 0,-8 4 4,0 1-1,0 0 1,1 1-1,-1 1 1,1-1-1,0 2 1,0 0-1,0 0 1,0 1-1,0 1 1,1 0-1,-1 0 0,13 3 1,-23-2 3,1 1-1,-1-1 1,0 0 0,0 1-1,0-1 1,0 1 0,0 0-1,0 0 1,-1-1-1,1 1 1,-1 0 0,1 1-1,-1-1 1,0 0 0,1 0-1,-1 1 1,0-1 0,-1 0-1,1 1 1,0-1 0,-1 1-1,1-1 1,-1 5 0,4 69 50,-4-61-48,-1-1-7,1-12 3,0 1 1,0 0-1,0 0 1,0-1-1,0 1 0,0 0 1,1 0-1,0-1 1,-1 1-1,2 3 1,-1-5-5,1 0 1,-1 0-1,0 0 1,0 0-1,1 0 1,-1 0-1,0 0 1,1-1-1,-1 1 1,1-1-1,-1 1 1,1-1-1,-1 1 1,1-1 0,-1 0-1,1 1 1,-1-1-1,1 0 1,0 0-1,-1 0 1,3-1-1,6 1-65,0-1-1,0-1 0,0 1 1,0-1-1,0-1 0,0 0 1,-1-1-1,1 1 0,-1-2 1,0 1-1,0-1 0,15-12 0,-9 4-31,1-1-1,-2 0 1,0-1-1,0 0 1,16-27-1,-29 41 174,0 0 0,0-1 1,0 1-1,0-1 0,0 0 0,0 1 1,-1-1-1,1 0 0,0 1 0,-1-1 0,0 0 1,1 1-1,-1-5 1569,0 14-1244,-1 28-371,-1-16-20,2 0 0,0-1 1,4 23-1,-3-40-26,-1-1-1,1 1 1,0-1 0,0 1-1,0-1 1,0 1 0,0-1-1,0 0 1,0 1 0,1-1-1,-1 0 1,0 0 0,1 0-1,-1 0 1,1 0 0,-1 0-1,1 0 1,-1-1 0,1 1-1,0 0 1,-1-1 0,1 1 0,0-1-1,-1 0 1,3 0 0,47 4-2522,-46-4 1818,18 0-3611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26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4 11381,'-7'-3'203,"15"31"-422,-3-16 219,-3-8 3,0 1 0,0-1 0,0 1 1,0-1-1,-1 1 0,1 0 0,-1 0 0,-1-1 0,1 1 0,-1 0 0,1 0 0,-1 0 0,-2 10 0,2-15 0,0 1-1,-1-1 1,1 1 0,0-1 0,-1 1 0,1-1-1,0 0 1,-1 1 0,1-1 0,-1 1-1,1-1 1,-1 0 0,1 0 0,-1 1 0,1-1-1,-1 0 1,1 0 0,-1 1 0,1-1-1,-1 0 1,1 0 0,-1 0 0,1 0-1,-2 0 1,-86 5 19,76-5-14,11 0-13,0 0 1,0 0-1,0 0 1,0 0 0,0 0-1,0-1 1,0 1-1,0 0 1,0 0 0,1 0-1,-1-1 1,0 1-1,0-1 1,0 1 0,0 0-1,1-1 1,-1 1 0,0-1-1,0 0 1,1 1-1,-1-1 1,0 0 0,1 1-1,-1-1 1,1 0-1,-1 0 1,1 1 0,-1-1-1,1-1 1,-2-26-455,2 17 180,0 11 229,0-1 0,0 0 1,0 1-1,0-1 0,0 0 1,0 1-1,0-1 0,0 0 0,1 1 1,-1-1-1,0 0 0,0 1 1,0-1-1,1 1 0,-1-1 0,0 0 1,1 1-1,-1-1 0,0 1 0,1-1 1,0 0-1,23-7-2082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1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1 118 4258,'43'0'-2337,"-23"2"2495,1-2 0,-1-1 0,1 0-1,-1-2 1,22-4 0,-20 1 1787,1 1 1,37-3-1,104 7 402,-88 2-1785,1409-33 964,-937 10-1512,169-10-414,-661 29-604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1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619 42 8404,'-3'-4'301,"-1"0"-1,0 1 1,0 0 0,0 0 0,-1 0-1,1 0 1,-1 0 0,0 1 0,0 0-1,0 0 1,0 1 0,0-1 0,0 1-1,0 0 1,-6 0 0,-13-1-203,0 1-1,-26 2 1,16-1 303,-5 3-308,1 1 0,-1 2-1,1 2 1,1 1 0,0 2 0,0 1-1,-63 32 1,98-44-92,-1 1 0,1 0 0,0 1 0,-1-1 0,1 0 0,0 1 0,0-1 0,0 1 0,0 0 0,0-1 0,0 1 0,0 0 0,0 0 0,1 0 0,-1 1 0,1-1 0,0 0 0,-1 0-1,1 1 1,0-1 0,1 1 0,-1-1 0,0 1 0,1-1 0,-1 1 0,1 0 0,0-1 0,0 1 0,0 0 0,0-1 0,0 1 0,1 3 0,-1-4 0,0-1 0,0 0 0,0 1 0,1-1 0,-1 0 0,0 1 0,1-1 0,-1 0 0,0 0 0,1 0 0,0 1 0,-1-1-1,1 0 1,0 0 0,-1 0 0,1 0 0,0 0 0,0 0 0,0 0 0,0 0 0,0 0 0,0-1 0,0 1 0,0 0 0,2 0 0,35 10-8,-24-8 0,47 7-263,111 5 1,1-1-1345,-155-5 1014,-18-9 601,0 1-1,1-1 1,-1 1 0,0-1 0,0 1 0,0-1 0,0 1 0,0-1 0,0 1 0,0-1-1,0 1 1,0-1 0,0 1 0,0-1 0,-1 1 0,1-1 0,0 1 0,0-1 0,0 1-1,-1-1 1,1 0 0,0 1 0,0-1 0,-1 1 0,1-1 0,0 0 0,-1 1-1,1-1 1,0 0 0,-1 1 0,1-1 0,-1 0 0,1 1 0,-1-1 0,1 0 0,0 0-1,-1 0 1,1 0 0,-1 1 0,1-1 0,-1 0 0,1 0 0,-1 0 0,0 0-1,-76 24 755,59-20-604,0 1 1,1 1-1,-1 0 1,1 2-1,0 0 0,-26 16 1,41-22-142,-1 1-1,1-1 1,0 0 0,0 1 0,0-1 0,0 1 0,1-1 0,-1 1 0,0 0 0,1 0 0,0 0 0,0 0 0,0 0 0,0 0-1,0 0 1,1 0 0,0 0 0,-1 0 0,1 0 0,0 0 0,0 0 0,1 6 0,0 2-1,-1-9-9,0 0 1,1 1-1,-1-1 1,1 0-1,0 0 0,0 0 1,0 0-1,0-1 1,0 1-1,0 0 0,0 0 1,1-1-1,-1 1 1,1 0-1,-1-1 0,1 1 1,-1-1-1,1 0 0,0 0 1,0 1-1,0-1 1,0 0-1,0-1 0,0 1 1,0 0-1,0-1 1,3 2-1,66 11 18,-62-12-15,81 6-470,91-5-1,-100-2-563,56 0-1560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2.3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51 11605,'-2'0'16,"0"0"-1,0 0 0,0 0 1,0 0-1,0 1 0,0-1 1,1 1-1,-1-1 0,0 1 1,0 0-1,1 0 0,-1 0 1,0 0-1,1 0 0,-1 0 1,1 0-1,-1 0 0,1 0 1,0 1-1,-1-1 0,1 1 0,0-1 1,0 1-1,0-1 0,0 1 1,0 0-1,1-1 0,-1 1 1,0 0-1,1 0 0,-1 0 1,1 0-1,-1 2 0,0 8-42,0 1-1,0 0 1,2 0-1,1 16 1,0 7-381,-4-81-1905,1 28 2206,0 0-1,1-1 0,1 1 0,4-24 0,-4 38 162,0 1 0,1-1-1,-1 0 1,0 1 0,1-1 0,0 1-1,-1-1 1,1 1 0,0 0 0,0 0-1,0 0 1,1 0 0,-1 0-1,0 0 1,1 1 0,-1-1 0,1 1-1,-1 0 1,1 0 0,0 0-1,0 0 1,-1 0 0,1 0 0,4 0-1,9-1 238,0 0 0,0 1 0,21 1 0,-20 0-204,-8 0-37,0 0 1,1 1-1,-1 1 1,0-1 0,0 1-1,-1 1 1,1 0 0,0 0-1,11 6 1,-16-7-39,0 0 0,0 1 0,-1 0 0,1-1 0,-1 1 0,1 1 1,-1-1-1,0 0 0,0 1 0,-1 0 0,1-1 0,-1 1 0,1 0 0,-1 0 0,0 0 0,-1 1 0,1-1 1,-1 0-1,0 1 0,1 8 0,-1-8-106,3 53 356,-4-55-522,0 1 0,0-1 0,-1 1-1,1 0 1,0-1 0,-1 1 0,0-1-1,0 1 1,0-1 0,-1 0 0,1 1-1,-3 3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2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175 1 12486,'0'0'512,"-7"32"-432,-15 28 320,0 8 128,0 0-175,15 0-273,-7-11 32,-1-4-80,1-7 32,-1-10-64,0-11-545,8-7-719,-7-11-2450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3.4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 11861,'-1'-1'27,"1"0"-1,0 0 1,0 0-1,0 0 1,0 0-1,0 0 1,0 0-1,1 0 0,-1 1 1,0-1-1,0 0 1,1 0-1,-1 0 1,0 0-1,1 0 0,-1 0 1,1 1-1,-1-1 1,1 0-1,-1 0 1,1 1-1,0-1 1,-1 0-1,1 1 0,1-2 1,27 0-32,-17 2 29,27-1-8,-1 3 0,0 1 0,45 9 0,-71-9-16,0 0 1,-1 0 0,0 1 0,0 0-1,0 1 1,0 1 0,-1 0-1,0 0 1,0 1 0,0 0 0,-1 0-1,0 1 1,0 1 0,-1-1-1,7 11 1,-10-11 3,-2 0 0,1 0 0,-1 0 0,0 1 0,0-1 0,-1 1 0,0 0 0,-1 0 0,0-1 0,0 1 0,-1 0 0,0 0 0,-2 12 0,2 7 60,-1-26-70,1 1-1,-1-1 1,0 1-1,0-1 1,1 0 0,-1 1-1,-1-1 1,1 0-1,0 0 1,-1 0-1,1 0 1,-1 0 0,1 0-1,-1 0 1,0 0-1,0 0 1,0-1-1,0 1 1,0-1 0,0 0-1,0 0 1,-1 1-1,1-1 1,0-1-1,-1 1 1,1 0 0,-1-1-1,1 1 1,-1-1-1,1 1 1,-1-1-1,1 0 1,-1 0 0,1 0-1,-1-1 1,1 1-1,-1-1 1,-4-1-1,5-6-377,2-9 201,-1 6 109,1-1 0,1 1 1,0 0-1,2-12 1,-1 18 68,-1 1 0,1 0 0,-1 0 0,1 0 0,1 0 0,-1 0-1,0 0 1,1 1 0,0-1 0,0 1 0,0-1 0,0 1 0,0 0 0,4-2 0,5-4 32,1 0 0,-1 2 0,1-1 0,0 2 0,1-1 0,0 2 1,0 0-1,0 1 0,0 0 0,1 1 0,-1 1 0,1 0 0,0 1 0,25 1 0,-37 0 11,0 1 1,1-1-1,-1 1 0,0 0 1,0 0-1,1 1 1,-1-1-1,0 1 0,0-1 1,-1 1-1,1 0 0,0 0 1,0 0-1,3 5 1,31 43 228,-34-44-261,1 0 0,0 0 1,0 0-1,0 0 0,1 0 0,-1-1 0,1 0 0,1 0 0,-1 0 0,1-1 0,-1 0 0,1 0 0,1 0 0,8 4 0,1-4-15,1-1 0,-1 0 0,1-1 1,0-1-1,0 0 0,20-3 1,-30 2-36,0-1-1,0 0 1,0 0 0,0 0 0,0-1 0,0 0 0,0-1 0,-1 1 0,1-1-1,-1 0 1,0-1 0,0 0 0,0 0 0,0 0 0,0 0 0,9-11-1,-13 10 44,1-1-1,-1 1 1,1-1-1,-1 1 1,-1-1-1,1 0 1,-1 1-1,0-1 1,-1 0-1,1 0 1,-1 0-1,-1-11 1,1 4 77,0 11-32,0 0 1,-1-1 0,1 1 0,0 0 0,-1-1 0,1 1 0,-1 0 0,0 0-1,1-1 1,-1 1 0,0 0 0,0 0 0,-1 0 0,1 0 0,0 0 0,-1 0-1,1 1 1,-1-1 0,0 0 0,-2-2 0,-3 0 69,1 1 0,-1-1 0,1 1 0,-1 0 1,-8-1-1,-16-8 377,30 11-443,6 1-312,68-1-104,145 7-478,-209-5 835,-1 0 0,0 0 1,0 1-1,0 0 0,0 1 0,0 0 1,0 0-1,-1 0 0,14 9 0,-17-9 12,0 1 0,-1-1 0,1 1-1,-1 0 1,1 0 0,-1 0 0,0 1 0,0-1-1,-1 1 1,1-1 0,-1 1 0,0 0 0,-1 0-1,1 0 1,-1 0 0,0 0 0,1 6-1,4 64 418,-6 148 0,-4-183-377,-1 1 0,-2-1 1,-2-1-1,-2 1 1,-1-1-1,-2-1 1,-1-1-1,-3 0 1,0-1-1,-27 37 1,44-71-58,0-57-339,2 1 0,2-1 0,3 1 0,20-84 1,-16 104 370,3-15 305,3 1 0,32-71 0,-41 106-260,0 0-1,1 0 1,1 0-1,0 1 1,1 0-1,0 1 1,0 0-1,1 1 1,1 0-1,0 1 1,0 0-1,26-14 1,-15 13-10,0 1 0,0 1 0,1 1 0,0 1 0,43-5 0,122 3-13,-185 8-37,0 0-1,0 0 1,0 0 0,0 0-1,0 1 1,1 0 0,-2 0-1,1 0 1,0 0 0,0 1-1,6 2 1,-8-2 5,0 0 1,-1 0-1,1 0 1,0 0-1,-1 0 1,1 0-1,-1 0 1,0 0-1,0 0 1,0 1-1,0-1 0,0 1 1,0-1-1,0 1 1,-1-1-1,1 1 1,-1-1-1,0 5 1,1-1 8,0 1 1,-1-1 0,0 1 0,0-1 0,0 1 0,-1-1-1,0 1 1,-1-1 0,1 1 0,-1-1 0,-5 11 0,4-12-8,-1 0-1,1 0 1,-1-1 0,-1 1 0,1-1 0,-1 0 0,1 0 0,-1 0 0,0-1 0,0 0 0,-1 0 0,-10 5 0,-22 9-381,0-1-1,-1-2 1,0-2-1,-49 9 1,56-19-2375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1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379 19 9476,'0'0'86,"0"-1"-1,0 0 0,0 0 1,0 1-1,0-1 1,0 0-1,0 0 0,0 1 1,1-1-1,-1 0 1,0 1-1,1-1 0,-1 0 1,0 1-1,1-1 0,-1 0 1,1 1-1,-1-1 1,1 1-1,-1-1 0,1 1 1,-1-1-1,1 1 0,0-1 1,-1 1-1,1 0 1,0-1-1,0 1 0,28-1 863,35 19-775,-52-14 144,77 19-226,2-4 0,0-4 0,113 4 1,281-15-38,-276-6-17,-82 2-23,974 36 108,-971-23-94,785 71-218,7-46-8,516-38 823,-1436 0-620,1 1 1,0-1 0,-1 0-1,1 0 1,0 1 0,-1 0-1,1-1 1,-1 1 0,1 0 0,-1 0-1,0 0 1,1 1 0,-1-1-1,0 0 1,0 1 0,0 0 0,0-1-1,0 1 1,0 0 0,0 0-1,-1 0 1,1 0 0,-1 1-1,1-1 1,-1 0 0,0 1 0,0-1-1,0 0 1,0 1 0,0 0-1,0 4 1,2 9 47,-1-1 0,-1 1 1,-1-1-1,-2 24 0,1-7-19,0-3-26,2 0 0,1 0 0,1 0 0,1 0 0,2-1 0,9 31 0,4-12-2,-14-34-6,1-1 0,-2 1 0,0 0 0,0 0 0,-1 0 0,-1 1 0,1 19 0,-3-30 0,-1 43 0,2-1 1,2 1 0,16 77-1,-16-105 2,0-1 0,-2 0-1,0 0 1,-1 28 0,-1-3-43,-16-41 23,-2057-8-2031,1400-21 1760,4-1 18,-351-4 756,962 31-367,-364-32 1082,381 28-969,-267-25 48,-195 26-191,409-7 57,67 7-58,-55-2 1,-378 0 728,461 7-799,-1 0 0,1 0 0,0 0 0,-1 0-1,1 0 1,0 0 0,-1 0 0,1 0 0,0 0 0,-1 0 0,1 0-1,0 0 1,-1 0 0,1 0 0,0 0 0,0 0 0,-1 0 0,1 0-1,0 0 1,-1 0 0,1-1 0,0 1 0,-1 0 0,1 0 0,0 0-1,0 0 1,-1-1 0,1 1 0,0 0 0,0 0 0,0-1 0,-1 1-1,1 0 1,0 0 0,0-1 0,0 1 0,0 0 0,0-1 0,-1 1-1,1 0 1,0 0 0,0-1 0,0 1 0,0 0 0,0-1 0,0 1-1,0 0 1,0-1 0,0 1 0,0 0 0,0-1 0,0 1 0,0 0-1,1-1 1,-1 1 0,0-8 453,6 8-430,177 0-1625,-140 0-653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34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226 22 11861,'-12'0'216,"-1"0"-1,1 1 0,-1 1 0,1 0 0,-19 5 0,25-5-133,0 1 1,0-1-1,1 1 0,-1 0 0,1 1 0,0 0 0,0 0 0,0 0 0,0 0 0,1 0 1,0 1-1,-7 9 0,4-4-55,0-1 0,1 1 1,0 0-1,1 1 0,0-1 1,0 1-1,1 0 0,1 1 0,0-1 1,0 0-1,1 1 0,-1 22 1,3-33-30,0-1-1,0 0 1,0 0 0,0 1 0,0-1 0,0 0 0,0 0-1,0 1 1,0-1 0,1 0 0,-1 0 0,0 0 0,0 1-1,0-1 1,0 0 0,0 0 0,1 0 0,-1 1 0,0-1 0,0 0-1,0 0 1,0 0 0,1 0 0,-1 0 0,0 0 0,0 1-1,1-1 1,-1 0 0,0 0 0,0 0 0,1 0 0,-1 0-1,0 0 1,0 0 0,0 0 0,1 0 0,-1 0 0,0 0 0,0 0-1,1 0 1,-1 0 0,0 0 0,0 0 0,1 0 0,-1-1-1,0 1 1,28 2-272,0-1 0,0-2-1,0 0 1,35-8 0,-51 7 223,-1-1 1,0 0-1,0-1 1,0 0-1,-1 0 1,1-1-1,-1-1 1,0 0-1,-1 0 1,1-1-1,-1 0 1,-1-1-1,15-14 1,-20 16 141,1 0-1,-1 0 1,0 0 0,-1 0-1,1 0 1,-1-1 0,0 1-1,-1-1 1,0 1-1,0-1 1,0 0 0,-1 0-1,0 1 1,0-1 0,-2-8-1,2-9 229,0 23-302,-1-1 0,0 1 0,1-1 0,-1 1 0,0 0 0,0-1 0,1 1 0,-1 0 0,0-1 0,-1 1 0,1 0-1,0 0 1,0 0 0,0 0 0,-1 0 0,1 0 0,0 1 0,-1-1 0,1 0 0,0 1 0,-1-1 0,1 0 0,-1 1 0,1 0 0,-1-1 0,0 1 0,1 0 0,-1 0 0,1 0 0,-4 0 0,-66-1-252,50 2-142,-26-1-3270,8 0-6784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3.8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29 13750,'-1'7'36,"0"0"-1,-1-1 1,1 1-1,-2 0 1,1-1-1,-1 1 1,0-1-1,0 0 1,0 0-1,-8 10 1,-12 23 13,18-23 0,0 1 0,1-1 0,0 1-1,1 0 1,1-1 0,1 1-1,1 22 1,0-38-48,1 0-1,-1 0 1,1 0 0,-1 0-1,0 0 1,1-1-1,0 1 1,-1 0 0,1 0-1,-1-1 1,1 1 0,0-1-1,-1 1 1,1 0-1,0-1 1,0 1 0,0-1-1,-1 1 1,1-1 0,0 0-1,0 1 1,0-1 0,0 0-1,0 0 1,0 0-1,0 0 1,0 1 0,0-1-1,-1 0 1,1 0 0,0-1-1,0 1 1,1 0-1,43-3 10,-37 2-9,26-7-131,0 0 0,0-2 1,-1-2-1,0-1 0,-1-1 0,-1-2 0,0-1 0,-1-1 0,-1-2 1,-1-1-1,34-32 0,-60 51 146,3-2 31,0 0 0,0 0 0,0-1 0,-1 1 0,0-1 0,0 0 0,0 0-1,-1-1 1,0 1 0,0-1 0,0 1 0,0-1 0,-1 0 0,0 0 0,-1 0 0,3-13 0,-4 17 534,0 9-287,-14 139-203,0-4-65,12-39-10,2-38-9,-16 126 0,12-170-12,-1 1 1,-1-1 0,0 0 0,-2 0-1,-1-1 1,0 0 0,-1-1-1,-2 0 1,-22 30 0,19-31 92,0-1 1,-1-1-1,-1-1 1,-1 0-1,0-1 1,-1-1-1,0 0 1,-1-2-1,0 0 1,-1-2-1,0 0 1,-1-1-1,0-1 1,0-1-1,0-1 1,-1-1-1,-45 2 1,65-6-70,0 0 0,1 0 0,-1 0 1,0 0-1,0-1 0,0 1 0,1-1 1,-1 0-1,0 0 0,1 0 0,-1 0 1,1 0-1,-1 0 0,1-1 0,0 1 1,-1-1-1,1 0 0,0 1 0,0-1 1,0 0-1,0 0 0,0-1 1,1 1-1,-1 0 0,1 0 0,-1-1 1,1 1-1,0-1 0,0 0 0,0 1 1,0-1-1,0-4 0,-1-7-64,0-1-1,2 1 0,-1 0 1,2-1-1,2-17 1,-1 13-75,-1 7-148,1 0 0,0 0 0,1 0 0,0 1 0,7-18 0,2 5-739,1 1 0,19-25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0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1 12614,'0'10'240,"1"122"171,-3 209 651,-2-305-1037,-1 0 0,-2 0 0,-1-1 0,-2 0 0,-2 0 0,-26 54 0,17-38-35,18-44-277,0 0-1,0 0 1,1 1-1,0-1 1,1 1-1,0-1 1,-1 12-1,3-40-1337,0 0 0,7-30 0,14-40 538,4-19 1852,-17 57 66,1-10-31,2 0-1,23-66 1,-29 112-597,0 1 0,1 0-1,0 1 1,1 0-1,1 0 1,1 0 0,0 1-1,0 1 1,1-1-1,1 2 1,1 0 0,24-19-1,-29 26-148,0 1 1,0 1-1,1 0 0,0 0 1,-1 0-1,18-2 0,-21 4-46,-1 1-1,0 0 0,1 0 1,-1 0-1,0 0 1,1 1-1,6 1 1,-10-2-6,1 1 1,-1-1-1,0 1 1,1-1 0,-1 1-1,0 0 1,0-1-1,0 1 1,0 0 0,1 0-1,-1 0 1,0 0-1,0 0 1,-1 0-1,1 0 1,0 0 0,0 1-1,0-1 1,-1 0-1,1 0 1,-1 1 0,1 1-1,2 8 17,-1 1 0,-1-1 0,0 1 0,-2 20 0,1-26-16,0-1 0,-1 1 0,0-1 0,0 1 0,0-1 0,-1 0 0,0 1 0,0-1 0,0 0 0,-1 0 0,0 0 0,-5 8 0,-15 6-103,-2 0 1,0-1 0,0-2 0,-40 19 0,27-14-667,-36 22-2292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0.9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0 7283,'0'0'5859,"0"18"-5811,0 28 256,-15 8 641,-7 6-529,1 1-128,13-11-16,8-7 32,0-18-224,0-11-48,0-11 16,44-3-48,7-3-624,0-36-881,-1-15-1568,-13-7-6227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1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1 243 13622,'80'-242'0,"-95"242"-352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37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12166,'0'0'1120,"14"0"-1072,44 4 0,8 0 176,6-4-144,8 0-48,0 0-32,-7 0 32,-15 0-32,-7 0-272,-30 0-1152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37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 0 10229,'-7'50'3610,"-7"45"-3146,-46 202 358,38-208-936,-19 161 0,40-189-1639,1-42-1485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38.2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11589,'4'-5'18,"0"1"0,0 0 0,1 0 0,-1 0-1,1 1 1,0 0 0,0 0 0,0 0 0,1 0 0,-1 1-1,1 0 1,-1 0 0,1 0 0,0 1 0,10-2 0,14-1 191,55 0 1,-55 3-154,58 1 117,-87 0-162,-1 0 0,1 0-1,-1 1 1,1-1 0,0 0-1,-1 1 1,1-1 0,-1 0 0,1 1-1,-1-1 1,1 1 0,-1-1 0,0 1-1,1-1 1,-1 1 0,1-1-1,-1 1 1,0-1 0,0 1 0,1-1-1,-1 1 1,0-1 0,0 1 0,0 0-1,1-1 1,-1 1 0,0 0 0,0-1-1,0 1 1,0-1 0,0 2-1,-1 27 255,1-20-201,0-5-58,1 0 0,-1 0 0,0 0 0,0 1 0,0-1 0,0 0 0,-1 0 0,0 0 0,0 0 0,0 0 0,0 0 0,-1 0 0,1 0 0,-1 0 0,0-1 0,0 1 0,-1-1-1,1 1 1,-1-1 0,1 0 0,-1 0 0,0 0 0,0 0 0,-1-1 0,-5 5 0,-22 12-350,0 0 1,-40 16-1,33-17-1141,-43 27-1,51-24-4292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38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109 272 9012,'0'-4'4098,"-7"4"-3954,-22 0-64,0 7 496,14 25-352,1 8-111,-1-1-49,15-3 144,0-1-128,0-6-80,0-8 48,0-7-48,0-7-144,22-7-833,7 0-992,0 0-1696</inkml:trace>
  <inkml:trace contextRef="#ctx0" brushRef="#br0" timeOffset="1">153 4 12470,'-37'-3'0,"23"3"-1345,14 18-2817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39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312 14 12294,'-4'-13'1547,"3"13"-1528,1 0-1,-1 0 1,1 0-1,-1 0 1,1 1 0,-1-1-1,1 0 1,-1 1-1,1-1 1,-1 0 0,1 1-1,-1-1 1,1 1-1,0-1 1,-1 1 0,1-1-1,0 0 1,-1 1-1,1-1 1,0 1-1,0 0 1,-1-1 0,1 1-1,0-1 1,0 1-1,0-1 1,0 1 0,0-1-1,0 1 1,0 0-1,0 0 1,-20 55 256,-2-1 0,-38 67-1,28-59-111,-29 79 0,59-135-164,-68 211 94,61-180-162,1 1 0,2 0 0,-2 71 0,23-109-628,-7-2 640,1 0 0,-1-1-1,1 0 1,-1 0-1,0 0 1,0-1-1,0-1 1,0 1 0,13-9-1,71-53-568,-64 44 514,40-31-37,-26 20 139,1 1 0,74-41 0,-116 72 38,-1-1 0,1 1 0,-1 0 0,1-1 0,0 1 0,-1 0 0,1 0 0,0 0 0,-1-1 0,1 1 0,0 0 0,-1 0 0,1 0 0,0 0 0,-1 0 1,1 0-1,0 0 0,-1 1 0,1-1 0,0 0 0,-1 0 0,1 0 0,0 1 0,-1-1 0,1 0 0,-1 1 0,1-1 0,0 0 0,-1 1 0,1-1 0,-1 1 0,1-1 0,-1 1 0,0-1 0,1 1 0,-1-1 0,1 1 0,-1 0 0,0-1 0,0 1 0,1 0 0,-1-1 0,0 1 0,0-1 0,0 1 0,1 0 0,-1 0 0,0-1 0,0 1 0,0 0 0,0 0 1,-1 50 235,0-33-81,1 91 30,0-108-214,0 1 0,0-1-1,1 0 1,-1 1 0,0-1-1,1 1 1,-1-1 0,1 1-1,0-1 1,-1 0 0,1 0 0,0 1-1,0-1 1,0 0 0,-1 0-1,1 0 1,1 0 0,-1 0-1,0 0 1,0 0 0,0 0-1,0 0 1,1 0 0,-1-1-1,0 1 1,1-1 0,-1 1-1,1-1 1,-1 1 0,1-1-1,-1 0 1,3 1 0,59 0-261,-42-2 124,-7 1 71,-1-1-1,0-1 1,1 0-1,-1-1 1,0 0-1,0-1 1,-1 0-1,1-1 0,14-9 1,-21 12 43,-1-1 1,0 0-1,0-1 0,0 1 1,0-1-1,-1 0 0,0 0 1,1-1-1,-1 1 1,-1-1-1,1 0 0,-1 0 1,0 0-1,0-1 0,0 1 1,-1-1-1,0 1 0,0-1 1,0 0-1,-1 0 1,0 0-1,1-11 0,-1-9 50,-1 17 21,1 1 1,-1-1 0,-1 1 0,0-1 0,-3-15 0,2 21-30,1 0 0,0 1 1,-1-1-1,1 0 0,-1 0 0,0 1 1,0-1-1,0 1 0,0 0 0,-1 0 1,1-1-1,-1 1 0,1 1 0,-1-1 1,0 0-1,1 1 0,-1-1 0,0 1 1,-4-1-1,-14-5 106,-1 2-1,1 1 1,-1 0 0,0 2-1,0 0 1,-37 3 0,35-1-120,22 0-41,0 0 0,-1 0 0,1 1 0,0-1 0,0 1 0,0-1 1,-1 1-1,1 0 0,0-1 0,0 1 0,0 0 0,0 1 0,0-1 1,0 0-1,1 0 0,-1 1 0,-2 1 0,4-2-38,-1 0-1,1 0 1,-1 0-1,1 0 1,-1 0 0,1 0-1,-1 0 1,1 0-1,0 0 1,0 0-1,-1 0 1,1 0-1,0 0 1,0 0 0,0 0-1,0 1 1,0-1-1,1 0 1,-1 0-1,0 0 1,0 0-1,1 0 1,-1 0 0,1 0-1,-1 0 1,1 0-1,-1 0 1,1 0-1,0 0 1,-1 0-1,1-1 1,0 1 0,-1 0-1,1 0 1,0-1-1,2 2 1,39 20-3284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39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345 32 9636,'0'-7'26,"0"6"152,0 0 0,0 0-1,0-1 1,0 1 0,0 0 0,0 0-1,0 0 1,0 0 0,0-1-1,0 1 1,-1 0 0,1 0 0,-1 0-1,1 0 1,0 0 0,-2-2-1,-27-1 1749,14 5-1850,0 0 0,1 1 0,-1 0-1,0 1 1,1 1 0,0 1 0,0 0-1,0 0 1,1 1 0,0 1-1,0 1 1,0-1 0,1 2 0,0 0-1,1 0 1,0 1 0,-15 18 0,24-25-76,-1 0 0,1 0 1,0 0-1,1 1 1,-1-1-1,1 1 1,-1-1-1,1 1 0,0 0 1,0-1-1,1 1 1,-1 0-1,1 0 1,0 0-1,0-1 0,0 1 1,0 0-1,2 5 1,-2-8-13,0-1 1,1 1 0,-1-1-1,0 1 1,1-1 0,-1 1 0,1-1-1,-1 1 1,0-1 0,1 1-1,-1-1 1,1 0 0,-1 1 0,1-1-1,-1 0 1,1 0 0,-1 1-1,1-1 1,0 0 0,-1 0-1,1 0 1,-1 0 0,1 0 0,0 0-1,-1 0 1,1 0 0,-1 0-1,1 0 1,1 0 0,50 2-727,101-10 0,-73 2 168,-78 5 570,0 1 0,-1 0 1,1 0-1,0 0 1,0 0-1,-1 0 1,1 0-1,0 1 1,0-1-1,-1 1 1,1-1-1,0 1 1,-1 0-1,1-1 1,-1 1-1,1 0 0,-1 0 1,1 0-1,-1 0 1,1 0-1,-1 0 1,0 1-1,0-1 1,0 0-1,0 1 1,0-1-1,0 1 1,0-1-1,0 1 1,0-1-1,-1 1 0,1 0 1,-1-1-1,1 3 1,1 6 27,-1 0 1,-1 0-1,1-1 1,-2 1-1,-1 12 0,0 12 55,4 42 85,-1-22-104,-7 85 0,4-130-51,1 0-1,-1 0 1,0 0-1,-1-1 1,0 1 0,-1-1-1,1 1 1,-2-1-1,1 0 1,-1-1-1,0 1 1,-1-1-1,0 0 1,0 0 0,0-1-1,-1 0 1,0 0-1,0 0 1,0-1-1,-12 6 1,5-4 91,0-1-1,-1-1 1,0 0 0,0-1-1,0 0 1,-1-2-1,1 1 1,-1-2 0,1 0-1,-1-1 1,-17-2 0,30 1-98,-1 1 1,1-1 0,0 0 0,-1 0-1,1 0 1,0-1 0,0 1 0,0-1-1,0 0 1,0 0 0,0 0 0,0 0-1,1 0 1,-1-1 0,1 1 0,0-1-1,-1 1 1,1-1 0,1 0 0,-1 0 0,0 0-1,1 0 1,-1 0 0,1 0 0,0-1-1,0 1 1,0 0 0,0-1 0,0-5-1,-2-15-22,1 1 0,1-1 0,2-34 0,0 19-58,-1 20-153,1 0 0,1 0 1,4-21-1,-5 32-165,1 1 1,1-1-1,0 1 1,0 0-1,0-1 1,1 2-1,0-1 1,0 0-1,1 1 1,6-8-1,32-24-7438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2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5 3730,'-1'0'194,"1"-1"0,-1 1 0,1-1-1,-1 1 1,1 0 0,-1-1 0,0 1 0,1 0 0,-1-1 0,0 1 0,1 0 0,-1 0 0,0 0 0,1 0 0,-1 0 0,0 0 0,1 0 0,-1 0-1,0 0 1,1 0 0,-1 0 0,0 0 0,1 0 0,-1 1 0,0-1 0,1 0 0,-1 0 0,0 1 0,1-1 0,-1 0 0,1 1 0,-1-1 0,1 1-1,-1-1 1,1 1 0,-1-1 0,1 1 0,-1 0 0,-7 14-120,1 1-1,1 0 1,0 0-1,1 1 1,1-1 0,-3 30-1,-5 112 42,10-108-83,-3 60 2,-11 151 20,2 264-127,14-420 50,0-105-217,0-4-905,0-17-885,0-7-1940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0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118 130 9588,'0'0'2487,"0"-13"-1823,1 9-635,0 1 0,0 0 1,0 0-1,0 0 0,0 0 0,0 0 0,1 0 0,-1 0 0,1 1 1,0-1-1,0 1 0,0-1 0,0 1 0,1-1 0,-1 1 0,0 0 0,1 0 1,0 0-1,-1 1 0,1-1 0,5-2 0,10-5 5,1 1 0,23-8 0,-36 14 5,6-3 31,-1 1 1,1 1-1,0-1 0,0 2 1,0 0-1,0 0 0,0 1 1,1 1-1,-1 0 0,19 3 1,-28-2-68,-1 0 0,1 0 1,-1 1-1,0-1 1,0 1-1,0-1 1,0 1-1,0 0 0,0 0 1,-1 0-1,1 0 1,0 0-1,-1 0 1,0 0-1,1 1 0,-1-1 1,0 0-1,0 1 1,0-1-1,-1 1 1,1-1-1,-1 1 0,1 0 1,-1 4-1,2 10 21,-1 1-1,-2 28 0,0-21-21,1-16-6,0 0 0,-1 0 1,0-1-1,-1 1 0,0 0 0,0-1 1,-1 1-1,0-1 0,0 0 0,-1 0 1,0 0-1,0 0 0,-1-1 0,0 0 1,-8 9-1,-1-2-24,-1-1-1,0 0 1,-1-1 0,0-1 0,-30 16 0,26-15-14,0-1 0,0-1 0,-1-1 0,-1 0 0,1-2 0,-1-1 0,0 0 0,-1-2 1,-23 2-1,45-5 33,0-1 1,0 0 0,0 0-1,0 0 1,0 0 0,0 0 0,1 0-1,-1 0 1,0 0 0,0 0-1,0 0 1,0-1 0,0 1 0,1 0-1,-1 0 1,0-1 0,0 1-1,0-1 1,1 1 0,-1-1-1,0 1 1,1-1 0,-1 1 0,0-1-1,1 0 1,-1 1 0,1-1-1,-1 0 1,1 1 0,-1-1 0,1 0-1,-1 0 1,1 0 0,0 1-1,-1-1 1,1 0 0,0 0-1,0 0 1,0 0 0,0 0 0,0 1-1,0-1 1,0 0 0,0 0-1,0 0 1,0 0 0,0 0 0,0 0-1,1-1 1,-1-6-10,0 5 16,0 0 0,1 1-1,-1-1 1,0 0 0,1 1-1,0-1 1,-1 0-1,1 1 1,0-1 0,1 1-1,-1-1 1,0 1-1,1 0 1,-1-1 0,1 1-1,0 0 1,-1 0 0,1 0-1,0 0 1,0 1-1,1-1 1,-1 0 0,0 1-1,0-1 1,1 1-1,-1 0 1,1 0 0,-1 0-1,1 0 1,0 1 0,4-2-1,9-1 32,0 1 0,1 1-1,-1 1 1,22 1 0,-7 0 32,-6 1 9,-1 1 1,1 1 0,-1 1 0,0 2 0,0 0 0,-1 1 0,24 13-1,-23-11-598,1 0 0,-1-1 0,2-1 0,-1-2 0,1 0 0,30 1 0,-6-6-4255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3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364 0 10037,'0'0'792,"-2"3"-448,-47 39 300,-85 58 0,44-35-547,61-45-61,22-16-34,0 0-1,0 1 1,0 0 0,1 1-1,-1-1 1,-10 14 0,15-17-4,13 0-311,199-14-444,15-1-105,-224 13 860,0-1 0,0 1 1,0 0-1,0 0 1,0 0-1,0 0 1,0 0-1,0 0 1,0 0-1,0 0 1,0 0-1,0 1 1,0-1-1,0 0 1,-1 0-1,1 1 1,0-1-1,0 1 0,0-1 1,0 1-1,-1-1 1,1 1-1,0 0 1,0-1-1,-1 1 1,1 0-1,-1-1 1,1 1-1,0 0 1,-1 0-1,1-1 1,-1 1-1,0 0 0,1 0 1,-1 0-1,0 0 1,1 0-1,-1 0 1,0 0-1,0 0 1,0 0-1,0 0 1,0 0-1,0-1 1,0 1-1,0 0 1,0 0-1,-1 0 0,1 0 1,-1 1-1,1 9 9,0-6 5,-1 0 1,0 0 0,0 0 0,0 0 0,0 0 0,-1 0 0,0 0 0,0-1 0,0 1-1,-1-1 1,1 1 0,-1-1 0,0 0 0,-1 0 0,1 0 0,-7 6 0,-6 4 147,-2 0-1,-30 18 1,14-9 35,23-15-129,-15 9 119,2 2 1,-23 21-1,42-35-154,0 0 0,0 1 0,1 0-1,-1-1 1,1 1 0,0 1 0,1-1 0,-1 1 0,1-1 0,1 1-1,-1 0 1,1 0 0,-2 14 0,2-10 10,2-5-28,-1 0 1,0 0 0,1 0-1,0 0 1,2 11 0,-1-16-12,-1 1 0,1 0 0,-1 0-1,1 0 1,0-1 0,0 1 0,0 0 0,0-1 0,0 1 0,0-1 0,0 1 0,1-1 0,-1 0 0,0 1 0,1-1 0,-1 0-1,1 0 1,0 0 0,-1 0 0,1 0 0,0 0 0,0-1 0,-1 1 0,3 0 0,32 5-198,0-1 0,0-1 0,1-3 0,52-3 1,-18 0-2241,34 2-6867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5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0 5042,'0'0'5835,"0"18"-5219,2 90 444,1-33-771,-11 112 0,-2-139-299,-2 0 0,-2-1 0,-33 75 0,30-81-150,-31 71-2609,32-76-318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6.3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11205,'-7'0'112,"-1"0"-112,8 11-208,0 24 480,0 8-224,29 0 0,0 3-48,-7 0 16,0-6-16,0-8 0,7-7-48,7-8-720,0-6-1201,1-11-4562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46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422 8 10757,'-7'-7'1777,"-30"7"-1697,-13 0 0,-9 39 176,-20 21-192,-9 12-64,-13-1-1825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11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9420 1027 10645,'1'-30'189,"0"22"39,-1-1 0,0 1 0,0-1 1,-3-16-1,2 22-182,0 0 0,-1 0 0,1-1 1,0 1-1,-1 1 0,0-1 0,0 0 0,0 0 1,0 1-1,0-1 0,0 1 0,-1-1 1,1 1-1,-1 0 0,1 0 0,-6-2 1,-94-55-10,-2 6 1,-128-47 0,-230-59-47,247 89 27,68 29 4,-1 6 1,-188-19-1,256 39-16,1-3 0,-142-54 1,123 41 49,-2 3 0,-1 5 0,-128-12 0,-319-2-70,322 27 20,132 4-9,-1094-38-21,340 68 24,106 20-11,272-20 6,-302 45 53,62 51-93,678-112 43,0 1 0,0 2 0,2 1 0,-1 2 0,2 0 0,0 2 1,0 1-1,2 2 0,-45 38 0,-177 153 8,149-132-1,-130 134 0,208-188 4,2 1 0,1 0 0,1 2-1,1 0 1,1 1 0,2 1 0,-18 48 0,20-39 35,2 1 0,2 1 0,1-1 1,2 1-1,0 66 0,4-52-3,0-12 7,5 42 0,-3-70-40,1-1 0,1 0 1,0 0-1,1 0 0,0 0 0,1-1 1,9 16-1,56 84 35,127 157-1,-158-224-23,2-3 0,1 0 0,2-3 1,2-2-1,2-2 0,62 36 0,218 161-40,-205-139 51,182 105 1,-165-126-24,4-6 0,272 84 0,321 19-18,-584-141 19,389 63 22,4-40-121,409-26-520,-135-19 568,-495-8 49,597-55-10,-8-71 13,-142-22-4,-719 136 2,-1-2 0,0-3 0,-1-2 0,-2-2 0,0-2 0,57-40 0,-68 38 13,-1-2 0,-2-2 1,-1-1-1,-1-2 0,-2-1 1,-1-1-1,37-62 0,77-139 276,-121 204-232,-2-2-1,-1-1 0,16-42 1,-27 56-18,-2-1 0,0 0 0,-2 0 0,-1-1 0,0 1 0,-1-42 1,0-21 43,-2-66 164,-3 135-200,1 0-1,-2 1 1,0-1 0,-1 1 0,-1 0-1,-11-26 1,-41-76 455,-118-182 1,-77-39 98,126 166-254,-12-14-91,135 183-264,0 0 1,-1 1 0,0-1 0,1 1 0,-1 0 0,-1 0 0,1 0 0,0 1 0,-1 0-1,1-1 1,-1 1 0,1 1 0,-9-3 0,-2 2-138,-1 0 0,0 1 0,-19 1 1,29 0 60,-126 2-3020,-53 10-4496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4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6947,'1'89'4999,"-1"40"-3359,-9 66-4768,3-162-1375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5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0 8980,'-14'0'688,"7"0"-399,7 8-289,14-1 0,37-7 48,0 0 16,7 0-64,15 0 48,-15 0-48,7 0-64,-7 0-241,-7 0-399,-15 0-993,1 0-1872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5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19 10117,'-2'-4'-258,"2"4"301,0 0 1,1 0-1,-1 0 1,0 0 0,1 0-1,-1 0 1,0 0-1,1 1 1,-1-1-1,0 0 1,1 0 0,-1 0-1,0 0 1,1-1-1,-1 1 1,0 0-1,1 0 1,-1 0 0,0 0-1,1 0 1,-1 0-1,0 0 1,1-1-1,-1 1 1,0 0 0,1 0-1,-1-1 1,0 1-1,0 0 1,1 0 0,-1-1-1,0 1 1,0 0-1,0 0 1,1-1-1,-1 1 1,0 0 0,0-1-1,0 1 1,0 0-1,0-1 1,0 1-1,1 0 1,-1-1 0,0 1-1,0-1 1,0 1-1,0 0 1,0-1-1,-1 1 1,1 0 0,0-1-1,0 1 1,0 0-1,0-1 1,0 1 0,0 0-1,0-1 1,-1 1-1,1 0 1,0-1-1,0 1 1,-1 0 0,1 0-1,0-1 1,0 1-1,-1 0 1,16 1-28,-1 1 0,0 0 0,1 2 0,-1-1 1,0 2-1,-1 0 0,26 13 0,-30-13-12,-1-1-1,0 2 0,0-1 1,0 1-1,-1 1 1,7 7-1,-11-11-1,0 0 0,-1 1-1,1-1 1,-1 0 0,0 1-1,0 0 1,0-1 0,-1 1-1,1 0 1,-1 0 0,0 0 0,0 0-1,-1 0 1,1 7 0,0 16 5,0-17 2,-1 0-1,0 0 1,-1 0-1,-2 12 0,2-19-6,0 0 0,0 0-1,0 0 1,0-1-1,0 1 1,-1 0-1,1 0 1,-1-1-1,0 1 1,0-1-1,0 0 1,0 0-1,0 1 1,-1-1-1,1-1 1,-1 1-1,-3 2 1,-25 12-615,-1-1 0,0-1 0,-1-2 0,-55 12 0,36-15-3173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6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8 11125,'-7'-7'1756,"7"15"-1064,0-6-720,0 259 743,-3-228-957,3-32-19,0 0 0,0 1 0,0-1 0,-1 1-1,1-1 1,0 1 0,-1-1 0,1 0 0,-1 1 0,0-1 0,1 0 0,-1 1-1,0-1 1,0 0 0,0 0 0,1 0 0,-1 0 0,0 0 0,-1 0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2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11 10069,'-1'0'47,"0"0"0,1 0 1,-1 0-1,0 1 1,0-1-1,1 0 0,-1 0 1,0 1-1,0-1 1,1 1-1,-1-1 0,0 0 1,1 1-1,-1-1 0,0 1 1,1-1-1,-1 1 1,1 0-1,-1-1 0,1 1 1,-1 0-1,1-1 1,0 1-1,-1 0 0,1 0 1,-7 30 471,7 48-240,1-51 126,1-4-327,1 0-1,0-1 1,2 0-1,1 1 1,1-2-1,13 31 1,-2-1-31,-17-52-46,0 1 1,-1 0-1,1 0 0,0-1 0,-1 1 1,1 0-1,0-1 0,0 1 0,0-1 1,-1 1-1,1-1 0,0 1 0,0-1 1,0 1-1,0-1 0,0 0 0,0 0 1,0 1-1,0-1 0,0 0 0,0 0 1,0 0-1,0 0 0,0 0 0,0 0 1,0-1-1,0 1 0,0 0 0,0 0 1,0-1-1,0 1 0,0-1 0,1 0 1,33-16 56,-3-11-91,-2-1 0,-1-2-1,-1-1 1,39-60 0,-35 49-321,-18 23-666,0 0 0,22-45 0,-20 30-4209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6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39 10005,'0'-2'49,"0"1"1,0-1 0,0 1 0,0-1 0,0 1-1,1 0 1,-1-1 0,0 1 0,1-1 0,-1 1 0,1 0-1,0-1 1,-1 1 0,1 0 0,0 0 0,0 0-1,0-1 1,0 1 0,0 0 0,0 0 0,0 0-1,0 1 1,0-1 0,0 0 0,0 0 0,1 0 0,-1 1-1,0-1 1,1 1 0,-1-1 0,0 1 0,3-1-1,4 0 9,1 0 0,-1 0 0,1 1 0,14 2 0,3-1 167,70-2-10,132 4 106,-208-1-301,0 1-1,-1 0 1,0 2-1,0 0 1,22 10-1,-30-10-18,0 0-1,0 1 1,-1 0-1,0 0 1,0 1 0,-1 0-1,0 1 1,0 0-1,14 17 1,-20-19-1,1 0-1,-2 1 1,1-1 0,-1 1 0,0-1-1,0 1 1,0 0 0,-1 0 0,0 0-1,-1 10 1,1-3 9,-1 1-1,-1-1 1,0 0-1,-4 16 1,3-26-8,1-1 0,-1 1 0,1-1 0,-1 0 0,0 0 0,0 1-1,-1-1 1,1-1 0,-1 1 0,1 0 0,-1-1 0,0 1 0,0-1 0,0 0 0,0 0 0,-7 3 0,-62 25 46,59-25-33,-77 24-71,-1-4 0,-1-4-1,-131 13 1,173-32-1138,11-2-1340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7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79 10533,'0'-1'44,"0"1"0,-1 0 0,1 0 0,0-1 0,-1 1-1,1 0 1,0 0 0,0 0 0,-1 0 0,1-1 0,0 1 0,-1 0 0,1 0 0,0 0 0,-1 0 0,1 0 0,-1 0 0,1 0 0,0 0 0,-1 0 0,1 0-1,0 0 1,-1 0 0,1 0 0,0 0 0,-1 0 0,1 0 0,0 1 0,-1-1 0,1 0 0,0 0 0,-1 0 0,1 1 0,0-1 0,0 0 0,-1 0-1,1 0 1,0 1 0,0-1 0,-1 0 0,1 1 0,0-1 0,0 0 0,0 0 0,0 1 0,-1 0 0,4 22 435,15 30-419,17 39 221,-21-53-239,33 67 0,-46-103-31,0-1 0,0 0 0,1 0 0,-1 1 0,1-1-1,-1 0 1,1 0 0,0 0 0,0-1 0,0 1 0,0 0 0,0-1 0,0 1 0,0-1-1,5 3 1,-5-4 0,0 0 1,-1 0-1,1 0 0,0 0 0,0-1 1,0 1-1,0-1 0,0 1 0,0-1 0,-1 1 1,1-1-1,0 0 0,0 0 0,-1 0 1,1 0-1,-1 0 0,1 0 0,-1 0 0,1-1 1,-1 1-1,0-1 0,2-2 0,85-103 158,-61 70-55,55-55 1,35-2-135,-59 51-200,-35 21-799,-19 9-1841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17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466 10 3009,'-36'-9'5833,"-27"9"-2545,33 1-2073,29-1-1173,-1 0-58,1 1 16,-1-1-1,0 0 1,0 1-1,0-1 1,1 1-1,-1 0 1,0 0-1,1-1 1,-1 1-1,0 0 0,1 1 1,-1-1-1,1 0 1,0 0-1,-1 0 1,1 1-1,0-1 1,0 1-1,0-1 1,0 1-1,0-1 1,-2 4-1,-15 43-7,13-33 7,-10 22-29,-2-1-1,-2-1 1,-1 0 0,-2-1-1,-1-2 1,-2 0 0,-55 54-1,68-73-36,10-10 47,0-1 0,0 1 0,0-1-1,0 1 1,-1-1 0,1 0 0,-1 0 0,1 0 0,-1 0-1,0-1 1,0 1 0,0-1 0,-5 2 0,7-31-244,0 14 243,1-11 68,0 25-47,0-1 1,0 0-1,1 1 1,-1-1 0,0 0-1,1 1 1,-1-1-1,1 1 1,-1-1-1,0 1 1,1-1-1,-1 1 1,1-1-1,0 1 1,-1-1-1,1 1 1,-1 0-1,1-1 1,0 1-1,-1 0 1,1 0-1,0-1 1,-1 1-1,1 0 1,0 0-1,-1 0 1,1 0-1,0 0 1,-1 0-1,1 0 1,1 0-1,48 0-30,209 9-76,-130-4-4589,-120-5 1072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18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0 8836,'-7'0'1233,"0"0"-913,-8 32-144,1 11 304,-15 7-176,7 0-64,0 0-192,1 0 0,6-1-48,0-2-16,1-4-2209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18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7 10597,'-7'-3'608,"7"-1"-32,22 4-528,43 0 225,8 0-241,7 0 32,7 0-64,7 0-96,-7 0-1841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19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525 136 9989,'-16'-3'194,"1"0"0,-1 1 0,0 1 1,-1 0-1,1 2 0,0-1 0,0 2 1,0 0-1,0 1 0,1 1 0,-1 0 1,1 1-1,0 1 0,0 0 0,-17 11 1,7-2-154,1 2-1,0 0 1,1 1 0,2 1 0,0 1 0,-31 38 0,44-47-34,0 1 0,1-1 1,0 1-1,1 0 0,1 1 1,0-1-1,0 1 0,1 0 1,1 0-1,0 1 0,1-1 1,0 1-1,1-1 1,1 1-1,0-1 0,3 21 1,-3-33-8,0 0 0,0 0 0,0 0 0,0 0 0,1 0 0,-1 0 0,0 0 0,1-1 0,-1 1 0,1 0 0,-1 0 0,1 0 0,0 0 0,-1 0 0,1-1 0,0 1 0,-1 0 0,1-1 0,0 1 0,0 0 0,0-1 0,0 1 0,-1-1 0,1 1 0,1-1 0,17 5-89,0-1 0,0-1 0,1 0 0,-1-2 0,1 0 0,34-4 0,-1 2-377,-23 0 249,-1-1-1,0-2 1,0-1-1,0-1 1,0-1-1,-1-2 1,0 0 0,-1-2-1,0-1 1,-1-2-1,31-20 1,-49 28 902,-8 6-660,0 0 0,0 0 0,0 0 0,0 1 0,0-1 0,1 1 521,-1-1-521,0 0 0,0 0 0,0 0 0,0 0 0,0 0-1,0 0 1,0 0 0,0 0 0,0 0 0,1 0 0,-1 0 0,0 0-1,0 0 1,0 0 0,0 0 0,0 10-225,-1-5 215,1 0-1,1 1 1,-1-1 0,1 0-1,0 1 1,0-1-1,0 0 1,1 0 0,0 0-1,0 0 1,0 0-1,0 0 1,1 0 0,0-1-1,0 0 1,0 1-1,1-1 1,-1 0 0,1 0-1,0-1 1,0 1-1,0-1 1,1 0 0,-1 0-1,1 0 1,0-1-1,-1 0 1,1 0 0,10 3-1,10 1-35,0-2 0,0 0 1,0-2-1,0 0 0,29-3 0,-26 1-137,-22 0 117,0 0 0,0-1-1,1 0 1,-1 0 0,0 0 0,0 0 0,0-1 0,0 0 0,0 0-1,0-1 1,0 0 0,6-4 0,-9 5 23,0-1 1,0 0-1,0 0 1,0 0 0,-1 0-1,1 0 1,-1-1-1,0 1 1,0-1-1,0 1 1,0-1-1,-1 0 1,0 0-1,1 0 1,-1 0 0,-1 0-1,1 0 1,0 0-1,-1 0 1,0-6-1,0 0 12,0 8 12,1-1-1,-1 0 1,0 1-1,1-1 1,-1 0-1,-1 0 1,1 1-1,0-1 1,-1 0-1,1 1 1,-1-1 0,0 1-1,0-1 1,0 0-1,0 1 1,0 0-1,0-1 1,-1 1-1,0 0 1,1 0 0,-1 0-1,0 0 1,0 0-1,0 0 1,0 0-1,0 0 1,0 1-1,-5-3 1,-16-5 193,0 1 1,0 2-1,-1 0 1,0 1-1,0 2 1,0 0-1,-1 2 1,-27 1-1,51 0-247,9-1-269,71-5 24,-1-4 0,-1-4 0,0-2 0,132-48 0,-192 57 249,-1-1-1,1 0 0,-2-1 0,1-1 1,-1 0-1,0-1 0,17-17 1,-26 21 80,1 0 1,-2 0 0,1 0 0,-1 0 0,0-1 0,-1 0 0,0 0 0,0-1 0,-1 1-1,0-1 1,0 1 0,-1-1 0,0 0 0,-1 0 0,0 0 0,0-11 0,-1-49 2244,0 68-2057,-2 2-210,1-1 0,-1 0 0,0 1 0,1 0 0,-1-1 0,0 1 0,1 0 0,-1 0 0,0 0 0,1 0 0,0 0 0,-1 0 0,-2 3 0,4-4-10,-23 21 40,1 1 0,1 1 0,1 1-1,1 1 1,1 1 0,-21 39 0,15-20 53,3 1-1,1 1 1,-17 64 0,32-92-96,0 0 1,2 1-1,0-1 1,1 1-1,1 0 1,1-1-1,0 1 0,6 28 1,-5-46-72,0 1 1,0-1-1,0 0 1,1 1-1,-1-1 1,1 0-1,-1 0 0,1 0 1,0 0-1,0 0 1,0-1-1,0 1 1,0 0-1,0-1 0,0 0 1,1 1-1,-1-1 1,0 0-1,1 0 1,-1 0-1,1-1 1,-1 1-1,1-1 0,0 1 1,-1-1-1,1 0 1,0 0-1,2 0 1,-4 0 37,49 5-3495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0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7972,'355'0'4845,"34"1"-3831,454 1-1348,-825-1 336,-12-1 0,1 0-1,-1 0 1,0 0-1,0 0 1,0-1 0,0 0-1,0-1 1,0 1-1,0-1 1,0 0 0,6-3-1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1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5426,'4'0'5613,"43"-3"-4332,523 5-688,0-1-3888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2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4 7700,'0'0'157,"-1"0"0,1-1 0,-1 1 0,1 0 0,0-1 1,-1 1-1,1 0 0,-1 0 0,1 0 0,-1-1 0,1 1 1,-1 0-1,1 0 0,-1 0 0,1 0 0,-1 0 1,1 0-1,-1 0 0,1 0 0,-1 0 0,1 0 0,-1 0 1,1 0-1,-1 0 0,1 0 0,-1 1 0,1-1 0,-1 0 1,1 0-1,0 1 0,-1-1 0,2 16 800,20 19-1269,4-17 355,1-1 0,1-1 1,0-1-1,53 20 0,-5-1 5,-42-16-7,-25-13-19,0-1-1,0 1 1,0-1-1,1-1 1,-1 0-1,1 0 1,0 0-1,0-1 1,0-1-1,0 1 1,11-1-1,-25 20 283,-6-14-302,-1 0-1,1-1 1,-19 6 0,-18 10-3,-215 102-2630,171-91-3639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2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 7059,'0'-24'3808,"0"40"-1810,0 38-1606,14 132-499,-14-112-2582,0-41-841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3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0 11493,'0'0'392,"0"2"-239,1 34 99,-2 0 1,-2 0 0,0 0 0,-3 0-1,-1 0 1,-2-1 0,-16 45 0,-29 50-48,6 3 1,-57 257-1,84-253-921,7 1 0,4 142 0,9-216-1826,-5-15-3554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3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21 9668,'-8'-3'449,"1"3"-305,36 0-96,22 0 48,0 0-80,7-4-16,-7 1-112,-15-1-833,-14-3-1376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3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40 10453,'-15'-14'192,"8"6"-176,7 5 1120,0-4-559,0 3-513,36 1-64,15 3 16,7 0-16,8 0-48,6 0-481,1 0-751,-15 0-1649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3.9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3906,'0'11'1148,"1"-1"1,0 1 0,1 0 0,4 13-1,31 70-212,-26-69-841,0 0-1,6 26 1,-11-24 47,-5-18-130,0 0 0,1-1 0,1 1 1,-1-1-1,1 1 0,0-1 0,1 0 0,0 0 1,1 0-1,-1-1 0,9 10 0,-12-16 42,0 0 0,0 0 0,0 0 1,0 0-1,0-1 0,0 1 0,1 0 0,-1-1 0,0 1 0,1-1 0,-1 1 1,0-1-1,1 0 0,-1 1 0,0-1 0,1 0 0,-1 0 0,1 0 0,-1 0 1,0 0-1,1 0 0,-1-1 0,0 1 0,1 0 0,-1-1 0,0 1 0,1-1 1,-1 1-1,0-1 0,0 0 0,1 0 0,-1 1 0,0-1 0,0 0 0,0 0 1,0 0-1,0 0 0,0 0 0,-1 0 0,1 0 0,1-3 0,4-5 33,-1-1-1,0 1 0,0-1 1,3-15-1,-1 8 21,7-15-31,2 0 1,1 1-1,24-35 0,-34 57-104,0-1 0,1 2 0,0-1 0,0 1 0,1 0 0,0 1 0,1 0 0,-1 0-1,1 1 1,1 1 0,-1-1 0,1 2 0,16-6 0,8 2-1197,-11 4-1923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29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2433 472 5731,'-11'-9'243,"0"-1"1,1 0-1,1-1 0,-1 0 1,2-1-1,0 1 1,-13-25-1,13 20 11,-1 1 0,-1 1 0,0-1 0,-1 2 0,-1 0-1,0 0 1,-1 1 0,0 0 0,0 1 0,-2 1 0,1 0 0,-21-10 0,12 9-167,-2 0 0,1 2 1,-2 1-1,1 1 0,-1 1 1,0 1-1,-40-3 0,-71 0 153,0-6 1,-235-56-1,332 60-178,0 2 1,0 3 0,-43-2-1,-124 6 24,98 3-62,76-1 3,0 1 0,0 2 0,1 1 0,-1 1 0,1 2 0,1 2 0,0 1 1,0 1-1,1 1 0,0 2 0,2 1 0,-53 38 0,55-30-11,1 1 0,1 1 0,1 1 0,2 0 0,0 2 0,2 1 0,1 0 0,2 2 0,-24 64 0,15-39-5,17-41-8,1 0 0,0 0 0,1 0 0,1 1 0,0 0 0,2 0 0,0 1 0,-1 17-1,4 238 175,1-255-165,1-1 0,1 0 1,0 0-1,1 0 0,1 0 1,0-1-1,2 1 0,0-1 1,0-1-1,1 1 0,1-2 1,12 17-1,2-2-4,1 0 0,2-2 0,0 0 0,47 35 0,-38-37 7,2-2 1,0-1 0,1-2 0,1-2 0,0-1-1,2-3 1,0-1 0,0-1 0,85 10 0,18-8 24,235-8 0,-227-8-33,-94 0 2,1-3 0,-1-2 0,84-22 0,166-63 13,-298 88-19,62-20 21,-1-4-1,85-46 1,-119 53 31,0-2 0,-1-2 0,-2 0 0,0-3 0,42-45 0,-57 49 101,-2-1 0,0-1 0,-2-1 0,-1 0 0,-1-1 0,-2-1 0,14-48 0,-20 55-34,-2-1 0,0 1 1,-1-1-1,-1 0 0,-4-44 0,0 1 255,3 43-220,1 6 19,-1 0 1,-1 0-1,0 1 0,-6-25 1,5 34-147,-1 0-1,0 0 1,0 1 0,0-1 0,-1 1 0,0 0 0,0 0 0,0 0-1,-1 1 1,0 0 0,0-1 0,0 2 0,-12-9 0,2 2 25,-20-14-3,1-1-1,1-2 1,-51-55-1,81 77-78,-1 1 0,0-1 0,-1 1 0,0 0 0,1 0 0,-1 0 0,-1 1 0,1 0 0,-1 0 0,0 0 0,0 1 0,0-1 0,0 2 0,0-1-1,-1 1 1,1-1 0,-1 2 0,0-1 0,1 1 0,-1 0 0,-11 0 0,-39 4-2048,-19 12-1220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8:3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1575 7123,'31'6'3941,"50"14"-3128,12 4-658,86 10-9,219 15 1,186-20-34,-562-28-105,1085 9 88,-726-12-96,425-15 5,-802 16 32,0 1 1,-1-1-1,1 0 1,-1 0-1,1 0 1,-1-1-1,1 1 0,-1-1 1,0 0-1,0 0 1,0 0-1,0 0 0,0 0 1,0-1-1,-1 1 1,1-1-1,-1 0 0,0 0 1,1 0-1,-1 0 1,1-3-1,7-11 62,-2 1 1,12-32-1,-18 43-59,14-43 220,11-57 0,4-14-175,-21 87-72,9-21 12,-3-2 0,-2 1 0,13-111-1,-22-21 20,13-145 6,-12 240-44,-4-94 0,-3 94 14,1 88-19,0 0 0,0 0-1,0 0 1,-1 0 0,1 0 0,-1 0 0,0 0 0,0 0 0,0 0 0,0 0 0,-1 0 0,1 1 0,-1-1 0,1 0-1,-1 1 1,0-1 0,0 1 0,0 0 0,0-1 0,-1 1 0,1 0 0,-1 1 0,1-1 0,-1 0 0,0 1 0,1-1-1,-1 1 1,0 0 0,0 0 0,0 0 0,-4-1 0,-10-1 5,-1 1 1,1 0-1,0 2 0,-30 1 0,11 0-2,-96 6-14,-208 36 0,20-1-8,-1001 41 4,619-44-12,55-25-8,644-13 32,0 0 1,0 0 0,0 0 0,0 0-1,0 0 1,0 1 0,0-1 0,1 1-1,-1 0 1,-2 2 0,-14 8-1,12-10 0,0 1 1,1 0 0,-1 0 0,1 0-1,0 1 1,0 0 0,0 0-1,0 0 1,1 1 0,0 0 0,0 0-1,0 0 1,0 1 0,1-1-1,0 1 1,0 0 0,1 1 0,-1-1-1,1 1 1,1-1 0,-1 1-1,1 0 1,1 0 0,-2 9 0,-7 32 0,-2 9 0,-1-1 1,-31 79-1,26-89 5,2 0-1,2 0 1,2 2 0,2-1-1,2 2 1,3-1 0,0 60-1,5 328 21,-1-411-18,-9 48 0,6-47-3,0-1 0,1 27 1,3-51 65,54-2-2307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4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713 36 10981,'-39'-10'162,"-1"1"-1,1 2 1,-1 2-1,-46 0 1,65 5-42,1 1-1,0 1 1,0 0 0,0 2 0,1 0 0,-1 2 0,1 0 0,0 1 0,0 0-1,-21 13 1,19-7-76,1 0-1,0 2 0,1 0 0,0 1 1,2 1-1,-23 27 0,31-33-28,0 1-1,2 0 1,-1 0-1,2 1 0,0 0 1,0 0-1,1 1 1,1-1-1,0 1 1,1 0-1,0 0 1,0 21-1,2-28-10,0 13 3,0 0 1,1 0-1,2 0 0,3 21 0,-4-35-7,1 1 0,1 0 0,-1 0 0,1-1 0,0 1-1,1-1 1,-1 0 0,1 0 0,0 0 0,1-1-1,-1 0 1,1 1 0,1-2 0,10 9 0,3 0-52,1-1 0,0-1 1,1 0-1,1-2 0,-1-1 1,2 0-1,-1-2 0,1 0 1,-1-2-1,29 2 0,36 0-881,119-7-1,-167 0 579,-17 1 68,0-2 1,1 0-1,-2-1 0,1-1 0,0-1 1,-1-1-1,0-1 0,0-1 1,-1-1-1,0-1 0,0 0 0,-1-2 1,-1 0-1,29-24 0,-47 36 369,0-1 0,0 1 0,1 0-1,-1-1 1,0 1 0,0 0-1,0 0 1,1-1 0,-1 1 0,0 0-1,0 0 1,1 0 0,-1-1-1,0 1 1,0 0 0,1 0 0,-1 0-1,0 0 1,1 0 0,-1-1 0,0 1-1,0 0 1,1 0 0,-1 0-1,0 0 1,1 0 0,-1 0 0,0 0-1,1 0 1,-1 0 0,0 0 0,1 0-1,-1 0 1,0 1 0,1-1-1,-1 0 1,0 0 0,0 0 0,1 0-1,-1 1 1,3 14 757,-12 31-797,2-27 67,-2 0-1,-12 22 1,11-22 38,0 0-1,2 0 1,-8 24-1,11-22-25,1 0-1,1 1 1,1-1-1,1 32 1,1-52-122,1 0 0,-1-1 0,0 1 1,0-1-1,0 1 0,1 0 0,-1-1 0,0 1 0,1-1 1,-1 1-1,0-1 0,1 1 0,-1-1 0,1 1 0,-1-1 1,1 0-1,-1 1 0,1-1 0,-1 0 0,1 1 0,-1-1 1,1 0-1,-1 1 0,1-1 0,0 0 0,-1 0 0,1 0 1,-1 0-1,1 0 0,0 0 0,-1 0 0,2 0 0,26 1-68,-20-2 17,-1 1 4,21 0-331,45-5 0,-63 3 287,0 0-1,0-1 1,0 0-1,0 0 1,-1-1 0,1-1-1,14-9 1,21-16-377,42-36-1,-71 52 616,0-1-1,-1 0 0,0-1 1,-1-1-1,17-27 0,-21 23 2108,-10 23-1359,-1 17-551,0-8-323,0-1-1,-1 1 1,0-1 0,-1 0 0,-6 16 0,5-18-28,1-1-1,1 1 1,-1 0 0,1 0 0,1 0 0,-1 1 0,2-1 0,-1 0-1,1 1 1,1 15 0,0-23-61,0 1 0,1 0 0,-1-1 0,0 1 0,1-1 0,-1 0 0,0 1 0,1-1 0,0 0 0,-1 0 0,1 0 0,0 0 0,-1 0 0,1-1 0,0 1 0,0 0 0,0-1 0,0 1 0,0-1 0,0 0 0,0 0 0,0 0 0,-1 0 0,1 0 0,0 0 0,3-1 0,3 2-392,37 0-2284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5.3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1 10789,'-29'0'0,"22"32"-10789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5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84 10885,'-1'60'2795,"0"-11"-2504,9 83 1,-8-130-300,0 0 0,0 0 1,0 0-1,1 0 1,-1 0-1,1 0 1,-1 0-1,1 0 0,-1 0 1,1-1-1,0 1 1,0 0-1,0 0 1,0-1-1,2 3 0,-2-5-7,1 0-1,-1 1 1,0-1-1,0 0 0,1 0 1,-1 0-1,0 0 1,0-1-1,0 1 0,0 0 1,0 0-1,-1-1 1,1 1-1,0 0 0,0-1 1,-1 1-1,1-1 1,-1 1-1,0-1 0,1 1 1,-1-3-1,10-18-34,0 1-1,1 0 1,2 1-1,0 0 0,1 1 1,0 1-1,2 0 1,0 1-1,22-18 1,-22 21 52,1 1 1,0 1 0,1 1 0,0 0 0,1 2-1,0 0 1,0 1 0,1 0 0,0 2 0,31-6-1,-43 11 12,23-2 120,-30 4-120,-1-1 1,1 0 0,0 0-1,0 0 1,-1 1-1,1-1 1,0 0 0,-1 0-1,1 1 1,0-1 0,-1 1-1,1-1 1,-1 1-1,1-1 1,0 1 0,-1-1-1,1 1 1,-1-1-1,0 1 1,1 0 0,-1-1-1,1 1 1,-1 0 0,0-1-1,0 1 1,1 0-1,-1 0 1,0-1 0,0 1-1,0 0 1,0 0 0,0-1-1,0 1 1,0 1-1,1 5 41,-1-1 0,1 1-1,-2-1 1,1 1-1,-1-1 1,0 1-1,0-1 1,0 0-1,-1 1 1,0-1 0,-1 0-1,1 0 1,-1 0-1,0 0 1,0-1-1,-1 1 1,0-1-1,0 0 1,-8 7 0,-9 10 140,7-9-72,0 1 0,-17 24 0,27-33-112,1 1 0,0-1 0,0 1 0,0-1 0,1 1 0,0 0 0,0 0 0,1 0 0,-1 0 0,1 0 0,0 0 0,1 8 0,0-12-28,0-1 1,0 1 0,0 0 0,1 0 0,-1 0-1,0-1 1,1 1 0,0 0 0,-1 0-1,1-1 1,0 1 0,0-1 0,0 1 0,0-1-1,0 1 1,0-1 0,0 1 0,1-1 0,-1 0-1,0 0 1,1 0 0,-1 1 0,1-2 0,0 1-1,-1 0 1,1 0 0,0 0 0,-1-1-1,3 1 1,5 2-227,0-1 0,0-1 0,1 0 0,13 0 0,-12 0-75,67 0-2718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6.0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87 457 11317,'-36'46'0,"0"15"-16,29 3 16,7 0 176,0-3 80,0-12-32,0-2 481,0-15-593,0-7-64,14-14-48,37-11 0,7 0-704,7 0-1041,1-33-3282</inkml:trace>
  <inkml:trace contextRef="#ctx0" brushRef="#br0" timeOffset="1">22 4 13014,'-22'-4'0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7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1 11445,'0'7'1599,"1"39"-845,-2 0 0,-9 55 0,-5-27-622,-6 75 0,16-49-5436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4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1070 7 8820,'0'-7'2329,"23"7"-1945,-13 2-340,-1-1 0,1 2 0,0-1 0,0 1 0,-1 1 0,0-1 0,0 2 0,0-1 0,15 12 0,43 18-12,-24-19-22,0-3-1,1-2 1,0-1-1,53 2 1,188-1 10,-204-9-5,1106 2 68,-643-5-88,715-39 13,-1157 36-3,1434-15 12,-1056 22-15,-461-3 247,-18 1-216,0 0 0,-1-1 0,1 1 0,0 0 0,0-1 0,0 1 0,-1 0 1,1 0-1,0 0 0,0 0 0,0 0 0,0 0 0,-1 0 0,1 0 0,0 0 0,0 0 0,0 1 0,-1-1 0,1 0 0,0 0 1,0 1-1,-1-1 0,1 1 0,0-1 0,0 1 0,-1-1 0,1 1 0,-1-1 0,1 1 0,0-1 0,-1 1 0,1 0 1,-1-1-1,1 1 0,-1 0 0,0-1 0,1 1 0,-1 0 0,0 0 0,1 0 0,-1-1 0,0 1 0,0 0 0,0 0 0,0 0 1,0-1-1,0 1 0,0 0 0,0 0 0,0 0 0,0 0 0,0-1 0,-1 2 0,1 870 410,-2-836-441,-2 0 1,-2 0-1,-1-1 1,-2 0-1,-16 40 0,-16 72 3,19-33-5,11-46 0,-4 0 0,-24 70 0,17-75 5,15-39-2,0-1 0,-2 0 0,-1 0 0,0-1 0,-2 0 0,-20 28 0,17-31-16,10-12 14,0 0 0,0 0 1,0-1-1,-1 0 0,0 0 0,-1 0 1,1-1-1,-1 0 0,0 0 0,0 0 1,-1-1-1,1 0 0,-1-1 0,-13 5 1,-31 2 3,0-2 1,-1-2-1,-77-3 0,58-1 8,-1626 27 17,155-62-193,1020 5 132,-656-33-12,9 33-19,1128 28 48,-72-4-63,98-3-276,16 6 314,0 1 1,0-1 0,0 1-1,0-1 1,0 1-1,1-1 1,-1 1 0,0-1-1,0 1 1,0-1-1,1 1 1,-1-1 0,0 1-1,1 0 1,-1-1-1,0 1 1,1-1 0,-1 1-1,0 0 1,1-1-1,-1 1 1,1 0 0,-1 0-1,1-1 1,-1 1-1,1 0 1,-1 0 0,1 0-1,-1-1 1,1 1-1,-1 0 1,1 0 0,-1 0-1,1 0 1,-1 0 0,1 0-1,59-13-1201,6-5-847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7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 12454,'0'-4'384,"51"4"-384,22 0 96,29-3 96,-1-4-160,1 3 0,-29 4-32,-15 0-1393,-22 0-4753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8.2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785 39 13238,'4'-3'17,"1"-1"-1,0 1 1,0 0 0,0 0 0,0 0-1,0 1 1,1 0 0,-1 0-1,1 0 1,-1 1 0,7-2-1,62-4 339,-59 7-278,-94 11 101,1 3-1,-139 44 0,103-25-170,95-27-4,-12 1 2,2 1 1,-1 2-1,2 1 0,-46 24 1,64-24-8,15-4-1,24-2 0,414 0-85,-429-5 43,-1 1 0,1 0 1,-1 1-1,1 0 0,-1 1 0,0 1 1,22 8-1,-33-10 38,-1-1-1,0 1 0,1-1 1,-1 1-1,0 0 1,0 0-1,0-1 1,-1 1-1,1 0 0,0 0 1,-1 0-1,1 0 1,-1 0-1,0 0 1,1 0-1,-1 0 1,0 0-1,-1 4 0,2-1 5,-2 0-1,1-1 1,-1 1-1,1 0 1,-1 0-1,-4 9 1,2-9 3,0 0-1,-1 0 1,1 0 0,-1-1 0,-1 1-1,1-1 1,0 0 0,-1 0 0,0 0-1,0-1 1,-8 4 0,-67 30 0,55-27 0,-592 195 458,599-200-451,15-4-1,-28 9 58,30-10-63,1 0 1,-1 0-1,1 0 1,-1 0-1,1 0 1,-1 1-1,1-1 1,-1 0-1,1 0 1,-1 0 0,1 1-1,-1-1 1,1 0-1,-1 0 1,1 1-1,0-1 1,-1 0-1,1 1 1,0-1-1,-1 0 1,1 1 0,0-1-1,-1 1 1,1-1-1,0 1 1,-1-1-1,1 0 1,0 1-1,0-1 1,0 1-1,0-1 1,-1 1-1,1-1 1,0 1 0,0 0-1,0-1 1,0 1-1,0-1 1,0 1-1,0-1 1,1 1-1,-1-1 1,0 1-1,0-1 1,0 1 0,0-1-1,1 1 1,13 3 0,71 5-7,154-6-1,-135-5-129,112 2-1613,-113 0-810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8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0 11781,'0'72'3128,"0"178"-2489,-1-220-608,-2-1-1,0 0 1,-15 53-1,-35 85-34,10-37-535,40-122 408,-4 14-584,1 1-1,1-1 1,1 1-1,-3 40 1,7-40-2060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8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83 11157,'6'-7'54,"1"0"-1,0 1 0,1 0 1,0 0-1,0 0 1,0 1-1,0 0 1,1 1-1,0-1 0,0 2 1,0-1-1,0 2 1,0-1-1,1 1 1,12-1-1,20-2 84,1 2 1,49 3-1,-49 1-182,-20-2 56,-16 0-4,0 1 1,0 0-1,0 1 1,0-1-1,0 1 1,9 2-1,-15-2-2,1 0 0,0 0 0,-1 0-1,1-1 1,-1 1 0,0 1-1,1-1 1,-1 0 0,0 0 0,0 0-1,0 1 1,0-1 0,0 0-1,0 1 1,0-1 0,0 1 0,0 0-1,-1-1 1,1 1 0,0-1-1,-1 1 1,0 0 0,1 0 0,-1-1-1,0 1 1,0 0 0,0 0-1,0 2 1,0 16 81,1-15-75,0 0 0,-1 0 1,0 0-1,0-1 1,0 1-1,0 0 0,-1 0 1,0 0-1,0 0 0,0-1 1,0 1-1,-1-1 0,0 1 1,0-1-1,0 1 0,-1-1 1,1 0-1,-5 5 1,-16 9 6,-1-2 1,0 0 0,-1-2 0,0-1 0,-44 16-1,-37 20-29,80-35-113,8-6-362,1 1 0,0 1 0,1 0-1,0 1 1,1 1 0,-24 23 0,21-6-5479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9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240 296 11125,'-51'29'720,"0"10"-720,15 11 865,-8 3-65,15 4-464,8-3-256,13-4 128,8-11-95,0-7-65,0-14-32,8-8 32,42-10-48,9 0-321,13 0-959,-14-32-1746</inkml:trace>
  <inkml:trace contextRef="#ctx0" brushRef="#br0" timeOffset="1">117 7 12534,'-15'-7'0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7:59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146 121 8180,'-9'-7'1823,"-30"-32"1850,38 37-3659,0 0-1,0 1 1,-1-1 0,1 0 0,1 0-1,-1 0 1,0 0 0,0 0 0,1 0 0,-1 0-1,1 0 1,-1 0 0,1 0 0,0 0-1,0 0 1,0 0 0,0 0 0,0 0 0,1 0-1,-1 0 1,0 0 0,1 0 0,0-2-1,0 3-10,0 0 0,-1 0-1,1 0 1,0 0 0,0 0-1,-1 0 1,1 0 0,0 1-1,0-1 1,0 0 0,0 1-1,0-1 1,0 1 0,0-1-1,0 1 1,0-1 0,0 1-1,1 0 1,0-1 0,22-3-13,0 0 0,1 2 0,36 0 0,-60 2 10,0 0 1,0 0 0,0 0-1,0 0 1,0 1 0,0-1-1,0 0 1,0 0 0,0 1-1,0-1 1,0 1 0,0-1-1,0 0 1,-1 1 0,1 0-1,0-1 1,0 1 0,0 0-1,-1-1 1,1 1 0,0 0-1,-1 0 1,1-1 0,-1 1-1,1 0 1,-1 0-1,1 0 1,-1 0 0,0 0-1,1 0 1,-1 1 0,2 34 9,-2-25-1,0-1-2,1 1 1,-2-1 0,1 0 0,-1 0-1,-1 1 1,0-1 0,0 0-1,-1 0 1,0-1 0,-1 1-1,0 0 1,0-1 0,-1 0-1,-1 0 1,1-1 0,-14 16-1,-52 45 27,56-57-26,0 1 0,1 1 0,0 0-1,1 1 1,1 0 0,0 1 0,1 1 0,-13 25 0,23-39-6,0 0 0,-1-1 0,1 1 0,0 0 0,1 0 0,-1 0 0,0 0 1,1 0-1,0 0 0,0 0 0,0 0 0,0 0 0,0 0 0,0 0 0,2 5 1,-1-6-1,1-1 0,0 1 1,-1 0-1,1-1 1,0 1-1,0-1 1,0 0-1,0 0 1,0 0-1,0 0 1,1 0-1,-1 0 0,0 0 1,0-1-1,1 1 1,-1-1-1,0 1 1,1-1-1,-1 0 1,0 0-1,5-1 1,338 0-841,-219-14-1902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9:15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8620 1064 7796,'0'0'522,"0"-26"4585,0 22-5042,-1 0 1,0 0-1,0 0 1,0 0-1,0 0 1,-1 0-1,0 0 1,1 0-1,-1 1 1,0-1-1,-1 1 1,1-1-1,-1 1 1,0 0-1,-4-5 1,-60-46 255,27 23-151,-39-45-6,49 46-37,-1 1 0,-55-40-1,16 22-50,-1 3-1,-2 4 1,-2 2-1,-2 4 1,-1 3-1,-93-23 1,-69 6 47,-305-20 0,-129-23-111,-342-44-41,863 122 37,-603-28-32,601 41 30,-542 21-276,-413 98 227,291 16-7,723-112 33,1 3 1,-143 62 0,175-60 7,1 4 0,2 1 0,2 4 0,-83 67 0,84-57 8,-22 17-4,3 4 0,-97 111 0,125-120 2,3 1-1,-53 93 1,84-127 2,1 0 1,2 1-1,1 0 1,1 0-1,1 1 0,2 0 1,0 1-1,2 0 1,0 41-1,4 187-15,0-243 16,2-1 0,-1 0 0,2 0 0,0 0 0,0 0 0,1 0 0,1-1 0,0 1 0,0-1 0,2 0 0,9 13 0,10 13 1,63 65 0,-20-24 13,326 358 95,-266-301-71,164 150 23,-238-241-25,2-1 0,2-4 0,111 58 0,677 243 186,-695-286-179,62 20 42,409 86 0,-140-82-30,683 23 0,219-95 19,-787-54-31,-6-48-22,-472 71-52,-1-5 0,-1-6 1,-2-4-1,117-58 0,-23 5 45,61-30-19,-209 91 57,-2-4 0,69-50 0,-106 66-11,-1-1 1,0-1-1,-2-1 0,0-1 0,-1-1 1,-2 0-1,27-49 0,-2-12 143,34-102-1,-46 109 22,-10 25-101,-2 0 1,-3-1-1,-2-1 0,-3 0 1,-1-1-1,0-107 1,-8 137-82,-1 0 1,-1 0-1,-1 0 1,-2 0-1,-1 1 1,0-1-1,-2 1 1,-1 0-1,-13-26 1,-24-44 213,-4 2 0,-4 2 1,-4 2-1,-73-85 1,116 157-220,-181-221 300,85 103-152,-33-48-1,137 174-167,-1-1 0,1 2 1,-2-1-1,1 1 1,-17-14-1,18 18-11,0 0 0,0 1 0,-1 0 0,1 0 0,0 1 0,-1-1 0,0 1 0,1 1 0,-1-1 0,0 1 0,-9 0 0,-22-1-491,0 3-1,0 0 0,-58 11 0,-108 35-3818,175-39 3422,-212 52-9664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9:17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1 164 8084,'-1'0'145,"1"-1"1,0 1-1,0-1 1,0 1-1,0-1 0,0 1 1,1-1-1,-1 1 1,0-1-1,0 1 1,0 0-1,0-1 1,0 1-1,1-1 1,-1 1-1,0-1 1,0 1-1,1 0 0,-1-1 1,0 1-1,1 0 1,-1-1-1,0 1 1,1 0-1,-1-1 1,0 1-1,1 0 1,-1 0-1,1-1 0,-1 1 1,0 0-1,1 0 1,-1 0-1,2-1 1,19 6 1180,28 23-2043,-41-23 1305,12 7-472,-1 2 1,20 16 0,-33-25-107,-1 0 1,1 1 0,-1-1-1,0 1 1,-1 0 0,1 0-1,-1 1 1,-1-1-1,1 1 1,3 9 0,29 52 47,-35-66-56,0-1-1,0 1 1,0-1-1,0 1 0,1-1 1,-1 0-1,0 1 0,1-1 1,-1 0-1,1 0 0,-1 0 1,1 0-1,0 0 0,-1-1 1,1 1-1,3 1 0,-4-2-1,1 0 0,0 1 1,-1-1-1,0 1 0,1-1 0,-1 1 0,1 0 0,-1-1 0,0 1 0,1 0 0,-1 0 0,0 0 0,0 0 0,0 0 0,0 0 0,0 1 0,0-1 0,0 0 0,0 0 0,0 1 0,-1-1 0,1 1 0,0-1 0,-1 0 0,0 1 0,1-1 0,-1 1 0,0 0 0,1 1 0,6-1 224,0-1 0,0 0 0,0 0 0,0-1 0,0 0 0,9-1 0,-9 1-428,10-2 217,1-1 0,-1 0 0,0-1 0,25-10 0,-2 1 34,444-151 67,-371 122-105,32-2 23,14-6 48,-145 44 5,-12 5-22,1-1 1,-1 1-1,0 0 0,1 1 1,0-1-1,-1 0 0,1 1 0,-1-1 1,1 1-1,3 0 0,-5-1 108,1 0-1,-1 0 1,0 0-1,1 0 1,-1-1 0,0 1-1,0 0 1,0-1-1,0 1 1,0-1-1,0 1 1,0-1-1,0 1 1,-1-1-1,1 0 1,0-1 0,2-13-2881,-3 15 2473,0 0 0,0-1 1,0 1-1,0 0 0,0 0 0,0 0 1,-1 0-1,1-1 0,0 1 0,-1 0 1,1 0-1,-1 0 0,0 0 0,1 0 1,-1 0-1,0 0 0,1 0 0,-2-1 1,-40-28-9668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9:25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2593,'-16'6'8308,"15"-5"-7988,5 18 2692,34 31-4340,-20-26 2099,5 6-694,-16-22-42,0 1 1,-1 0-1,1 0 0,-2 1 0,6 11 0,-7-11 0,1-1 1,1 0-1,-1 0 0,2 0 1,-1-1-1,11 10 1,-9-8 62,1 0 0,-1 0 0,11 20 0,-18-28-64,1 1 0,-1 0 0,1-1-1,-1 1 1,1-1 0,0 0 0,0 0 0,0 1 0,0-1 0,0 0-1,1-1 1,-1 1 0,1 0 0,-1-1 0,5 2 1059,25-4-1005,-4-5-31,0-1 1,42-16-1,-11 3-32,300-99 162,-274 89 34,183-42 2154,-259 70-2137,0-1 1,1 0-1,-1 0 1,13-7 1123,-1 10-4969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1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89 2 9764,'2'-1'3214,"2"10"-2411,3 12-583,-4 6 215,-3 45 0,-1-29-256,0-33-170,0-1 0,-1 1 1,0 0-1,-1-1 0,0 0 1,0 0-1,-1 0 0,0 0 1,0 0-1,-1-1 0,-1 1 1,-10 12-1,7-9-14,1 0-1,0 1 0,1 0 1,-5 15-1,10-23-167,1 0 1,0 0-1,0 0 0,1 0 1,0 0-1,0 0 0,0 7 1,1 2-4388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5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473 14 6403,'-35'-5'913,"0"0"1,-1 2-1,1 2 1,-71 6-1,91-1-848,-1-1 0,1 2 0,0 0-1,1 1 1,-1 0 0,1 1 0,1 1-1,-1 0 1,1 1 0,-21 18 0,31-24-58,1 0 1,-1 0-1,1 0 1,0 0-1,-1 1 1,1-1-1,1 1 0,-1 0 1,1-1-1,-1 1 1,1 0-1,0 0 1,0 0-1,1 0 1,-1 0-1,1 0 1,0 0-1,0 0 1,0 0-1,1 6 1,0 7 8,-1-16-16,0 0 1,0 1-1,0-1 0,0 0 0,1 0 1,-1 1-1,0-1 0,1 0 0,-1 0 1,1 1-1,-1-1 0,1 0 0,0 0 0,-1 0 1,1 0-1,0 0 0,0 0 0,0 0 1,0 0-1,0 0 0,0 0 0,0-1 1,2 2-1,31 10-4,-24-10 2,107 20-144,-93-20 73,0 1 1,0 2-1,0 0 1,-1 2-1,0 0 1,39 19-1,-60-24 71,0-1 0,1 1-1,-1 0 1,0 0 0,-1 0-1,1 0 1,0 1-1,0-1 1,-1 0 0,0 1-1,1-1 1,-1 1 0,0 0-1,0-1 1,0 1-1,-1 0 1,1 0 0,-1-1-1,1 1 1,-1 0 0,0 0-1,0 0 1,0 0-1,-1-1 1,0 6 0,0 8 10,1-14-5,-1-1 1,1 0-1,-1 0 1,1 0-1,-1 0 0,0 0 1,0 0-1,0 0 0,1 0 1,-1 0-1,0 0 1,0 0-1,0-1 0,0 1 1,0 0-1,-1-1 0,1 1 1,0 0-1,0-1 0,0 0 1,-1 1-1,1-1 1,0 0-1,0 1 0,-1-1 1,1 0-1,-2 0 0,-49 4 89,39-3-51,-221 3-349,158-5-2367,52 1-1956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1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175 42 9700,'3'-3'140,"0"-1"0,1 1-1,0 0 1,0 0 0,0 1-1,0-1 1,0 1-1,1 0 1,-1 0 0,0 1-1,1-1 1,0 1 0,-1 0-1,1 0 1,7 0-1,72-4 1659,-42 4-1431,-21-1-316,0 2 0,0 1 0,23 3 0,-39-3-49,0 0 0,0 0 0,0 1 0,0-1 0,0 1 0,-1 0 0,1 0 0,-1 1 0,1 0 0,-1-1 1,0 2-1,0-1 0,0 0 0,0 1 0,-1-1 0,0 1 0,5 7 0,-5-6 0,-1 1 1,0-1-1,0 1 1,0 0-1,-1 0 1,0 0-1,0 0 1,-1 0-1,0 0 1,0 0-1,0 0 1,0 0-1,-1 0 0,0 0 1,-1-1-1,1 1 1,-1 0-1,0 0 1,0-1-1,-1 1 1,0-1-1,0 0 1,0 0-1,0 0 1,-1 0-1,-6 6 1,0-4-2,1 0 0,-1-1 0,-1 0 0,1-1 0,-1-1 0,1 1 0,-1-2 0,-13 4 1,-2-3-3,-1-1 0,-46-1 1,72-2-35,7 0-80,19-1 110,-3 0 2,0 1 0,0 1 1,27 5-1,-45-5 3,1-1 0,-1 1 0,0 0 0,1 1-1,-1-1 1,0 1 0,0 0 0,0 0 0,0 0 0,0 0 0,0 1 0,-1 0 0,1-1-1,-1 1 1,0 1 0,0-1 0,0 0 0,0 1 0,-1-1 0,1 1 0,-1 0 0,3 6 0,-3-4 2,-1 1 1,0-1-1,0 0 1,-1 0-1,0 13 1,0-16-1,0-1 0,0 1 0,0 0 1,-1 0-1,1 0 0,-1-1 0,0 1 1,0 0-1,0-1 0,0 1 0,0 0 0,-1-1 1,1 0-1,-1 1 0,-3 3 0,-8 3 10,-1 0 0,-1-1 1,1-1-1,-1 0 0,0-1 0,-31 7 0,-105 17 45,80-22-221,-95-1-1,163-11-1257,3-13-1902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2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257 178 9076,'3'-7'303,"1"-1"-1,-1 1 1,2-1 0,-1 1-1,1 0 1,0 1-1,0-1 1,0 1 0,1 0-1,0 0 1,13-8-1,18-21 282,-36 33-516,0 0 0,1 0 0,-1 0 0,0 0 0,0 0 0,0-1 0,-1 1 0,1 0 0,0-1 0,-1 1 0,0 0 0,1-1 0,-1 1 0,0 0 0,0-1 0,-1-4 0,0-3 324,-30 9 149,5 1-526,0 1 0,0 2-1,0 0 1,0 2-1,-48 15 1,66-18-15,1 1 1,-1 0-1,0 1 1,1-1-1,0 1 1,0 1-1,0 0 1,1 0-1,-1 0 0,1 0 1,0 1-1,1 0 1,-1 0-1,1 1 1,0 0-1,1 0 1,0 0-1,0 0 1,0 0-1,1 1 1,0 0-1,1 0 1,-3 10-1,4-16-3,1 1 0,-1-1 1,1 1-1,-1 0 0,1-1 0,0 1 0,0-1 0,0 1 1,0 0-1,1-1 0,-1 1 0,1-1 0,-1 1 0,1-1 0,0 1 1,0-1-1,0 1 0,0-1 0,0 0 0,1 1 0,-1-1 1,1 0-1,-1 0 0,1 0 0,0 0 0,3 2 0,2-1-21,-1-1 0,0 1 0,1-1 0,-1-1 0,1 0 0,0 1 0,-1-2 0,1 1 0,7-1 0,8 1-150,-2 0-40,-1 0-1,0-1 1,0-2 0,23-3-1,-37 4 164,1-1 0,0 1 0,-1-1 0,1-1-1,-1 1 1,1-1 0,-1 0 0,0 0 0,0-1 0,-1 1-1,1-1 1,-1 0 0,0 0 0,0-1 0,0 1 0,0-1-1,5-9 1,7-18-43,-11 21 93,0 1 0,1 0 0,0 0 0,13-16 1,-18 25 122,-1 155 249,0-88-3202,0-51-1277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2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432 119 7075,'21'-42'2518,"-18"37"-2138,-1 1-1,1-1 1,-1 1 0,0-1 0,0 0 0,0 0-1,0 1 1,-1-2 0,0 1 0,0 0 0,0-10-1,-2 14-337,-1 0-1,0 0 0,0 0 0,1 1 0,-1-1 0,0 0 0,0 1 0,0-1 0,0 1 0,0-1 0,0 1 1,0 0-1,0 0 0,0 0 0,0 0 0,-3 1 0,0-1 34,-38-2 58,-1 2-1,-57 8 0,84-5-117,1 0-1,-1 1 1,0 1-1,1 0 1,0 1-1,1 1 0,-1 1 1,1 0-1,-16 12 1,27-17-14,-1 1 0,1-1 1,0 1-1,0 0 0,0 1 1,1-1-1,0 1 0,0-1 1,0 1-1,0 0 0,1 0 1,0 1-1,0-1 0,0 0 1,0 1-1,1-1 0,0 1 1,0-1-1,1 1 0,-1-1 1,2 10-1,-1-13-4,1-1 0,-1 0 0,1 0 0,-1 0 0,1 1 0,0-1 0,-1 0 0,1 0 0,0 0 0,0 0 0,0 0 0,0 0 0,0-1 0,0 1 0,0 0 0,0 0 0,0-1 0,0 1 1,0 0-1,1-1 0,-1 1 0,0-1 0,0 0 0,1 1 0,-1-1 0,0 0 0,1 0 0,-1 0 0,0 0 0,2 0 0,50 1-257,-43-1 153,51 2-180,-25 0-75,0-2 0,39-4 0,-66 3 319,-1 0 0,1-1-1,-1 0 1,0 0 0,0-1-1,0 0 1,0 0 0,0-1 0,-1 0-1,0 0 1,1-1 0,-1 0 0,-1 0-1,8-7 1,-13 10 88,0 1 1,0-1-1,0 1 1,0-1-1,0 1 0,-1-1 1,1 1-1,0-1 0,-1 0 1,1 1-1,-1-1 1,0 0-1,1 1 0,-1-1 1,0 0-1,0 0 1,0 1-1,0-3 0,-1-3 862,-2 8-896,1 0 1,-1 1-1,0-1 1,0 1-1,0 0 1,1 0-1,-1 0 0,1 0 1,0 0-1,0 0 1,-1 1-1,1-1 1,1 1-1,-1-1 1,0 1-1,-2 5 1,-3 8-6,1-1 0,1 1 1,0 0-1,1 1 1,0-1-1,2 1 1,0 0-1,0 25 0,-9 60-12,9-92 6,-1 0 0,0 0 0,0-1 1,-1 0-1,0 1 0,-1-2 0,0 1 1,-7 10-1,3-8-1,1-1 1,-1-1-1,0 0 1,-1 0-1,0-1 1,-1 0-1,1-1 1,-1 0-1,-1 0 1,1-1-1,-1-1 1,0 0-1,-1-1 1,1 0-1,-1-1 1,0 0-1,0-1 1,1 0-1,-2-1 1,-23-2-1,35 1 3,-1 0 0,1 0 1,-1-1-1,1 1 0,-1-1 0,1 0 0,0 0 0,-1 0 0,1 0 1,0 0-1,-1 0 0,1-1 0,0 1 0,0-1 0,0 1 0,0-1 1,1 0-1,-1 0 0,0 0 0,1 0 0,-1 0 0,1 0 0,0 0 0,-1 0 1,1-1-1,0 1 0,1 0 0,-1-1 0,0 1 0,1-1 0,-1 1 1,1-6-1,-2-9-27,0 1 1,2-1-1,3-31 0,-3 37-3,1 6-1,0 0-1,1 0 1,-1 0 0,1 0-1,0 0 1,0 1-1,0-1 1,0 1-1,1-1 1,0 1 0,0 0-1,0 0 1,1 0-1,-1 0 1,1 1-1,0-1 1,0 1 0,0 0-1,0 0 1,8-3-1,9-5-875,0 1 0,0 2 0,27-8 1,-45 15 728,56-18-6117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3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452 95 880,'7'-25'8170,"0"-35"-3801,-8 59-4335,0 0-1,0 0 0,0 0 1,0 0-1,0 1 0,0-1 1,-1 0-1,1 1 0,0-1 0,0 1 1,-1-1-1,1 1 0,0 0 1,-1 0-1,1 0 0,0-1 1,-1 1-1,1 0 0,-1 1 0,1-1 1,0 0-1,-1 0 0,-1 1 1,-6-1 82,-29 1 13,0 0 0,0 3 0,-50 10 0,71-10-83,-1 1 1,1 1 0,0 0-1,1 2 1,-1 0-1,1 0 1,1 2-1,0 0 1,-20 16-1,32-23-41,-1 1-1,0 0 1,1 0 0,0 0-1,0 0 1,0 1-1,1-1 1,-1 1 0,1 0-1,0 0 1,1 0-1,-1-1 1,1 2-1,0-1 1,0 0 0,0 0-1,1 0 1,0 0-1,0 0 1,1 8-1,-1-12-4,0 0 0,1 0-1,-1 0 1,1 1 0,0-1 0,-1 0-1,1-1 1,0 1 0,-1 0-1,1 0 1,0 0 0,0 0-1,0 0 1,0-1 0,0 1-1,0 0 1,0-1 0,0 1 0,0-1-1,0 1 1,0-1 0,0 0-1,0 1 1,1-1 0,-1 0-1,0 0 1,0 0 0,0 0-1,1 0 1,0 0 0,46 1-70,-38-1 29,14 0-119,0 0-1,1-2 0,-1 0 0,31-8 1,-46 7 116,0 0 0,0-1 0,0 0 1,0-1-1,0 0 0,-1 0 0,0-1 0,0 0 1,0 0-1,-1-1 0,0 0 0,0 0 0,7-11 1,-10 12 95,0 1-1,0-1 1,-1 0 0,0 0 0,0-1 0,-1 1 0,1-1 0,-2 1 0,1-1 0,1-9 0,-3 15 145,0 28-146,0 298-67,-1-319 14,1 0 0,-1 1 0,-1-1 0,1 0 0,-1 0 0,0-1 1,0 1-1,-1 0 0,1-1 0,-1 1 0,-1-1 0,1 0 0,-1 0 0,0 0 1,0-1-1,0 1 0,0-1 0,-1 0 0,0 0 0,0 0 0,0-1 1,0 0-1,-1 0 0,1 0 0,-7 2 0,-5 2-8,0-1 1,0-1-1,-1 0 1,0-1-1,1-1 1,-1-1-1,-28 1 0,33-3 2,-23-3-36,35 2 41,0 1 0,-1-1 0,1 0 0,0 1 0,0-1 0,-1 0 0,1 0 1,0 0-1,0 0 0,0 0 0,0 0 0,0-1 0,1 1 0,-1 0 0,0 0 0,0-1 0,1 1 0,-1 0 0,1-1 0,-1 1 0,1-1 0,0 1 1,-1-2-1,-1-6-15,1 0 1,-1 0-1,2 0 1,-1 0-1,1 0 1,1 0-1,-1 0 1,1 0-1,5-16 0,-4 18 16,1 1 0,0 0 0,0-1 0,1 1 0,0 0 0,0 1 0,0-1-1,1 1 1,-1 0 0,1 0 0,0 0 0,10-6 0,42-27 12,2 2 1,2 3-1,0 3 0,2 2 1,2 3-1,0 3 0,127-26 1,-148 47 202,-43 31 120,-1-21-310,0 0-1,0 0 0,-1-1 0,0 1 0,-1 0 0,0-1 0,0 1 0,-1-1 0,0 0 0,0 0 0,-1 0 0,0 0 0,0-1 0,-10 13 0,6-10-179,5-7 29,0 1 0,0 0-1,1 0 1,-1 0 0,1 0 0,0 0-1,0 0 1,0 1 0,1-1 0,-1 1-1,1-1 1,0 1 0,0-1 0,0 6-1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4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1 10677,'-1'0'32,"0"1"0,1 0 0,-1-1 0,0 1 0,1 0 1,-1 0-1,1-1 0,-1 1 0,1 0 0,-1 0 0,1 0 0,0 0 0,-1 0 1,1 0-1,0 0 0,0 0 0,0 0 0,0-1 0,0 1 0,0 0 0,0 0 1,0 0-1,0 2 0,0 35-27,1-28 78,-1-8-81,-1-1 0,1 0 0,0 1 0,0-1 0,-1 0 0,1 0 0,0 1 0,-1-1 0,0 0 1,1 0-1,-1 0 0,0 1 0,1-1 0,-1 0 0,0 0 0,0 0 0,0 0 0,0-1 0,0 1 0,0 0 0,0 0 0,0 0 0,0-1 0,0 1 0,-1-1 0,1 1 0,0-1 0,0 1 1,-1-1-1,1 0 0,-2 1 0,-46 2 165,40-3-51,10-17-476,15 13-608,16 4-1361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4.3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 31 11717,'-5'2'95,"1"0"0,1 1-1,-1 0 1,0-1-1,1 2 1,-1-1 0,1 0-1,0 1 1,0-1-1,0 1 1,0 0-1,1 0 1,0 0 0,-2 5-1,-3 7 108,1 1 1,-5 27-1,9-32-181,-1 0 1,0-1 0,-1 1-1,0-1 1,-1 0 0,-11 19-1,5-12 39,-6 3-203,12-24 11,3-16-2,3 9 119,1-1 0,0 0 0,0 1 0,1-1 0,0 1 1,1 0-1,0 0 0,1 0 0,0 0 0,1 1 0,-1 0 0,2 0 0,-1 1 0,14-13 0,-9 9 71,0 1 0,1 0 0,1 1-1,0 0 1,0 1 0,1 1-1,0 0 1,1 0 0,19-6-1,-20 10-7,-1 0-1,0 1 0,1 0 0,0 1 0,-1 1 1,1 0-1,0 1 0,0 1 0,16 2 1,-28-2-42,0 0 1,0 0-1,-1 0 1,1 0-1,0 0 1,-1 0-1,1 1 1,0-1-1,-1 1 1,0-1-1,1 1 1,-1-1-1,0 1 1,0 0-1,0 0 1,0 0-1,0 0 1,0-1-1,-1 1 1,1 0-1,-1 0 1,1 1-1,-1-1 1,0 0-1,1 3 1,-1 66 131,-1-47-117,1-19-16,0 0 0,-1 0 0,0 0 0,0 0 0,0 0 0,0 0 0,-1 0 0,0-1 0,0 1 0,0-1 0,0 1 1,-1-1-1,0 0 0,-5 7 0,-2-1-601,-1 0 1,1-1 0,-24 16 0,-3-2-4912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5.3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646 77 9732,'0'-61'4098,"0"60"-4058,-1 0-1,1 1 0,-1-1 1,0 0-1,1 0 0,-1 1 1,0-1-1,0 0 1,0 1-1,1-1 0,-1 1 1,0-1-1,0 1 0,0-1 1,0 1-1,0 0 0,0-1 1,0 1-1,0 0 0,0 0 1,0 0-1,0 0 1,0 0-1,-2 0 0,-35-2 143,32 2-102,-51-3 197,1 4-1,-83 10 1,117-7-226,0 0 0,0 2 1,0 0-1,1 2 0,0 0 0,0 2 1,1 0-1,1 1 0,-21 15 0,36-24-49,1 1 0,0-1 0,-1 1-1,1 0 1,0-1 0,1 2 0,-1-1-1,0 0 1,1 0 0,0 1 0,-1-1 0,1 1-1,1 0 1,-1-1 0,0 1 0,1 0-1,0 0 1,0 0 0,0 0 0,1 0 0,-1 0-1,1 1 1,0-1 0,0 0 0,0 0-1,2 8 1,-2-11-4,1 0-1,-1-1 1,0 1-1,0 0 0,1-1 1,-1 1-1,0 0 1,1-1-1,-1 1 1,1 0-1,-1-1 0,1 1 1,-1-1-1,1 1 1,0-1-1,-1 1 1,1-1-1,-1 1 0,1-1 1,0 0-1,0 1 1,-1-1-1,1 0 1,0 0-1,1 1 1,29 5-247,1-1 0,-1-2 1,1-1-1,0-2 1,33-3-1,6 2-327,-46 0 298,-1 0 1,1-1-1,-1-1 1,40-11-1,-55 11 236,0 0-1,0 0 0,0-1 1,0 0-1,0-1 0,-1 0 1,0 0-1,0 0 0,0-1 1,-1-1-1,0 1 0,0-1 1,0 0-1,7-12 0,-12 16 118,-1 0-1,1 0 1,-1-1-1,0 1 0,0 0 1,0 0-1,-1-1 1,1 1-1,-1 0 0,0-1 1,0 1-1,0-4 1,0 2 1140,0 21-1069,-2 5-90,-1 1-1,-1-1 1,0 1-1,-2-1 0,0-1 1,-12 25-1,5-12-38,-12 53 0,22-74-17,0-1-1,0 0 1,-1 0 0,-1 0-1,0 0 1,-1-1-1,1 0 1,-2 0 0,0 0-1,0-1 1,0 0 0,-1 0-1,-1-1 1,1 0 0,-1 0-1,-1-1 1,1-1 0,-1 1-1,-1-2 1,1 1 0,-1-1-1,-21 6 1,-12 4-395,0-3-1,0-1 1,-2-2-1,-87 5 1,53-13-3551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5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11941,'0'0'283,"3"0"254,1378 0 1721,688 0-4180,-789-7 2591,-1278 7-605,-19 0-317,-40 0-2023,-15 0-3983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7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9044,'-2'0'71,"1"0"-1,0 1 1,0-1-1,0 1 1,0-1-1,0 1 1,0 0-1,1 0 1,-1-1-1,0 1 1,0 0-1,0 0 1,1 0-1,-1 0 1,0 0-1,1 0 1,-2 1-1,2-1-22,0 0 0,0-1-1,0 1 1,0-1-1,0 1 1,1-1 0,-1 1-1,0 0 1,0-1 0,0 1-1,1-1 1,-1 1-1,0-1 1,0 1 0,1-1-1,-1 1 1,0-1-1,1 1 1,-1-1 0,1 0-1,-1 1 1,1-1-1,-1 0 1,1 1 0,3 1 73,-1 0 1,1 0-1,0 0 1,0-1 0,0 1-1,0-1 1,0 0-1,5 1 1,60 3 604,114-4 0,-78-3-599,972 2-1242,-1075 0 635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7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11573,'0'0'63,"0"0"-1,0-1 0,0 1 0,0 0 1,0-1-1,0 1 0,0 0 0,0-1 1,0 1-1,1 0 0,-1 0 1,0-1-1,0 1 0,0 0 0,0 0 1,0-1-1,1 1 0,-1 0 0,0 0 1,0-1-1,0 1 0,1 0 1,-1 0-1,0 0 0,0-1 0,1 1 1,-1 0-1,0 0 0,0 0 0,1 0 1,-1 0-1,0 0 0,1 0 0,-1 0 1,0-1-1,1 1 0,-1 0 1,0 0-1,0 0 0,1 0 0,0 1 1,19 5 631,25 20-1052,-39-22 618,68 37-156,111 44 0,-91-44-98,-78-35-6,-10-4 0,1 1 0,-1-1 0,0 1 0,0 0 0,0 1 0,0-1 0,-1 1 0,1 0 0,-1 1 0,9 9 0,-14-14 3,1 1-1,-1 0 1,1 0 0,-1 0-1,0 0 1,1 0 0,-1 0-1,0 0 1,0 0 0,0 0-1,0 0 1,0 0 0,0 1 0,0-1-1,0 0 1,0 0 0,0 0-1,0 0 1,-1 0 0,1 0-1,0 0 1,-1 0 0,1 0 0,-1 0-1,0 1 1,-1 0 8,0 0 1,0 0-1,0-1 1,0 1-1,-1 0 0,1-1 1,0 0-1,-1 1 1,-4 1-1,-177 61 139,71-27-975,40-11-1629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5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29 11845,'-30'2'363,"25"2"-324,1-1-1,-1 1 0,1 0 0,0 0 1,0 0-1,1 0 0,-1 1 1,1 0-1,-5 9 0,-23 49 388,28-52-349,0 0 1,1 0 0,1 0 0,0 0 0,0 13 0,8-20-84,24-2-265,56-2-1,-79 0 196,-1-1-1,1 1 1,-1-2 0,0 1-1,1-1 1,-1 0-1,0-1 1,0 1 0,0-2-1,0 1 1,-1-1 0,1 0-1,-1 0 1,6-5-1,-9 4 46,0 0 0,-1 0 0,1 0 0,-1 0-1,0-1 1,-1 1 0,1-1 0,-1 1 0,0-1-1,0 1 1,-1-1 0,0 0 0,0 1-1,0-1 1,-2-10 0,1-7-6,1 21 44,0-1-1,0 1 1,0 0-1,-1 0 1,1 0 0,-1 0-1,0 0 1,1 0-1,-1 0 1,0 0-1,0 0 1,0 0 0,0 0-1,-1 0 1,1 1-1,0-1 1,-1 0-1,1 1 1,-3-2 0,0 0 25,0 0 1,-1 0 0,1 1 0,0 0 0,-1 0 0,0 0 0,1 1-1,-7-2 1,-11 0 91,1 0-1,0 2 1,-24 0 0,33 1-117,0 0-104,-7 1-301,18-1 288,1 0 1,-1 1-1,1-1 1,0 0 0,-1 0-1,1 1 1,-1-1-1,1 0 1,-1 1-1,1-1 1,0 0 0,-1 1-1,1-1 1,0 1-1,0-1 1,-1 1-1,1-1 1,0 1 0,0-1-1,-1 0 1,1 1-1,0-1 1,0 1-1,0-1 1,0 1 0,0-1-1,0 1 1,0 0-1,0-1 1,0 1-1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8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3 10069,'-1'-1'97,"0"1"0,1 0 0,-1-1 1,1 1-1,-1 0 0,0 0 1,1 0-1,-1-1 0,0 1 0,1 0 1,-1 0-1,0 0 0,1 0 1,-1 0-1,0 0 0,1 0 0,-1 1 1,0-1-1,1 0 0,-1 0 1,0 0-1,1 1 0,-1-1 0,1 0 1,-1 1-1,0-1 0,1 0 0,-1 1 1,1-1-1,-1 1 0,1-1 1,-1 1-1,1-1 0,0 1 0,-1-1 1,1 1-1,0 0 0,-1-1 1,1 1-1,0-1 0,0 1 0,-1 0 1,1-1-1,0 1 0,0 0 1,0-1-1,0 1 0,0 0 0,0-1 1,0 1-1,0 1 0,0 53-404,2-28 793,-6 39-234,-2 1 1,-27 113-1,13-79-254,18-84-42,-6 30 163,8-46-155,0 1 0,0-1 1,0 0-1,0 0 0,-1 0 1,1 1-1,-1-1 0,1 0 1,-1 0-1,1 0 0,-1 0 1,0 0-1,1 0 1,-1 0-1,0 0 0,0 0 1,0 0-1,0-1 0,1 1 1,-1 0-1,0 0 0,-1-1 1,1 1-1,0-1 1,0 1-1,0-1 0,-1 1 1,0-17-2804,2-71 2602,1 87 255,0-1 1,-1 1 0,1-1 0,0 1 0,0-1 0,-1 1 0,1-1 0,0 1 0,0 0-1,0 0 1,-1-1 0,1 1 0,0 0 0,0 0 0,0 0 0,0 0 0,-1 0 0,1 0 0,0 0-1,0 0 1,0 0 0,0 0 0,0 1 0,5-1 53,373 0-688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8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 10117,'0'-11'848,"0"0"-832,14 4 544,23 0-144,6 4-416,-7 3-32,-7 0-352,1 0-608,-16 0-3426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9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9845,'0'-14'448,"14"3"-80,37 4 704,-8 3-832,1 4-240,7 0-240,-15 0-1616,8 0-6436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9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24 10629,'-2'1'88,"0"0"1,0 0-1,0 0 0,0 0 1,0 1-1,0-1 0,1 1 1,-1-1-1,1 1 1,-1 0-1,1-1 0,0 1 1,-1 0-1,1 0 0,0 0 1,0 0-1,1 0 1,-1 0-1,0 1 0,1-1 1,-1 4-1,-12 52 244,13 8-239,1-53-93,0 0 1,-1 0 0,-1 0 0,0 0 0,-1-1-1,-3 15 1,4-26-43,1 0 0,-1 0 0,1 0 0,-1-1 0,1 1 0,-1 0 0,0 0 0,0-1 0,1 1 0,-1 0 0,0-1 0,0 1 0,0-1 0,0 1 0,1-1 1,-1 0-1,0 1 0,0-1 0,0 0 0,0 1 0,0-1 0,0 0 0,0 0 0,0 0 0,0 0 0,0 0 0,0 0 0,0 0 0,0 0 0,0-1 0,0 1 0,0 0 0,0-1 0,0 1 0,0 0 0,0-1 0,0 1 0,0-1 0,1 0 0,-1 1 0,0-1 0,0 1 0,1-1 0,-1 0 0,0 0 0,1 0 0,-1 1 0,1-1 0,-1 0 0,1 0 0,-1 0 0,1 0 0,0 0 0,-1 0 0,1 0 0,0 0 0,0 0 0,-1 0 0,1 0 0,0-1 0,-2-13-247,0 0 0,1 0 0,1 0-1,0 0 1,5-27 0,-4 36 289,1 0 0,-1 1 0,1 0 0,0-1 0,1 1-1,-1 0 1,1 0 0,0 0 0,1 0 0,-1 1 0,1-1 0,0 1 0,0 0 0,0 0 0,0 0 0,1 1-1,9-6 1,-1 2 179,1 2-1,1-1 1,-1 2 0,1 0-1,0 1 1,0 0-1,0 1 1,0 1 0,0 0-1,28 3 1,-16-2-49,-25 1-107,-1-1 1,1 0-1,-1 1 1,1-1-1,-1 1 1,1 0-1,-1-1 0,1 1 1,-1 0-1,0 0 1,1 0-1,-1 0 1,0 0-1,0 0 1,0 0-1,0 1 1,0-1-1,0 0 1,0 1-1,0-1 1,0 0-1,-1 1 1,1-1-1,0 1 1,-1-1-1,1 1 1,-1 0-1,0-1 1,0 1-1,1-1 1,-1 1-1,0 2 1,0 70 730,-2-49-536,2 92 105,0-116-307,5-1 5,13-2-33,0 0-1,0-1 1,0-1-1,0-1 1,-1-1-1,0 0 0,0-1 1,0-1-1,28-17 1,-7 0-170,0-2 1,61-56 0,-97 81 181,11-9 27,-1-1 0,0-1 0,-1 0 0,11-16 1,-21 28-6,-1 1-1,0 0 1,0-1 0,0 1 0,0 0 0,1-1 0,-1 1 0,0-1 0,0 1-1,0 0 1,0-1 0,0 1 0,0-1 0,0 1 0,0 0 0,0-1 0,0 1 0,0 0-1,0-1 1,0 1 0,-1-1 0,1 1 0,0 0 0,0-1 0,0 1 0,0 0 0,-1-1-1,1 1 1,0 0 0,0-1 0,-1 1 0,1 0 0,0 0 0,-1-1 0,1 1-1,0 0 1,-1 0 0,1 0 0,0-1 0,-1 1 0,1 0 0,0 0 0,-1 0 0,1 0-1,-1 0 1,1 0 0,0 0 0,-1 0 0,1 0 0,-1 0 0,1 0 0,0 0-1,-1 0 1,1 0 0,0 0 0,-1 0 0,-26 2-160,25-2 211,-2 0-75,1 1 1,0-1 0,0 0 0,0 1 0,0-1 0,0 1 0,0 0 0,0 0 0,1 1 0,-1-1 0,0 0 0,0 1 0,1 0 0,-1-1-1,1 1 1,0 0 0,-1 0 0,1 0 0,0 1 0,0-1 0,0 1 0,0-1 0,-2 6 0,2 0-5,0 0 1,0 0-1,0 1 1,1-1 0,0 0-1,1 1 1,1 9-1,-1-15 3,0 0-1,1 0 0,0 0 1,-1 0-1,1 0 1,0-1-1,1 1 0,-1 0 1,0-1-1,1 1 1,-1-1-1,1 1 1,0-1-1,0 1 0,0-1 1,0 0-1,0 0 1,1 0-1,4 2 0,58 32-158,-28-17-39,-34-18 193,-1 0-1,0 0 0,1 0 1,-1 1-1,0-1 0,0 1 1,0-1-1,0 1 1,0 0-1,0 0 0,-1 0 1,1 0-1,0 0 0,-1 0 1,0 0-1,1 1 0,-1-1 1,0 0-1,0 1 0,-1-1 1,1 1-1,0-1 0,-1 1 1,1 4-1,-1-6 9,-1 0-1,1-1 0,0 1 0,-1-1 1,1 1-1,0 0 0,-1-1 1,1 1-1,-1-1 0,1 1 1,-1-1-1,1 1 0,-1-1 1,0 1-1,1-1 0,-1 0 1,1 1-1,-1-1 0,0 0 1,1 0-1,-1 1 0,0-1 1,0 0-1,1 0 0,-1 0 1,0 0-1,1 0 0,-1 0 1,0 0-1,0 0 0,1 0 0,-1 0 1,0 0-1,0-1 0,-6 2 4,-273 6-560,236-7-575,26 0-1941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1:59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3 194 8516,'0'0'1208,"6"0"-770,2-1-423,1 1 1,0-1-1,-1-1 1,1 0 0,-1 0-1,0 0 1,0-1-1,0 0 1,0-1-1,0 0 1,0 0-1,10-8 1,-13 8 35,0 0 1,-1 0-1,1-1 1,-1 1-1,0-1 1,-1 0-1,1 0 1,-1 0-1,0 0 1,0 0 0,0-1-1,-1 0 1,0 1-1,0-1 1,0 0-1,-1 0 1,0 0-1,0 0 1,0-10 0,-1 15 6,0 0 1,0-1-1,0 1 1,-1 0 0,1-1-1,0 1 1,-1 0-1,1 0 1,-1-1 0,1 1-1,-1 0 1,0 0-1,1 0 1,-1 0 0,0 0-1,0 0 1,0 0 0,0 0-1,0 0 1,0 0-1,0 0 1,0 1 0,-1-2-1,-2 0-3,0 0 0,0 1 0,0 0-1,-1-1 1,1 1 0,0 0 0,-7 0 0,-4 0 60,-1 1 0,1 0 0,-26 5 0,39-5-91,0 1 1,0 0-1,0 0 1,0 0-1,0 0 1,0 0 0,1 0-1,-1 0 1,0 1-1,0-1 1,1 0-1,-1 1 1,1 0-1,0-1 1,-1 1 0,1 0-1,0 0 1,0 0-1,0 0 1,0-1-1,0 2 1,0-1 0,1 0-1,-1 0 1,1 0-1,-1 0 1,1 3-1,-2 9 42,1 0-1,1 0 0,1 16 1,0-12-15,-1-15-49,1 0 1,-1 0-1,1-1 0,0 1 1,0-1-1,0 1 0,0-1 0,0 1 1,1-1-1,-1 1 0,1-1 1,0 0-1,-1 0 0,1 0 0,0 0 1,0 0-1,1 0 0,-1-1 1,0 1-1,0-1 0,1 1 1,-1-1-1,1 0 0,2 1 0,8 3-97,0 0 0,1-1 0,20 4 0,-1-3-1832,55 2-1,-29-7-3456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0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4 11573,'-28'-3'1110,"27"20"-571,1 88 261,0 10-3515,0-135 2380,0 0 0,2 0 0,0 0 1,10-37-1,-11 52 380,1 0 0,-1 0-1,1 1 1,0-1 0,0 1 0,0 0 0,1-1 0,0 1-1,0 0 1,0 0 0,0 1 0,0-1 0,1 1-1,-1-1 1,1 1 0,0 0 0,0 1 0,1-1-1,-1 1 1,0 0 0,1 0 0,-1 0 0,1 0-1,0 1 1,-1 0 0,1 0 0,6-1 0,-5 1-2,-1 1 1,1 0-1,0 0 0,-1 0 1,1 0-1,-1 1 1,1 0-1,-1 0 0,0 0 1,1 1-1,-1 0 1,5 3-1,-6-3-9,-1 1 0,0 0 1,0 0-1,0 0 0,0 0 0,-1 0 0,1 1 0,-1-1 0,0 1 0,0 0 0,0-1 1,-1 1-1,1 0 0,-1 0 0,0 0 0,1 8 0,5 16-411,-1 1 1,-2 0-1,1 32 0,-5-84-867,-1 17 1163,0 0 0,1-1 0,-1 1 1,2 0-1,-1-1 0,1 1 1,0 0-1,0 0 0,0 0 0,1 0 1,0 0-1,0 0 0,1 0 0,0 0 1,0 1-1,0-1 0,6-7 1,-2 6 298,1 1 1,0-1 0,0 1-1,1 1 1,-1-1-1,1 1 1,0 1 0,0 0-1,1 0 1,-1 1 0,15-3-1,3 2-31,0 1-1,51 1 0,-68 2-212,-7-1 39,-1 1 1,1 0-1,-1 0 1,1 0 0,0 0-1,-1 0 1,1 0-1,-1 1 1,1-1-1,-1 1 1,1 0-1,-1-1 1,0 1 0,1 1-1,-1-1 1,0 0-1,0 0 1,0 1-1,0-1 1,2 3 0,-2 0 35,0 1 0,-1-1 0,0 1 0,0-1 0,0 1 0,-1-1 0,0 1 0,1 0 0,-1 0 0,-1 4 0,1-4-20,0 2-3,0-3-24,1-1 0,-1 1 0,0 0 0,0 0 0,0 0 0,0 0 0,-1 0 0,0 0 0,0 0 0,0-1 0,0 1 0,0 0 0,-1-1 0,0 1 0,1-1 0,-1 1 0,-1-1 0,1 0 0,0 0 0,-1 0 0,1 0 0,-5 3 0,-49 36-3376,34-30-3784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1.0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1 12502,'1'55'2331,"-3"128"-1394,0-171-924,0-1 0,0 1 0,-1 0 0,-1-1 0,0 1 0,0-1 0,-1 0 1,-9 13-1,2-4-3,-1-1-1,-2 0 1,-18 19 0,17-23-181,16-15 160,0 0 1,0 0 0,-1 0 0,1 0-1,0 0 1,0 0 0,0 0 0,0 0-1,0 0 1,0 0 0,-1 0 0,1 0-1,0 0 1,0 0 0,0 0 0,0 0-1,0 0 1,0 0 0,0 0 0,0 0-1,-1 0 1,1 0 0,0 0 0,0 0-1,0 0 1,0-1 0,0 1 0,0 0-1,0 0 1,0 0 0,0 0 0,0 0-1,-1 0 1,1 0 0,0 0 0,0-1-1,0 1 1,0 0 0,0 0 0,0 0-1,0 0 1,0 0 0,0 0 0,0 0-1,0-1 1,0 1 0,0 0 0,0 0-1,0 0 1,0 0 0,0 0 0,0 0-1,0 0 1,0-1 0,0 1 0,1 0-1,-1 0 1,0 0 0,0 0 0,0 0-1,0 0 1,0 0 0,0 0-1,0 0 1,0-1 0,19-36-489,-8 20 478,0 1 0,1 1 0,1 0 0,0 0 0,1 1 0,24-18 0,-29 25 26,0 1 0,1 0 0,0 0 0,0 1 0,0 0-1,1 0 1,0 2 0,-1-1 0,2 1 0,-1 1 0,0 0 0,20-1 0,-2 2 15,-16 0-16,0 1 1,0 0-1,0 0 0,21 5 0,-32-4-2,1-1 0,0 1 0,-1 0 0,1 0 1,-1 0-1,1 0 0,-1 0 0,0 1 0,0-1 0,1 1 0,-1 0 0,0-1 0,0 1 0,0 0 0,-1 0 0,1 0 0,0 0 0,-1 1 0,1-1 1,-1 0-1,0 1 0,0-1 0,0 1 0,0-1 0,0 1 0,-1 0 0,1 4 0,1 70 22,-3-75-22,1 0-1,0 0 1,-1 0-1,0 0 1,1 0 0,-1-1-1,0 1 1,0 0-1,0 0 1,0-1 0,0 1-1,0 0 1,-1-1-1,1 1 1,-1-1 0,1 1-1,-1-1 1,1 0-1,-1 0 1,0 0 0,1 0-1,-1 0 1,0 0 0,-2 1-1,-55 16 11,47-15-8,-25 6-8,0-1 0,-60 4 0,26-16-2932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1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8 11301,'0'0'42,"0"-1"0,0 1 0,0 0-1,0 0 1,0-1 0,0 1 0,0 0-1,0-1 1,0 1 0,0 0 0,0 0 0,0-1-1,0 1 1,0 0 0,1 0 0,-1-1-1,0 1 1,0 0 0,0 0 0,1-1 0,-1 1-1,0 0 1,0 0 0,0 0 0,1-1-1,-1 1 1,0 0 0,0 0 0,1 0 0,-1 0-1,0 0 1,1 0 0,-1 0 0,0-1-1,0 1 1,1 0 0,-1 0 0,0 0 0,1 0-1,-1 1-9,1-1 0,-1 0 1,1 1-1,-1-1 0,1 1 0,-1-1 0,1 0 0,-1 1 0,1-1 0,-1 1 0,0-1 0,1 1 0,-1-1 0,0 1 0,0-1 0,1 1 1,-1 0-1,0-1 0,0 1 0,0-1 0,0 1 0,1 0 0,-1-1 0,0 1 0,0-1 0,0 1 0,-1 0 0,1 0 0,0 19 262,1 0-26,-1-1-1,-1 1 1,0-1-1,-2 1 1,0-1-1,-12 36 1,3-19-130,2 1 0,1 0 1,1 1-1,3 0 0,1 0 1,2 72-1,2-110-150,0 1 0,0 0-1,0 0 1,0 0 0,1 0-1,-1 0 1,0-1 0,1 1 0,-1 0-1,1 0 1,-1 0 0,1-1-1,-1 1 1,1 0 0,-1-1-1,1 1 1,0 0 0,-1-1 0,1 1-1,0-1 1,-1 1 0,1-1-1,0 1 1,0-1 0,0 0 0,1 1-1,34 5-327,38-10-218,-59 1 473,0-1-1,0-1 1,-1 0 0,1 0-1,-1-2 1,-1 1-1,1-2 1,14-10-1,101-85-321,-83 64 359,-13 14 28,-26 21 26,1-1 0,-1 0 1,0-1-1,0 0 1,0 0-1,-1 0 1,0-1-1,0 0 0,-1 0 1,9-16-1,-13 23 23,-1-1-1,0 1 0,1-1 0,-1 0 0,0 1 0,1-1 1,-1 1-1,0-1 0,0 0 0,0 1 0,0-1 0,0 1 1,1-1-1,-1 0 0,0 1 0,0-1 0,0 0 0,-1 1 1,1-1-1,0 0 0,0 1 0,0-1 0,0 1 0,-1-1 1,1 0-1,0 1 0,0-1 0,-1 1 0,1-1 0,-1 1 1,1-1-1,0 1 0,-1-1 0,1 1 0,-1-1 0,1 1 1,-1 0-1,1-1 0,-1 1 0,0 0 0,1-1 1,-1 1-1,1 0 0,-1 0 0,0 0 0,1-1 0,-1 1 1,-1 0-1,-32 4 577,31-3-702,-9 2 148,0 0 0,0 1-1,1 1 1,0 0 0,0 0 0,0 1-1,0 1 1,1 0 0,0 0-1,1 1 1,-17 16 0,19-16-42,1-1 0,0 1 0,0 0 0,0 1 1,1-1-1,1 1 0,-1 0 0,1 0 0,1 1 0,0-1 0,0 1 1,1-1-1,0 1 0,1 0 0,-1 10 0,2-7-8,-1-12-46,1 0 0,0 0 0,-1 0-1,1 0 1,0 0 0,0 1 0,0-1-1,0 0 1,0 0 0,0 0 0,0 1-1,0-1 1,0 0 0,1 0-1,-1 0 1,1 0 0,-1 1 0,0-1-1,1 0 1,0 0 0,-1 0 0,1 0-1,0 0 1,-1 0 0,1 0 0,0-1-1,0 1 1,0 0 0,0 0 0,0-1-1,0 1 1,0 0 0,0-1-1,0 1 1,0-1 0,0 1 0,0-1-1,0 0 1,0 1 0,1-1 0,-1 0-1,0 0 1,0 0 0,0 0 0,2 0-1,52 1-3467,15-1-5497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2.2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13 12470,'0'0'41,"-1"0"0,1 0 1,-1 0-1,1 0 0,-1 0 1,0 0-1,1 0 0,-1 0 0,1 0 1,-1 0-1,0 0 0,1 0 1,-1 0-1,1 0 0,-1 1 1,1-1-1,-1 0 0,1 0 1,-1 1-1,1-1 0,-1 0 0,1 1 1,-1-1-1,1 1 0,-1-1 1,1 1-1,0-1 0,-1 1 1,0 0-1,-6 23 490,8 43-378,0-44 34,-1 137 136,0-159-417,0-9-415,-1-25-60,0 13 331,1 1 0,1 0-1,5-28 1,-4 40 223,-1 1 0,1-1 0,1 1 0,0-1 0,0 1 0,0 0 0,0 0 0,1 0 0,0 0 0,0 1 0,1-1 0,-1 1 0,10-7 0,-4 5 59,-1 1 0,1 0-1,0 0 1,1 1-1,0 1 1,-1 0-1,1 0 1,1 1 0,-1 1-1,0 0 1,1 0-1,-1 1 1,1 0-1,16 2 1,-25-1-31,-1 1 0,1 0 0,-1-1 0,1 1 0,-1 0 0,1 0 1,-1 0-1,0 1 0,1-1 0,-1 0 0,0 1 0,0 0 0,0-1 0,0 1 0,0 0 0,-1 0 0,1 0 0,-1 0 0,1 0 0,-1 1 1,0-1-1,2 4 0,2 5 14,0 1-1,0-1 1,4 22 0,-5-4-5,0 0 0,-2 0 0,-3 46-1,0-26-25,1-48-52,0-4-531,1-9 389,0-1 0,1 1 0,0-1 0,1 1 1,1 0-1,0 0 0,0 0 0,1 1 0,1 0 0,0-1 0,0 2 0,9-12 0,-2 5 279,1 1-1,0 0 1,1 1 0,1 0-1,0 1 1,25-16-1,-33 25 62,1 1 0,1 0 0,-1 0 0,0 0 0,1 1 0,0 1 0,-1 0 0,1 0 0,0 1 0,0 0 0,0 0 0,0 1 0,19 3 0,-27-3-125,-1 1 1,0-1-1,0 1 1,1 0-1,-1-1 1,0 1-1,0 0 1,0-1-1,0 1 0,0 0 1,0 0-1,0 0 1,0 0-1,-1 0 1,1 0-1,0 0 1,-1 1-1,1-1 1,0 0-1,-1 0 1,1 0-1,-1 1 1,0-1-1,1 0 1,-1 0-1,0 1 1,0-1-1,0 2 1,1 47 270,-2-35-182,2 11 6,0-17-112,-1-1-1,0 1 1,0 0 0,0-1 0,-1 1 0,0-1 0,-1 1 0,0-1-1,0 1 1,-1-1 0,0 0 0,-5 9 0,-1 1-3026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2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31 10005,'0'0'66,"0"0"0,0 0 1,0-1-1,-1 1 0,1 0 1,0 0-1,0 0 1,0-1-1,0 1 0,0 0 1,-1 0-1,1 0 1,0 0-1,0 0 0,0 0 1,0-1-1,-1 1 0,1 0 1,0 0-1,0 0 1,0 0-1,-1 0 0,1 0 1,0 0-1,0 0 0,-1 0 1,1 0-1,0 0 1,0 0-1,0 0 0,-1 0 1,1 0-1,0 0 0,0 0 1,0 0-1,-1 0 1,1 0-1,0 1 0,0-1 1,0 0-1,0 0 0,-1 0 1,1 0-1,0 0 1,0 0-1,0 1 0,0-1 1,-1 0-1,1 0 1,0 0-1,0 0 0,0 1 1,0-1-1,0 0 0,0 0 1,0 0-1,0 1 1,0-1-1,0 0 0,0 0 1,-1 0-1,1 1 0,0-1 1,-11 14-108,7-3 135,1 1-1,0-1 1,1 1 0,0 0-1,1 0 1,0-1 0,1 1 0,0 12-1,1-8-77,-1-14-14,0 0-1,1 0 1,-1 0 0,1 0-1,-1-1 1,1 1 0,0 0-1,0 0 1,0-1 0,0 1-1,0 0 1,0-1 0,0 1-1,1-1 1,-1 0 0,0 1-1,1-1 1,-1 0 0,1 0-1,0 0 1,-1 0 0,1 0-1,0 0 1,-1 0 0,1-1-1,0 1 1,0 0 0,0-1-1,0 0 1,0 1 0,0-1-1,3 0 1,11 1-74,1 0 0,32-2 0,-25 0-143,-12 1 124,-1 0 1,1-1 0,-1-1 0,1 0-1,-1 0 1,0-1 0,0-1-1,0 0 1,0 0 0,-1-1 0,17-10-1,-22 11 92,1 0 1,-1 0-1,0-1 0,-1 0 0,1 0 1,-1 0-1,0 0 0,0 0 0,0-1 1,-1 0-1,0 0 0,0 0 0,-1 0 0,1 0 1,-1-1-1,0 1 0,-1-1 0,0 1 1,0-1-1,0 1 0,-1-8 0,0 12 31,0 1 0,0-1 0,0 0 0,-1 0-1,1 1 1,0-1 0,-1 0 0,0 1 0,1-1-1,-1 0 1,0 1 0,1-1 0,-1 1 0,0-1-1,0 1 1,-1 0 0,1-1 0,0 1 0,0 0 0,0 0-1,-1-1 1,1 1 0,-1 0 0,1 1 0,-1-1-1,1 0 1,-1 0 0,0 1 0,1-1 0,-1 1 0,-2-1-1,-6-1 53,1 1 0,-1 0 0,0 0-1,-15 2 1,7 0-5,-11-2-376,14 0 429,0 1 0,1 0 0,-1 1 0,0 1 0,-24 5-1,36-6-277,0 0 0,1 0 0,-1 0 0,0 1 0,1-1-1,-1 1 1,1 0 0,0-1 0,-1 1 0,1 0 0,0 0 0,0 1-1,0-1 1,0 0 0,1 1 0,-1-1 0,1 1 0,-1-1-1,1 1 1,0 0 0,0-1 0,0 1 0,0 0 0,1 0-1,-1 0 1,1 0 0,-1 0 0,1 0 0,0 0 0,1 0-1,-1 0 1,0-1 0,1 1 0,0 3 0,5 19-6833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5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0 1 11605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3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480 53 11205,'0'-12'353,"0"11"-295,1 0 1,-1-1-1,0 1 1,0 0-1,1 0 0,-1 0 1,0-1-1,0 1 0,0 0 1,0 0-1,-1-1 0,1 1 1,0 0-1,0 0 0,-1 0 1,1 0-1,-1-1 1,1 1-1,-1 0 0,1 0 1,-1 0-1,0 0 0,0 0 1,1 0-1,-1 0 0,0 1 1,0-1-1,0 0 0,0 0 1,0 1-1,0-1 1,0 0-1,0 1 0,0-1 1,0 1-1,0-1 0,0 1 1,-1 0-1,1-1 0,0 1 1,0 0-1,0 0 0,-1 0 1,1 0-1,0 0 1,0 0-1,-1 0 0,1 0 1,-1 1-1,-16-2 39,-55-2 635,-107 9 0,166-4-639,1 0 1,0 2 0,0-1-1,0 2 1,0 0-1,-18 9 1,27-12-82,0 0 0,0 0 0,0 1 0,0-1-1,0 1 1,0 0 0,1 0 0,0 0 0,-1 1 0,1-1 0,0 1 0,1-1-1,-1 1 1,1 0 0,0 0 0,-1 0 0,2 1 0,-1-1 0,0 0-1,1 1 1,0-1 0,-1 7 0,2-9-33,0 0 1,0-1-1,1 1 1,-1 0-1,0 0 0,1 0 1,-1-1-1,1 1 0,-1 0 1,1-1-1,0 1 0,0-1 1,-1 1-1,1-1 0,0 1 1,1-1-1,-1 1 1,0-1-1,0 0 0,1 0 1,-1 1-1,0-1 0,1 0 1,-1 0-1,1-1 0,0 1 1,-1 0-1,1 0 1,0-1-1,-1 1 0,1-1 1,2 1-1,8 1-158,0-1 1,0 0-1,-1-1 1,16-2-1,5 1-309,10 1-66,100-3-2459,-54-15-383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03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89 7972,'0'0'236,"0"-1"0,0 0 0,0 0 1,0 0-1,0 0 0,0 1 0,0-1 1,0 0-1,0 0 0,-1 0 0,1 1 1,0-1-1,0 0 0,-1 0 0,1 1 0,-1-1 1,1 0-1,0 1 0,-1-1 0,0 0 1,1 1-1,-1-1 0,0 0 0,-17 3 1023,15 1-1263,-1-1 0,1 0 1,0 1-1,-1 0 0,1 0 1,0 0-1,1 0 0,-1 0 0,-2 5 1,-7 17 227,0 0 0,2 0-1,1 1 1,2 0 0,0 1 0,-5 46 0,1 166 279,11-237-514,0-1 0,0 0-1,1 0 1,-1 0 0,0 0 0,1 0 0,-1 0-1,1 1 1,-1-1 0,1 0 0,-1 0 0,1 0-1,0-1 1,-1 1 0,1 0 0,0 0 0,0 0-1,0 0 1,0-1 0,0 1 0,0 0 0,0-1-1,0 1 1,0-1 0,0 1 0,0-1 0,0 1-1,0-1 1,0 0 0,0 0 0,0 0 0,2 1-1,46 1-628,-34-3 404,8 1-194,0-1-1,1 0 1,41-10-1,-52 7 294,0 0-1,0-1 1,-1 0 0,1-1-1,-1-1 1,-1 0-1,1 0 1,10-10-1,-5 3-100,-1 0-1,19-22 0,-31 32 362,0 0-1,-1-1 1,1 1 0,-1-1 0,-1 0 0,1 0 0,-1 0-1,1 0 1,-1-1 0,-1 1 0,1-1 0,-1 1 0,0-1-1,0-5 1,-32 10 1230,23 2-1319,1-1 1,-1 2-1,1-1 1,0 1-1,0 0 1,-1 0-1,1 1 0,1 0 1,-1 0-1,0 1 1,1 0-1,0 0 1,0 0-1,0 1 1,0 0-1,1 0 0,-1 0 1,1 1-1,1 0 1,-1 0-1,1 0 1,0 1-1,1-1 1,-1 1-1,1 0 0,1 0 1,-1 0-1,1 0 1,0 0-1,1 0 1,0 1-1,-1 10 0,2-5-29,-1-10-4,1-1 0,-1 0-1,1 0 1,0 0 0,0 0 0,0 0 0,0 0 0,0 1-1,0-1 1,0 0 0,1 0 0,-1 0 0,1 0 0,0 0-1,0 0 1,-1 0 0,1 0 0,1 0 0,-1 0 0,0 0-1,0-1 1,1 1 0,-1 0 0,1-1 0,-1 1 0,1-1-1,-1 0 1,1 1 0,0-1 0,0 0 0,0 0 0,2 1 0,17 3-81,0-1 0,1-1 0,-1 0 0,1-2 0,-1 0 0,31-4 0,10 1-188,-24 1 182,-1-1-1,0-3 0,0-1 0,-1-1 0,0-2 1,0-2-1,0-1 0,-2-2 0,0-1 0,0-2 0,32-22 1,-41 23 85,-1-1 0,-1-1 1,-1-1-1,-1-1 0,-1-1 1,0-1-1,-2-1 1,0 0-1,-2-1 0,0-1 1,-2 0-1,-1-2 1,-1 1-1,14-47 0,-23 64 103,0 0 0,-1 1-1,0-1 1,-1 0-1,0 0 1,0 0 0,-1 0-1,0-1 1,-1 1 0,-1-9-1,-13 13 419,3 5-466,0 0 0,-1 1 0,1 1-1,-1 0 1,1 0 0,0 1 0,0 1-1,0 0 1,1 1 0,-1 0 0,1 0-1,0 1 1,1 1 0,-1 0-1,-14 14 1,14-12-30,1 1 0,0 0 1,1 1-1,1 0 0,0 1 0,0 0 0,1 0 0,0 0 0,1 1 1,1 0-1,0 0 0,1 1 0,0-1 0,-2 18 0,4-22-28,-3 26 26,-1 63 1,6-90-41,0 0 1,1-1-1,-1 1 0,1-1 0,1 1 0,0-1 0,0 0 0,0 1 1,1-1-1,0 0 0,0-1 0,1 1 0,0 0 0,8 10 1,2-6-522,1 0 1,0-1-1,0 0 1,1-1-1,33 13 1,10 1-3982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2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11349,'-21'0'259,"35"12"-67,15-6-137,1-2 1,0-1-1,1-2 0,56-4 1,-9 1-13,-7 2-158,47-2-751,0 5 0,218 35 0,-316-35-1207,-10-2-1227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2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8 11093,'-14'-8'2072,"38"14"-1191,126 60-496,-70-36-343,99 54 1,-167-78-42,-1 2 0,0-1 0,19 18 0,-27-23 1,0 1-1,0 0 0,0 0 0,-1 1 1,1-1-1,-1 0 0,0 1 1,0-1-1,0 1 0,-1 0 1,1 0-1,-1 0 0,0 0 1,0 0-1,0 0 0,0 4 1,0 7 22,0-12-23,-1 0 1,1 0-1,-1 0 1,0 0-1,0 0 1,0 0 0,0 0-1,-1 0 1,1-1-1,-1 1 1,1 0 0,-1 0-1,0 0 1,0-1-1,0 1 1,-1 0-1,1-1 1,-1 1 0,1-1-1,-1 0 1,-4 5-1,-17 7 4,-1-2 0,0 0-1,0-2 1,-2 0 0,-32 7 0,13-3 6,-240 75-2209,216-72-1697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3.4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8 11973,'0'-8'1313,"0"19"-1297,0 25 208,0 3 144,0 7-160,0-3-176,0-4-16,-7-3-16,-7-4 0,-1 0 0,-7-7 0,15 0-528,7-7-976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3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10213,'0'-2'55,"0"1"1,0 0 0,0 0-1,0 0 1,1 0 0,-1 0-1,0 0 1,1 0 0,-1 0-1,1 0 1,-1 0 0,1 0-1,-1 0 1,1 0 0,0 0-1,0 1 1,-1-1 0,1 0-1,0 0 1,0 1-1,0-1 1,1-1 0,33-8 897,51 7 219,-65 3-960,3 0-113,18-1-21,1 1-1,-1 3 0,1 1 1,58 15-1,-85-15-48,1 1 0,-1 1 0,0 0-1,19 11 1,-30-14-19,-1 0 0,0-1 0,0 2 0,0-1 0,-1 0-1,1 1 1,-1-1 0,0 1 0,0 0 0,0 0 0,0 0 0,-1 1-1,1-1 1,-1 1 0,0-1 0,-1 1 0,1 0 0,-1 0 0,1 9-1,0 87 334,-2-57-235,-1-40-104,0 0 0,0 0 0,0 0 0,0 0 0,-1 0 1,1 0-1,-1 0 0,0-1 0,0 1 0,-1 0 0,1-1 0,-1 0 0,0 0 0,1 1 0,-1-2 0,-1 1 0,1 0 0,0-1 0,-1 1 0,1-1 0,-1 0 0,0 0 0,0 0 0,-7 2 0,-11 4 40,0 0 0,-46 8-1,18-9-147,0-1-1,-92-4 0,95-2-632,25-2-698,6-10-1158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4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0 2097,'1'45'11158,"-3"146"-10046,0-179-1111,-1 0 0,0 0 0,-1 0 0,-1 0 0,0-1 0,0 0 0,-1 0 0,0 0 0,-1 0 0,-13 14 0,1 2-36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4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58 8228,'-7'-7'1985,"7"-1"-160,0 5-1057,0-1-480,0 1-32,7-1 160,37-3-336,21 0 16,15 0-32,7 3-32,-7 1-32,0 3-336,0 0-1633,-22 0-3345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05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2811 480 10325,'-5'-14'303,"0"0"0,1-1 0,-4-28 0,7 32-172,-1 0 0,0 1 1,-1-1-1,1 1 0,-2 0 0,0 0 0,0 0 0,-1 0 0,0 1 0,-9-13 0,-3 1-28,-2 1 0,0 2 0,-1 0-1,-1 0 1,0 2 0,-1 1 0,-1 1 0,0 1-1,-1 0 1,-1 2 0,0 1 0,0 1 0,-1 1 0,-33-5-1,-54-7 59,-209-10-1,-121 27-98,233 5-47,122 0 16,1 4 0,-101 20 0,125-14-3,1 3 0,0 3 0,-98 43 0,100-30 59,3 2 0,0 3-1,3 2 1,1 3 0,-95 93-1,133-116-78,0 0 1,0 0-1,2 1 0,1 1 0,0 0 0,1 1 0,2 0 0,0 1 0,1 0 0,1 0 0,1 1 0,1 0 0,1 0 0,1 0 0,1 0 0,2 37 0,0 352 90,1-403-97,0-1-1,1 0 1,-1 0 0,2 0-1,-1 0 1,1 0-1,1-1 1,-1 1-1,1-1 1,1 0 0,-1 0-1,1 0 1,11 11-1,8 8 4,50 41 0,-74-67-4,26 20 4,1-2-1,1 0 0,0-2 0,1-1 0,1-1 1,0-2-1,1 0 0,41 8 0,29 1 16,130 10-1,-203-28-20,163 9-121,200-13-1,-371 0 102,60-5 17,-1-4-1,0-4 1,0-3 0,-2-3-1,148-60 1,215-132 176,-429 206-100,1-1 1,-1-1 0,-1 1 0,1-2 0,-1 0-1,-1 0 1,1 0 0,-2-1 0,1-1-1,-1 0 1,-1 0 0,0 0 0,-1-1 0,0 0-1,0 0 1,-2 0 0,1-1 0,-2 0 0,0 0-1,0 0 1,1-18 0,3-257 1256,-8 197-1135,1 81-161,-1 1 0,-1-1 1,1 1-1,-1 0 1,-1 0-1,0 0 0,0 0 1,-1 0-1,0 1 0,0-1 1,-1 1-1,0 0 0,-12-14 1,-6-3 85,-1 1 0,-42-34 0,15 15-146,43 37 14,1 0 0,-2 0 0,1 1 0,0 0 0,-1 1 0,0 0 0,0 0 0,-1 1 0,1 0 0,-1 1 0,-13-2 1,-11 0-1051,-68 2 1,61 3-232,-84-1-2578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1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33 2081,'10'-13'5681,"-10"12"-5479,1 0-1,-1-1 1,1 1 0,-1 0 0,1 0 0,0 0 0,0 0 0,0 0 0,-1 0 0,1 0 0,0 1 0,0-1-1,0 0 1,0 0 0,0 1 0,0-1 0,1 1 0,-1-1 0,0 1 0,0-1 0,0 1 0,1 0 0,-1-1-1,0 1 1,3 0 0,-6 37 271,1-31-450,-1 1 0,0-2 0,0 1 0,0 0 1,-1 0-1,0-1 0,0 1 0,-5 5 0,4-6-17,0 0 0,1 0 0,0 1 0,0-1 0,1 1 0,-1 0 0,1-1 0,0 1 0,1 0 0,0 0 0,-1 8 0,2-13-14,18-6 18,9 0-29,1 1-1,0 1 0,54 2 0,-68 1 6,-8 0 13,0 1 1,0 0 0,-1 0-1,1 0 1,0 0-1,0 1 1,-1 0-1,1 0 1,-1 1-1,8 4 1,-10-5-1,0 0-1,-1-1 1,1 1 0,-1 0 0,1 1 0,-1-1-1,0 0 1,0 1 0,0-1 0,0 1-1,-1-1 1,1 1 0,-1 0 0,1 0 0,-1 0-1,0 0 1,0 0 0,0 0 0,-1 0-1,1 0 1,0 5 0,-1 1 0,0-4 1,0 0-1,0 0 1,0 1 0,-1-1-1,1 0 1,-1 0 0,-3 7 0,3-9 0,-1-1 0,1 0 0,-1 0 0,0 0 0,0 0 0,0 0 0,0-1 0,0 1 0,0-1 0,0 1 0,0-1 0,-1 0 0,1 0 0,0 0 0,-1 0 0,-3 1 0,-29 12-66,17-7-196,0 0 0,0 0 0,-1-2 0,0 0 0,0-1 1,-24 1-1,29-5-2273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6.3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11605,'289'24'123,"-241"-20"-74,-42-1-15,-6-3-32,-2 11 25,0 0-1,1-1 1,0 1-1,1 0 1,0 0-1,2 15 1,0 12-15,-2 3-558,0-38-149,0-6 5,0-20-215,0 6 708,0 8 133,0 0 1,0 1-1,1-1 0,2-13 1,-2 20 63,0-1 0,0 0 1,0 0-1,0 1 0,1-1 1,-1 1-1,1-1 0,0 1 0,-1 0 1,1-1-1,0 1 0,0 0 1,1 0-1,-1 0 0,0 1 1,1-1-1,3-2 0,10-2 102,0 0 0,0 2-1,1 0 1,-1 0 0,1 2-1,0 0 1,0 0 0,29 3-1,-44-1-72,0 0-1,0 0 1,0 1-1,0-1 1,0 0 0,0 1-1,0 0 1,0-1-1,0 1 1,0 0-1,0 0 1,-1 0-1,1 0 1,0 0-1,-1 1 1,1-1-1,0 0 1,-1 1-1,3 3 1,-1-1 29,-1 1 1,1-1-1,-1 1 1,0 0 0,0 0-1,0 0 1,2 9-1,-1 8 78,0 0 0,-1 41-1,-2-56-145,0 1 12,0-8-9,1 1 0,-1-1 0,0 1 0,0-1 0,0 1 0,0-1 0,0 1 0,1-1 0,-1 1 0,0 0 0,0-1 0,0 1 0,0-1 0,-1 1 0,1-1 0,0 1 0,0-1 0,0 1 0,0-1 0,0 1 0,-1-1 0,1 1 0,0-1 0,-1 1 0,1-1 0,0 1 0,-1-1 0,1 1 0,0-1 0,-1 0 0,1 1 0,-1-1 1,1 0-1,-1 1 0,1-1 0,-1 1 0,-1-26-546,2 18 496,0-1-1,0 1 1,0-1-1,1 1 1,0-1-1,1 1 1,4-14-1,-4 17 40,1 1 0,-1-1-1,1 1 1,-1 0 0,1 0 0,0 0-1,1 0 1,-1 1 0,0-1 0,1 1-1,-1 0 1,1 0 0,0 0 0,0 0-1,6-1 1,5-3 54,0 1-1,1 1 1,-1 1 0,1 0-1,0 1 1,0 0 0,18 1-1,-33 30 891,-1 94 24,0-122-950,1-1 0,-1 1 0,1 0 0,-1 0-1,1 0 1,0-1 0,-1 1 0,1 0 0,0-1 0,0 1 0,-1 0 0,1-1 0,0 1 0,0-1-1,0 1 1,0-1 0,0 0 0,-1 1 0,1-1 0,0 0 0,0 1 0,0-1 0,0 0 0,0 0-1,0 0 1,0 0 0,0 0 0,2-1 0,42 2-72,-32-2 3,-1 0-65,0-1 0,0 0 0,-1 0 1,1-1-1,-1-1 0,0 0 0,0-1 0,0 0 0,18-11 1,3-6-710,54-43 1,-82 62 878,-1 0 40,1 1-1,-1-1 0,1 1 1,-1-1-1,0 0 1,0 0-1,0-1 0,-1 1 1,1 0-1,-1-1 1,0 0-1,0 0 0,0 1 1,0-1-1,-1 0 1,1 0-1,-1-1 0,0 1 1,0 0-1,0-6 1,-34 9 1925,23 1-1902,-1 1 0,0 0 1,1 0-1,-1 1 0,1 0 1,0 1-1,0 0 1,0 1-1,-15 7 0,21-9-73,-1 1-1,1 0 1,0 0-1,1 0 0,-1 0 1,0 0-1,1 1 1,0 0-1,0 0 0,0 0 1,0 0-1,1 0 1,-1 0-1,1 1 0,0-1 1,1 1-1,-1 0 1,1-1-1,0 1 0,0 0 1,0 0-1,0 0 1,1 7-1,-1 2 2,1-13-27,-1 1 1,1 0-1,0 0 0,-1 0 1,1 0-1,0 0 0,0 0 1,0-1-1,0 1 0,1 0 1,-1 0-1,0 0 0,1 0 0,-1 0 1,1-1-1,0 1 0,-1 0 1,1 0-1,0-1 0,0 1 1,0-1-1,1 1 0,-1-1 1,0 1-1,0-1 0,1 0 0,-1 1 1,1-1-1,-1 0 0,1 0 1,-1 0-1,3 1 0,22 3-546,1 0 0,-1-2 0,1 0 0,52-4 0,-47 1-752,55 0-5183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1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6755,'0'-3'3362,"7"3"-3394,8 0 16,-1 0-160,8 0-65,7 0-1647,15 0-5156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2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1 9652,'-3'4'30,"-1"1"0,1 0 0,0 0-1,0 0 1,1 0 0,0 0 0,0 0-1,0 1 1,0-1 0,-1 12 0,-1 60 489,5-64-469,-1 1 1,-1-1 0,0 1-1,0-1 1,-6 21-1,3-20-31,-9 23 39,12-36-56,1 0-1,0-1 1,-1 1 0,1 0-1,-1-1 1,1 1-1,-1 0 1,0-1-1,1 1 1,-1 0-1,1-1 1,-1 1 0,0-1-1,0 0 1,1 1-1,-1-1 1,0 1-1,0-1 1,1 0-1,-1 0 1,0 1 0,0-1-1,0 0 1,0 0-1,1 0 1,-1 0-1,0 0 1,0 0-1,0 0 1,0 0-1,0 0 1,1-1 0,-1 1-1,0 0 1,0-1-1,0 1 1,0-1-1,0 0-21,0 0 1,-1 0-1,1 0 0,0 0 0,0 0 0,1 0 0,-1-1 0,0 1 0,0 0 0,0-1 0,1 1 0,-1-1 1,1 1-1,-1-1 0,1 1 0,0 0 0,-1-1 0,1 0 0,0-1 0,-1-34-255,1 29 209,0-16-51,-1 14 120,1 0 1,0-1-1,1 1 1,0 0-1,1 0 1,3-13-1,-4 19 22,1 1 1,0 0-1,-1 0 0,1 0 0,1 0 0,-1 0 1,0 0-1,1 1 0,-1-1 0,1 1 0,0-1 1,0 1-1,0 0 0,0 0 0,0 0 1,0 1-1,0-1 0,1 1 0,-1 0 0,0 0 1,8-2-1,2 1 11,-1 1 0,1 0 0,20 1 0,-19 0-39,-12 0 3,0 1-1,0 0 1,0-1-1,0 1 1,0 0-1,0 0 1,0 0 0,0 1-1,-1-1 1,1 0-1,0 1 1,-1-1-1,1 1 1,-1 0-1,0-1 1,1 1-1,-1 0 1,0 0-1,0 0 1,0 0-1,0 0 1,0 0 0,-1 0-1,1 0 1,-1 0-1,1 0 1,-1 0-1,1 3 1,6 65 72,-7 32 61,0-100-167,1-28-623,1 19 621,0 0-1,1 1 0,-1-1 1,1 1-1,1 0 0,-1 0 1,1 0-1,0 1 0,1-1 0,-1 1 1,1 0-1,0 0 0,0 1 1,0-1-1,10-5 0,10-7 227,1 1-1,30-14 1,-49 27-123,1-2 16,0 1 0,0 0 0,1 1 0,-1 0-1,1 0 1,0 1 0,0 0 0,0 0 0,11 0 0,-20 2-78,1 0-1,-1 1 1,1-1 0,-1 0-1,0 0 1,1 0 0,-1 0-1,1 1 1,-1-1 0,0 0-1,1 0 1,-1 1 0,0-1-1,1 0 1,-1 1 0,0-1-1,1 0 1,-1 1 0,0-1-1,0 0 1,1 1 0,-1-1-1,0 1 1,0-1 0,0 1-1,0-1 1,0 0 0,0 1-1,1-1 1,-1 1 0,0-1-1,0 1 1,0-1 0,-1 1-1,1-1 1,0 0 0,0 1-1,0-1 1,0 1 0,0-1-1,-1 1 1,1 1 58,1 27 454,0-19-406,0-1 1,-1 1-1,0 0 0,-1 0 0,0-1 0,0 1 1,-1 0-1,-6 15 0,5-18-82,0 0 1,0-1-1,1 1 0,0 0 1,0 1-1,1-1 0,0 0 1,0 0-1,0 1 0,1 7 1,0-15-29,0 0 0,0 1-1,0-1 1,0 0 0,0 0 0,0 1 0,0-1 0,0 0 0,0 0 0,0 1 0,1-1-1,-1 0 1,0 0 0,0 1 0,0-1 0,0 0 0,0 0 0,1 1 0,-1-1 0,0 0-1,0 0 1,0 0 0,0 0 0,1 1 0,-1-1 0,0 0 0,0 0 0,1 0 0,-1 0-1,0 0 1,0 0 0,1 0 0,-1 0 0,0 0 0,0 1 0,1-1 0,-1 0 0,0 0-1,0 0 1,1 0 0,-1-1 0,18 3-121,0-1-1,1-1 0,-1-1 1,0-1-1,-1 0 1,1-2-1,0 0 1,-1 0-1,1-2 1,24-11-1,7-6-257,-1-2 0,59-41 0,-74 42 364,-31 23 137,0-1 1,-1 1-1,1-1 1,0 1-1,-1-1 1,1 0-1,-1 0 1,1 0-1,-1 1 1,0-1-1,0 0 1,0-1-1,0 1 1,1-3 907,-7 22-903,-20 15-63,20-27-53,0 1 0,0-1 0,1 1 0,0 0 0,0 1 0,0-1-1,1 1 1,0-1 0,0 1 0,1 0 0,0 0 0,0 0 0,0 1 0,1-1 0,0 10 0,0-15-22,1-1 0,0 1 1,0 0-1,0 0 1,0 0-1,0 0 0,1 0 1,-1 0-1,0-1 0,1 1 1,-1 0-1,1 0 1,0 0-1,0-1 0,0 1 1,-1 0-1,1-1 0,2 3 1,0-3-90,-1 0-1,0 0 1,1-1 0,-1 1-1,0-1 1,1 1 0,-1-1-1,1 0 1,-1 0 0,1 0-1,4-1 1,9 1-450,34 0-1863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2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8 12486,'-29'-7'240,"15"7"-240,14 32-384,0 7-1761,0 0-8052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2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71 11157,'-9'8'107,"1"2"0,0-1 0,0 1 0,1 1 0,0-1 0,1 1 1,0 1-1,1-1 0,-7 19 0,4-8 5,-2 0-1,-1-1 1,-13 21 0,22-40-13,2-7-6,2-1-94,-1 1 1,1 0-1,-1-1 0,2 1 0,-1 0 1,0 0-1,1 0 0,0 1 0,0-1 0,1 0 1,-1 1-1,1 0 0,0 0 0,6-5 1,74-62-129,-62 54 74,1-1 27,-3 0 38,0 2 1,1 1-1,1 0 1,0 1 0,1 2-1,28-12 1,-50 25 6,-1-1 1,1 1-1,0-1 0,-1 1 1,1-1-1,0 1 0,-1 0 1,1-1-1,-1 1 1,1 0-1,-1-1 0,0 1 1,1 0-1,-1 0 0,0-1 1,1 1-1,-1 0 1,0 0-1,0 0 0,0-1 1,0 1-1,0 0 0,0 0 1,0 0-1,0 0 1,0-1-1,0 1 0,0 1 1,0 37 209,0-33-166,0 153 238,8-158-323,7 0-1,0-1 0,1-1 0,-1 0 0,0-1 0,0-1 0,0 0-1,-1-1 1,1-1 0,16-7 0,-8 0-55,43-30-1,-62 39 91,1 0 1,-1 0-1,0 0 0,-1 0 0,1-1 0,0 0 0,-1 0 0,0 0 0,0 0 1,0 0-1,0-1 0,-1 1 0,0-1 0,0 1 0,0-1 0,0 0 0,1-10 1,-5 14 29,1 0 1,-1 0-1,0 1 1,1-1-1,-1 1 1,0-1-1,0 1 1,0-1-1,0 1 1,1 0-1,-1 0 0,0 0 1,0 0-1,0 0 1,0 0-1,-2 1 1,2-1 15,0 0-55,0 1 1,0-1-1,0 0 1,0 1-1,0-1 0,0 1 1,1-1-1,-1 1 1,0 0-1,0 0 0,1 0 1,-1 0-1,0 0 1,1 0-1,-1 0 1,1 1-1,-1-1 0,1 0 1,0 1-1,0 0 1,0-1-1,-1 1 0,2-1 1,-1 1-1,0 0 1,0 0-1,0 0 1,1-1-1,-1 1 0,1 0 1,-1 0-1,1 3 1,-2 9-4,1 1 0,0-1 0,3 24 0,-1-12 6,-1 101-36,0-125 31,0 0 1,0 0 0,-1 0 0,1 0 0,-1 0-1,1 0 1,-1-1 0,0 1 0,0 0 0,1 0-1,-1 0 1,-1-1 0,1 1 0,0 0 0,0-1-1,-1 1 1,1-1 0,-1 1 0,1-1 0,-1 0-1,1 0 1,-4 2 0,-44 17-105,40-17 44,-29 8-2103,-77 14 0,17-16-6191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3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1 12758,'-58'0'656,"36"0"-144,44 0-95,102 14-385,50 4 192,36 0 32,37-8 80,29 1-96,22-4-176,7-7-64,0 0 0,-22 0-352,-43 0-977,-59-18-1216,-65 0-3746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7.7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8180,'3'54'5109,"1"6"-4218,11 136-654,-15-158-207,0 6-206,0-12-4368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8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493 45 8036,'0'0'320,"7"-18"4034,-7 16-4331,0 1 1,-1 0-1,0-1 0,1 1 1,-1 0-1,0-1 0,1 1 1,-1 0-1,0 0 0,0 0 1,0-1-1,0 1 1,0 0-1,0 1 0,0-1 1,-1 0-1,1 0 0,0 0 1,0 1-1,-1-1 0,1 0 1,0 1-1,-1-1 0,1 1 1,-1 0-1,1 0 1,0-1-1,-1 1 0,1 0 1,-1 0-1,-2 0 0,-62 0-38,46 1 51,3-2-32,1 2 0,-1 0 0,1 1 0,0 0 0,-29 9 0,37-8-2,1 0 0,0 0-1,0 1 1,0 0 0,1 1-1,-1-1 1,1 1 0,0 0 0,0 1-1,1 0 1,-1 0 0,1 0-1,-8 13 1,10-11 0,1 0 1,-1 0-1,2 0 0,-1 0 0,1 0 1,0 0-1,1 0 0,-1 0 1,2 0-1,-1 1 0,1-1 0,3 10 1,-3-16-2,0 0 0,0 0 0,0-1 1,1 1-1,-1 0 0,1-1 0,-1 1 1,1-1-1,0 1 0,0-1 0,-1 0 1,1 0-1,0 0 0,0 0 0,3 1 1,40 14-5,-24-9 4,187 67-1,-205-72 0,-1-1 0,0 0 0,0 1 0,0 0 0,0-1 0,0 1 0,0 0 0,-1 0 0,1 0 0,0 0 0,-1 1 0,0-1 0,0 0 0,1 1 0,-1-1 0,0 1 0,-1-1 0,1 1 0,0-1 0,-1 1 0,1 3 0,0 2 0,-1-1 0,1 0 0,-1 1 0,-1-1 0,1 0 0,-4 13 0,3-17 0,0-1 0,0 0 0,-1 0 0,1 0 0,-1 0 1,0 0-1,1 0 0,-1 0 0,0-1 0,0 1 0,0-1 0,0 1 0,0-1 0,-1 0 0,1 0 0,0 0 0,-1 0 0,1 0 0,-1 0 0,-3 0 0,-58 11 17,51-10-8,-40 6 3,-1-3 1,-93-1-1,143-5 3,1 0 0,-1 0 0,0 0 0,0 0 0,1 0 0,-1-1 0,1 0 0,-1 0 0,1 0 0,0 0 0,0 0 0,0-1 0,0 1 0,0-1 0,1 0 0,-1 0 0,1 0 0,-1 0 0,-1-5 0,-4-5-907,1 0 0,0-1 0,-7-24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9.1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408 83 5507,'0'-21'3901,"0"-28"-1373,-1 48-2496,0 1 0,1-1 1,-1 0-1,0 0 0,1 1 0,-1-1 0,0 0 0,0 1 0,0-1 1,0 0-1,0 1 0,0 0 0,0-1 0,1 1 0,-1-1 0,0 1 1,0 0-1,-1 0 0,1 0 0,0 0 0,0-1 0,0 1 0,0 1 1,-1-1-1,-33-2 20,33 2-25,-15-1-7,-1 1 0,1 1 1,-1 0-1,1 1 0,0 1 0,0 0 0,0 2 0,0 0 0,0 0 1,-18 11-1,26-12-14,0 1 0,0 0 0,0 1 1,0 0-1,1 1 0,0 0 0,1 0 0,0 0 1,0 1-1,0 0 0,1 1 0,0-1 1,1 1-1,-1 0 0,2 1 0,0-1 0,0 1 1,0 0-1,1 0 0,1 0 0,0 0 1,0 1-1,0 17 0,2-27-6,0 0-1,-1 0 1,1 1 0,0-1-1,0 0 1,1 0 0,-1 0-1,0 0 1,0 1 0,0-1-1,1 0 1,-1 0-1,1 0 1,-1 0 0,1 0-1,-1 0 1,1 0 0,0 0-1,-1 0 1,1 0 0,0 0-1,0 0 1,0 0 0,1 0-1,28 2-70,-11-4 47,-3 0-73,-1-1 0,-1 0 1,1-1-1,0 0 0,0-1 0,-1-1 0,0 0 0,0-1 1,-1-1-1,1 0 0,-1-1 0,-1 0 0,0-1 0,0-1 1,0 1-1,-1-2 0,-1 0 0,0 0 0,0-1 1,-1 0-1,-1 0 0,0-1 0,8-17 0,-16 29 115,0 0-1,0 0 0,1 0 0,-1 1 1,0-1-1,0 0 0,1 1 0,-1-1 1,1 0-1,-1 1 0,1-1 1,-1 0-1,1 1 0,-1-1 0,1 1 1,-1-1-1,1 1 0,0-1 0,-1 1 1,1-1-1,0 1 0,0 0 1,-1-1-1,1 1 0,0 0 0,0 0 1,-1-1-1,1 1 0,0 0 0,0 0 1,0 0-1,-1 0 0,1 0 1,0 0-1,0 0 0,0 0 0,-1 1 1,1-1-1,0 0 0,0 0 0,-1 1 1,1-1-1,0 0 0,-1 1 0,2 0 1,0 1 10,0-1 0,0 0 0,-1 1 1,1 0-1,-1-1 0,1 1 0,-1 0 0,0 0 1,1 0-1,-1 0 0,0 0 0,0 0 1,-1 0-1,1 0 0,1 3 0,0 22 150,-2 52 0,-1-33-392,1-45 106,0-1 0,0 1 0,0 0 0,0 0 1,0-1-1,0 1 0,0 0 0,0 0 0,0-1 1,0 1-1,1 0 0,-1 0 0,0-1 0,0 1 1,1 0-1,-1-1 0,1 1 0,-1 0 0,1-1 1,-1 1-1,1-1 0,-1 1 0,1-1 0,-1 1 1,1-1-1,0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9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16 10453,'-1'1'72,"-1"0"0,1-1 0,0 1 1,0 0-1,0 0 0,-1 0 0,1 0 1,0 0-1,0 0 0,0 0 0,0 0 1,1 0-1,-1 0 0,0 1 0,0-1 0,1 0 1,-1 0-1,1 1 0,-1-1 0,1 1 1,-1-1-1,1 0 0,0 1 0,0-1 1,0 1-1,0-1 0,0 1 0,0 1 0,-2 57-54,2-49 140,0-6-169,-1 30 101,1-35-97,0 1 0,0 0 0,0 0 0,0 0 0,0 0 0,0 0 1,0 0-1,0-1 0,-1 1 0,1 0 0,0 0 0,-1 0 0,1-1 0,-1 1 0,1 0 1,0 0-1,-1-1 0,0 1 0,1 0 0,-1-1 0,1 1 0,-1 0 0,0-1 0,1 1 1,-1-1-1,0 1 0,0-1 0,0 0 0,0 1 0,1-30-553,0-91 1019,0 119-448,1 0-1,-1 1 1,1-1 0,-1 0 0,1 0 0,0 0 0,-1 0 0,1 0-1,0 0 1,0 1 0,0-1 0,-1 0 0,1 1 0,0-1 0,0 1 0,0-1-1,0 1 1,0-1 0,0 1 0,0 0 0,0-1 0,0 1 0,0 0-1,1 0 1,-1 0 0,0 0 0,0 0 0,0 0 0,0 0 0,0 0-1,2 0 1,3 0 13,35-3 13,48 2 1,-45 1-25,-41 0-12,-1 1 1,1-1 0,-1 0 0,0 0 0,1 1 0,-1 0-1,0-1 1,0 1 0,1 0 0,-1 0 0,0 0-1,0 0 1,0 1 0,0-1 0,0 0 0,0 1-1,-1-1 1,1 1 0,0 0 0,-1 0 0,1 0 0,-1 0-1,0 0 1,1 0 0,-1 0 0,0 0 0,0 0-1,-1 0 1,1 1 0,0-1 0,-1 0 0,1 3 0,1 10 5,0 0 1,-1 1-1,-1-1 0,-1 18 1,-1-1-60,2-32 49,0 1-1,0 0 1,-1 0 0,1 0 0,-1 0-1,1-1 1,-1 1 0,1 0-1,-1-1 1,1 1 0,-1 0 0,0-1-1,1 1 1,-1 0 0,0-1 0,1 1-1,-1-1 1,0 1 0,0-1-1,0 0 1,1 1 0,-1-1 0,0 0-1,0 0 1,0 1 0,0-1 0,0 0-1,0 0 1,1 0 0,-1 0-1,-1 0 1,-37 0-287,29-1 69,9 1 204,1 0 0,-1-1 0,1 1-1,-1 0 1,1-1 0,-1 1 0,0-1 0,1 1 0,0-1 0,-1 1 0,1-1 0,-1 1 0,1-1 0,0 0 0,-1 1 0,1-1 0,0 0 0,0 1 0,-1-1 0,1 0 0,0 1-1,0-1 1,0 0 0,0 1 0,0-1 0,0 0 0,0 1 0,0-2 0,0-29-217,1 22 157,-2 4 71,1-1 1,1 1-1,-1 0 0,1 0 0,-1-1 1,2 1-1,-1 0 0,0 0 1,1 0-1,0 0 0,0 1 1,1-1-1,-1 0 0,1 1 0,0 0 1,0-1-1,1 1 0,-1 1 1,1-1-1,0 0 0,0 1 0,0 0 1,0 0-1,1 0 0,-1 0 1,1 1-1,0-1 0,5-1 1,5-1 60,0 0 0,1 1 0,-1 1 0,1 0 1,0 1-1,0 0 0,0 2 0,23 1 1,-16-1-44,-20 1-8,-1-1 0,1 1-1,-1-1 1,0 1 0,1 0 0,-1 0-1,0 0 1,1 0 0,-1 0 0,0 1 0,0-1-1,0 1 1,0-1 0,0 1 0,-1 0-1,1-1 1,0 1 0,-1 0 0,1 0-1,-1 0 1,0 1 0,1-1 0,-1 0-1,0 0 1,-1 1 0,1-1 0,0 1 0,-1-1-1,1 1 1,-1 3 0,3 12 25,0-1 0,-2 1 0,-1 20 0,0-30-27,0-8-2,1 3-68,-1 0 0,0 0 0,1 1 0,-1-1 0,-1 0 0,1 0 0,0 0 0,-1 0 0,0 1 0,0-1 0,0 0 0,0 0 0,0 0 0,0 0 0,-1-1 0,0 1 0,1 0 0,-1-1 1,0 1-1,-4 4 0,-16 11-2736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0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1 9380,'0'0'1276,"0"16"-743,0-10-394,1 7 116,-1 1 1,-1 0-1,0-1 0,-1 1 1,-1-1-1,-5 21 0,-14 27-136,11-28-115,0 0 0,-3-1 0,0-1 0,-31 48 0,-24 10-2800,66-74-923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6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205 18 13750,'-11'0'5,"-4"-1"62,1 2 0,0-1 0,-28 6-1,37-4-47,0 0 0,-1 0-1,1 0 1,0 1 0,0-1 0,0 1-1,1 0 1,-1 1 0,1-1-1,0 1 1,-1 0 0,2 0-1,-6 7 1,4-5-16,1 1 1,-1 0-1,1 0 0,1 1 1,0-1-1,0 1 1,0 0-1,1 0 0,0 0 1,0 0-1,1 0 0,0 0 1,1 0-1,0 15 1,0-23-8,0 1 0,0-1 1,0 0-1,0 0 1,0 1-1,0-1 1,1 0-1,-1 1 0,0-1 1,0 0-1,0 0 1,0 1-1,0-1 0,0 0 1,0 0-1,1 1 1,-1-1-1,0 0 1,0 0-1,0 1 0,1-1 1,-1 0-1,0 0 1,0 0-1,1 0 1,-1 1-1,0-1 0,0 0 1,1 0-1,-1 0 1,0 0-1,0 0 1,1 0-1,-1 0 0,0 0 1,0 0-1,1 0 1,-1 0-1,0 0 0,1 0 1,-1 0-1,0 0 1,1 0-1,27 3-389,0-1 0,0-1-1,33-4 1,-49 3 112,1-2-1,-1 0 0,0 0 1,0-1-1,0-1 0,-1 0 0,1 0 1,-1-1-1,0-1 0,12-7 1,-19 9 282,0 0 0,0 0-1,0 0 1,0-1 0,0 1 0,-1-1 0,0 0 0,0 0 0,0 0 0,0-1 0,-1 1 0,0-1 0,0 1 0,-1-1 0,0 1-1,0-1 1,0 0 0,0 0 0,-1 0 0,0 0 0,0 1 0,-1-1 0,0 0 0,0 0 0,-2-7 0,2 12 75,0-1 0,-1 0-1,1 1 1,-1-1 0,1 1 0,-1 0 0,0 0 0,1-1 0,-1 1 0,0 0 0,0 0 0,0 1-1,0-1 1,0 0 0,0 1 0,0-1 0,0 1 0,0-1 0,0 1 0,0 0 0,-1 0 0,1 0 0,0 0-1,-4 1 1,-2-1 97,-18-1 172,-63-1 249,85 1-585,0 1 0,0 1 0,1-1 0,-1 1 0,0-1 0,0 1 0,0 0 0,0 1 0,0-1 0,1 1-1,-1-1 1,1 1 0,-1 0 0,1 0 0,0 1 0,-4 2 0,6-2-170,0-1-1,0 1 1,0-1-1,0 1 1,0-1-1,1 1 1,0 0-1,-1-1 1,1 1-1,0 0 1,0-1-1,1 1 1,-1 0-1,0-1 1,1 1-1,1 4 1,10-5-3766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0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26 10149,'15'-6'158,"2"1"-1,-1 1 1,1 1 0,-1 0 0,1 1 0,0 0 0,0 2 0,0 0 0,18 2-1,13 0-137,115-2 46,-162 0-58,0 0 0,1 0-1,-1 0 1,0 0 0,0 1-1,0-1 1,0 0 0,0 1-1,0-1 1,0 1 0,0-1-1,0 1 1,0 0 0,0-1-1,-1 1 1,1 0 0,0 0-1,0-1 1,0 1 0,-1 0-1,1 0 1,-1 0 0,1 0-1,-1 0 1,1 0 0,-1 0-1,1 2 1,1 1 44,-1 0 1,0 1-1,-1 0 0,1-1 1,-1 1-1,0-1 1,0 8-1,0-6-22,-1 1-1,0-1 0,0 0 1,0 0-1,-1 0 1,0 0-1,0 0 1,0 0-1,-1-1 1,0 1-1,0-1 0,-5 7 1,-6-1-18,0 0 0,-1-1 0,0-1 0,0 0 0,-1-2 0,-22 9 0,4-4-27,-1-1-1,-41 7 0,50-15-1528,-53 2-1,46-5-5960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1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212 2 11685,'-2'0'34,"0"0"0,0-1 0,1 1 0,-1 0 0,0 0 0,0 0 0,1 0 0,-1 0 0,0 1 0,0-1-1,1 0 1,-1 1 0,0 0 0,1-1 0,-1 1 0,0 0 0,1 0 0,-1 0 0,1 0 0,-1 0 0,1 0 0,0 0-1,0 0 1,-1 1 0,1-1 0,0 0 0,-1 3 0,-3 4 56,0 1-1,0 0 1,1-1-1,-3 12 1,-2 4 142,-18 45 331,-31 121 0,22-62-392,33-115-166,0 0-1,1 1 1,1-1-1,0 1 1,1 15-1,0-16-18,34-10-314,-11-5 118,-1 0-1,1-1 1,-1-1 0,0-1-1,0-1 1,0-1 0,-1-1-1,0-1 1,0 0-1,-1-2 1,-1 0 0,0-2-1,25-19 1,-36 25 118,2 1 42,-1 0 0,0-1-1,0-1 1,0 1 0,-1-1 0,0-1 0,-1 0 0,0 0 0,0 0-1,-1-1 1,6-11 0,-17 30 555,0-1-1,0 0 0,-1 0 0,-12 14 1,-33 46-358,48-62-129,-1-1 0,1 1 1,0 1-1,1-1 1,-1 0-1,1 1 0,1-1 1,-1 1-1,1-1 0,0 10 1,1 44-46,6-59-394,88-1-2861,-35-3-3027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1.5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4 10549,'-7'-3'128,"0"3"-96,7 3-416,0 11-3010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1.9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 11941,'-1'0'39,"0"0"0,0 1 0,-1-1 0,1 0 0,0 1 0,0-1 0,-1 1 0,1 0 0,0-1 0,0 1 0,0 0 0,0 0 0,0 0 0,0 0 0,0 0 0,0 0 0,0 0 0,1 0 0,-1 0 0,0 0 0,1 0 0,-1 0 0,1 1 0,-1-1 0,0 3 0,-11 43 239,5-15-134,0-17 6,-1 1 0,0-1 1,-1 0-1,-19 24 0,-19 31-82,47-70-87,0 0 0,0 0 0,0 0-1,0 0 1,0 0 0,0 0 0,0 0 0,0-1 0,0 1 0,0 0 0,0 0 0,0 0 0,0 0 0,0 0 0,0 0-1,-1 0 1,1 0 0,0 0 0,0 0 0,0 0 0,0 0 0,0 0 0,0 0 0,0 0 0,0 0 0,0 0-1,0 0 1,0 0 0,0 0 0,0 0 0,-1 0 0,1 0 0,0 0 0,0 0 0,0 0 0,0 0 0,0 0 0,0 0-1,0 0 1,0 0 0,0 0 0,0 0 0,0 0 0,0 0 0,0 0 0,0 0 0,-1 0 0,1 0 0,0 0-1,0 0 1,0 0 0,0 1 0,0-16-253,6-23 195,-3 28 72,2 0-1,-1 0 0,2 1 1,-1 0-1,1 0 1,0 0-1,1 0 1,0 1-1,1 0 0,-1 1 1,2 0-1,-1 0 1,1 0-1,0 1 0,17-9 1,0 2 12,1 1-1,0 1 1,1 2 0,47-11-1,-43 14 126,1 1-1,60 1 1,-92 4-114,1 1 1,0-1-1,0 1 0,-1 0 1,1 0-1,0-1 0,-1 1 1,1 0-1,-1 1 0,1-1 1,-1 0-1,1 0 0,-1 1 1,0-1-1,0 0 0,1 1 1,-1 0-1,0-1 1,0 1-1,-1 0 0,1-1 1,0 1-1,-1 0 0,1 0 1,-1-1-1,1 1 0,-1 0 1,0 0-1,0 3 0,5 56 85,-5-59-100,2 40 10,-1-23-17,-1-1 0,0 1 1,-4 19-1,3-36-162,1 0-1,-1 0 1,0 0 0,0 0 0,0 0 0,0 0 0,0 0 0,-1 0 0,1 0 0,0-1-1,-1 1 1,1 0 0,-1-1 0,0 1 0,0-1 0,1 0 0,-1 1 0,-4 1 0,-22 8-6888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2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406 101 9812,'0'-91'3090,"-1"90"-3052,0 0 0,1 0 0,-1 1 0,0-1 0,1 1 0,-1-1 0,0 0 0,0 1 0,0 0 0,1-1 0,-1 1 0,0-1 0,0 1 0,0 0 0,0 0 0,0-1 0,0 1 0,0 0 0,0 0 0,0 0 0,0 0 0,0 0 0,-1 0 0,-31 0 80,28 0-60,-3 0-45,-23 0 54,0 1 0,-34 5 0,54-3-55,-1 0 0,0 0 0,1 1-1,0 0 1,0 1 0,0 0 0,0 1 0,-17 12 0,22-13-5,1 0 0,-1 0 0,1 0 1,0 0-1,0 1 0,1 0 1,0 0-1,0 0 0,0 1 0,0-1 1,1 1-1,0 0 0,1 0 1,0 0-1,0 0 0,0 0 0,1 1 1,0-1-1,0 0 0,1 1 1,0-1-1,0 0 0,1 1 0,0-1 1,2 10-1,-2-16-9,0 1-1,-1-1 1,1 1-1,0-1 1,0 0-1,0 0 1,0 1-1,0-1 1,0 0 0,0 0-1,1 0 1,-1 0-1,0 0 1,1-1-1,-1 1 1,0 0 0,1 0-1,-1-1 1,1 1-1,-1-1 1,1 1-1,-1-1 1,1 0-1,-1 0 1,3 0 0,47 1-156,-35-2 61,11 2-42,-19 0 94,1-1 1,-1 1-1,1-2 1,-1 1-1,0-1 0,1 0 1,-1-1-1,0 0 0,0 0 1,0-1-1,13-6 1,20-19-42,46-39 1,-87 67 101,0 0 0,1-1 1,-1 1-1,0 0 0,0 0 0,0 0 1,1-1-1,-1 1 0,0 0 0,0 0 1,1 0-1,-1 0 0,0 0 0,0 0 1,1 0-1,-1-1 0,0 1 0,0 0 1,1 0-1,-1 0 0,0 0 0,1 0 1,-1 0-1,0 0 0,0 0 0,1 0 1,-1 1-1,0-1 0,0 0 0,1 0 1,-1 0-1,0 0 0,0 0 0,1 0 1,-1 0-1,0 1 0,0-1 0,1 0 1,-1 0-1,0 0 0,0 1 0,0-1 1,1 0-1,-1 1 0,5 17 247,-5 38-294,0-41 100,2 45-36,-1-21-14,-2 41 0,0-69-17,-1-1 0,1 1 0,-2-1 1,1 0-1,-1 1 0,-1-1 0,0-1 1,-8 17-1,-1-7 4,-1 0 0,0-1 0,-2 0 1,0-2-1,0 1 0,-26 17 0,28-23 0,-1-1 0,0-1 0,0 0 0,-1-1 0,0-1-1,0-1 1,-1 0 0,-32 7 0,43-12 11,1 0 1,-1 0-1,1-1 1,-1 0-1,1 0 0,-1 0 1,-5-2-1,9 2-2,1 0 0,0-1-1,0 1 1,0-1 0,-1 0-1,1 1 1,0-1-1,0 0 1,0 1 0,0-1-1,0 0 1,0 0 0,0 0-1,0 0 1,1 0 0,-1 0-1,0 0 1,1-1 0,-1 1-1,0 0 1,1 0 0,-1 0-1,1-1 1,0 1 0,-1 0-1,1 0 1,0-1 0,0 1-1,0 0 1,0-1 0,0-1-1,-2-34 88,1 28-90,0 0-1,0 0 1,1 0-1,0-1 1,0 1-1,1 0 1,1 0-1,-1 0 1,1 0-1,1 0 1,7-16-1,-4 17-26,0 1 0,0 1 0,1-1 0,0 1 1,1 0-1,0 1 0,-1-1 0,18-7 0,81-32-1045,-78 34 443,49-20-3228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3.7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 0 9492,'-2'7'469,"-1"0"-1,0 0 0,0 0 0,0-1 0,-1 1 0,0-1 1,0 0-1,-9 9 0,-19 35-266,26-36-164,2 0 0,0 1 0,0 0 1,2 0-1,0 0 0,0 0 0,2 0 1,1 19-1,-1-33-52,1 0 0,0 0 0,0 0 0,0 0 0,0-1 1,0 1-1,0 0 0,0-1 0,1 1 0,-1-1 0,0 1 0,0-1 0,0 0 0,1 1 1,-1-1-1,0 0 0,0 0 0,1 0 0,-1 0 0,0 0 0,0 0 0,1 0 1,-1 0-1,0-1 0,2 0 0,3 1-52,25 1-320,0-3 1,39-5-1,-58 5 236,-1-1 0,0 0 0,0-1 0,0 0 0,0-1 0,-1 0 0,0-1 0,0 0 0,12-9 0,4-8 360,-1-2 0,0 0-1,-2-1 1,-1-2 0,25-40 0,-47 143 2995,1-34-3067,-1-30-126,0 0 1,0-1-1,1 1 1,1 0-1,3 13 1,-4-20-12,1 0-1,0 0 1,0-1 0,0 1 0,1 0 0,-1-1 0,1 0-1,0 0 1,-1 0 0,2 0 0,-1 0 0,0 0-1,0-1 1,1 0 0,6 4 0,-4-3-45,-1 0 0,1 0 1,0-1-1,1 0 0,-1 0 0,0 0 1,1-1-1,-1 0 0,1 0 0,-1-1 1,1 0-1,-1 0 0,1 0 0,-1-1 0,1 0 1,-1 0-1,0-1 0,1 1 0,-1-1 1,0-1-1,0 1 0,0-1 0,0 0 1,-1-1-1,1 1 0,-1-1 0,0 0 1,0-1-1,8-8 0,-4 4-5,-1-1 1,-1 0-1,1 0 1,-2 0-1,1-1 1,-1 0-1,-1 0 1,0-1-1,-1 0 1,0 1-1,-1-2 1,0 1-1,-1 0 1,2-25-1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4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1 10325,'-15'11'288,"1"21"-192,-1 0 560,1 10-320,6-6-304,-6 0 48,-1-11-64,8-4-16,-8-10 0,15-4-16,-7-4-496,0-3-1553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4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0 8132,'0'9'877,"0"3"-848,0-11 15,1 0-1,-1 0 1,0 1-1,1-1 1,-1 0-1,0 0 0,0 1 1,0-1-1,0 0 1,0 1-1,0-1 1,-1 0-1,1 0 1,0 1-1,0-1 1,-1 0-1,1 0 0,-1 0 1,1 1-1,-1-1 1,0 0-1,0 0 1,1 0-1,-1 0 1,0 0-1,0 0 0,0 0 1,0 0-1,0-1 1,0 1-1,0 0 1,0 0-1,0-1 1,0 1-1,-1-1 1,1 1-1,0-1 0,-2 1 1,-40 2 786,42-3-596,1-1-231,-1 0-1,1 0 0,0 0 0,0 0 0,0 0 0,0-1 0,0 1 0,0 0 0,0 0 1,0 0-1,0-1 0,0 1 0,1 0 0,-1 0 0,0 0 0,1 0 0,-1 0 0,1 0 1,-1 0-1,1 0 0,0 0 0,-1 0 0,2-1 0,7-2-142,1 1 1,-1 1-1,1-1 1,0 2-1,0-1 0,-1 1 1,1 1-1,14 1 1,0-1-1681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4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0 12358,'0'0'1262,"0"4"-1105,0 25-30,1-9 7,0 0 0,-2 0 0,0-1 0,-2 1-1,0 0 1,-1-1 0,-8 23 0,-11 13-144,-2-2 0,-3-1 0,-48 69 0,49-96-2148</inkml:trace>
  <inkml:trace contextRef="#ctx0" brushRef="#br0" timeOffset="1">1 221 10485,'0'-4'320,"50"4"-256,16 0 80,14 0-144,-1-7 0,1 0 0,7-4-304,-7 4-1137,-14-3-3601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5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7 8148,'-1'-1'157,"-1"0"-1,1 1 1,-1-1 0,1 0 0,0 1-1,-1-1 1,1 1 0,-1 0 0,1-1 0,-1 1-1,1 0 1,-1 0 0,0 0 0,1 0-1,-1 0 1,1 0 0,-1 1 0,1-1 0,-1 0-1,1 1 1,-1-1 0,1 1 0,0-1-1,-1 1 1,1 0 0,0 0 0,-1 0 0,1 0-1,0 0 1,0 0 0,0 0 0,0 0-1,0 0 1,0 0 0,-1 2 0,-3 6-102,1-1 0,0 0 0,1 1 1,0 0-1,-2 10 0,-1 2 253,-24 83 6,-27 78-76,33-124-222,-16 65 0,37-113-1140,11-26 540,19-15 343,2 1-1,49-40 0,-66 60 250,7-6 26,1 0-1,1 2 1,36-20 0,-50 30 7,0 1 0,0 0-1,0 0 1,0 0 0,1 1 0,-1 0 0,1 1 0,-1-1 0,1 1-1,-1 1 1,1 0 0,0 0 0,-1 0 0,1 1 0,0 0 0,8 2-1,-14-2-1,0 0 0,0 1-1,0-1 1,-1 0-1,1 1 1,0-1-1,-1 1 1,1 0-1,-1-1 1,1 1-1,-1 0 1,0 0-1,1 0 1,-1 0-1,0 0 1,-1 0-1,1 0 1,0 1-1,0 2 1,7 47 159,-7-41-145,1 97 296,-3-63-1613,1-33-1889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2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2847 0 10613,'-1'10'3741,"0"-7"-3724,1-1 0,-1 1 1,0 0-1,0-1 0,0 1 0,0-1 0,-1 1 1,1-1-1,0 0 0,-1 0 0,0 0 1,1 0-1,-1 0 0,0 0 0,0 0 0,-3 2 1,-26 16 53,-47 23 0,15-10-40,-584 270 40,434-212-67,-189 78 22,-85 37-28,63-35 12,320-137-22,-2-5 1,-125 18 0,197-43-1326,35-8-256,10-21-1869,21-6-3969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7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247 1 13110,'0'0'640,"-7"0"-400,-7 0 385,-1 10-513,8 33-48,0 11-48,7 6 0,-8-6 16,1 3-32,-8-7 0,8-11-32,-7-3-528,6-12-865,-6-9-1120</inkml:trace>
  <inkml:trace contextRef="#ctx0" brushRef="#br0" timeOffset="1">0 243 12422,'0'-3'0,"0"-1"-48,15-3 16,58 0 32,6-4-545,1-3-975,-7-4 639,-15 0-1664,-7 0-1345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2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54 5426,'0'-53'7110,"0"60"-6936,2 95-63,-6 129 157,-9-155-2069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3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69 7043,'41'-22'995,"-31"16"-625,0 0 1,0 0 0,1 1-1,0 1 1,0-1 0,1 2-1,-1 0 1,1 0-1,22-2 1,-21 5-263,-8 0-73,0 0 0,0 0 1,0 0-1,0 0 0,0 1 1,10 3-1,-14-4-31,1 1 0,-1 0 1,0 0-1,1 0 0,-1 0 0,0 0 0,1 0 0,-1 1 0,0-1 1,0 0-1,0 1 0,0-1 0,0 1 0,0-1 0,-1 1 1,1-1-1,0 1 0,-1-1 0,1 1 0,-1 0 0,0-1 0,0 1 1,1 0-1,-1 2 0,2 17 39,0 0 1,-2 0-1,-2 25 1,1-39-39,0 0 1,0 1-1,-1-1 0,0 0 0,0 0 1,-1 0-1,0 0 0,0 0 1,0-1-1,-1 1 0,0-1 0,-6 7 1,-12 10 1,-1-1 1,-1 0-1,-1-2 1,-28 18-1,37-28-29,0 0 0,-1-1-1,-1-1 1,1 0-1,-1-2 1,0 0 0,-38 7-1,26-12-412,29-20-344,1 15 740,-1 0 0,2 0 0,-1 0 0,0 0 0,1 0 0,-1 0 0,1 0 0,0 1 0,1-1 0,-1 0 0,1 1 0,-1-1 0,1 1 0,0-1 0,0 1 0,3-4 0,0 3 29,0 0-1,1 0 1,-1 1 0,1 0 0,-1 0 0,1 0-1,0 0 1,0 1 0,10-2 0,-9 1 22,1 1-1,0 0 1,0 0 0,0 1 0,0 0 0,-1 1-1,1 0 1,1 0 0,-2 0 0,1 1-1,0 0 1,8 3 0,-11-3 8,-1 1-1,1 0 1,-1 1-1,0-1 1,0 1-1,0 0 1,0 0-1,0 0 1,0 0 0,-1 0-1,0 1 1,1 0-1,-2 0 1,1 0-1,0 0 1,-1 0-1,1 1 1,-1-1-1,2 9 1,13 30-3,11 38-1032,-21-51-2581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4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9748,'1'-2'33,"0"0"-1,0 0 0,0 0 0,0 0 0,0 0 1,0 0-1,0 0 0,1 1 0,-1-1 0,1 1 1,-1-1-1,1 1 0,-1-1 0,1 1 1,0 0-1,0-1 0,0 1 0,0 0 0,0 1 1,0-1-1,0 0 0,0 0 0,4 0 0,60-16 204,-56 15-180,44-7 39,1 3 0,103 0 0,-156 6-86,0 0 0,0 0-1,0 0 1,0 0 0,0 1-1,0-1 1,0 1 0,0-1-1,0 1 1,0 0 0,0-1-1,0 1 1,0 0 0,-1 0-1,1 1 1,0-1 0,-1 0-1,1 1 1,-1-1 0,1 0-1,-1 1 1,0 0 0,0-1-1,0 1 1,1 0 0,-2 0-1,1-1 1,0 1 0,0 0 0,0 0-1,0 3 1,1 5 11,-1 1 0,0-1 1,-1 1-1,0 0 0,-1 10 0,0 5 32,0-21-48,0 0-1,0 1 1,0-1-1,-1 0 0,0 0 1,0 0-1,0 0 1,-1-1-1,0 1 1,1-1-1,-2 1 0,1-1 1,0 0-1,-1 0 1,0 0-1,0-1 1,0 1-1,0-1 0,-1 0 1,1 0-1,-1-1 1,-6 3-1,-9 6-11,0-2 1,-1-1-1,0 0 0,-23 4 0,36-11-37,7-1 8,9-1-1,43-7 32,0 0 14,76-3 1,-127 11-6,1 0 0,0 0 0,-1 1 0,1-1 1,-1 0-1,1 0 0,-1 1 0,1-1 0,-1 1 0,1-1 0,-1 0 0,1 1 1,-1-1-1,0 1 0,1-1 0,-1 1 0,0-1 0,1 1 0,-1 0 0,0-1 1,0 1-1,1-1 0,-1 1 0,0-1 0,0 1 0,0 0 0,0-1 0,0 1 1,0 0-1,0-1 0,0 2 0,0 27 149,-1-20-65,2-4-61,-1 1 0,0-1 0,0 1 0,-1-1 0,0 1 0,0-1 0,0 1 0,0-1 0,-1 1 0,0-1 0,0 0 1,-1 0-1,1 0 0,-1 0 0,0-1 0,-1 1 0,1-1 0,-1 0 0,1 0 0,-1 0 0,-1 0 0,1-1 0,0 1 0,-1-1 0,-9 5 0,2-1 32,-1 0 0,0-1-1,0-1 1,-1 0 0,0 0-1,1-1 1,-1-1 0,-1-1-1,1 0 1,0-1 0,-1 0-1,-24-2 1,35 1-165,1 0 1,0 0-1,0-1 1,-1 1-1,1-1 0,0 0 1,0 1-1,0-1 1,0-1-1,0 1 0,0 0 1,0-1-1,0 0 1,0 1-1,0-1 0,1 0 1,-1-1-1,1 1 0,0 0 1,-1-1-1,1 1 1,0-1-1,1 1 0,-4-6 1,-4-14-5385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5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531 5 10677,'0'1'19,"-1"-1"-1,1 0 1,0 0 0,0 1 0,0-1-1,0 0 1,-1 0 0,1 1-1,0-1 1,0 0 0,-1 0 0,1 0-1,0 1 1,-1-1 0,1 0 0,0 0-1,0 0 1,-1 0 0,1 0 0,0 0-1,-1 0 1,1 0 0,0 0-1,-1 0 1,1 0 0,0 0 0,0 0-1,-1 0 1,1 0 0,0 0 0,-1 0-1,1 0 1,0 0 0,-1 0 0,1 0-1,0 0 1,0-1 0,-1 1 0,1 0-1,0 0 1,0 0 0,-1-1-1,1 1 1,0 0 0,0 0 0,-1-1-1,1 1 1,0 0 0,0 0 0,0-1-1,0 1 1,0 0 0,-1 0 0,1-1-1,0 1 1,0 0 0,0-1-1,0 1 1,0 0 0,0-1 0,0 1-1,0 0 1,0-1 0,0 1 0,0 0-1,0-1 1,-18 22 529,-48 70 103,-87 92-1,123-151-659,-1-3-1,-2 0 1,0-2 0,-2-2-1,-1-1 1,-43 22 0,77-45-189,3-4-109,0 0 277,0 1 0,0-1 1,0 1-1,1-1 0,-1 1 0,1-1 1,0 1-1,0 0 0,0 0 0,0 0 0,0 0 1,0 0-1,0 0 0,1 1 0,-1-1 1,1 1-1,-1-1 0,1 1 0,2-1 0,-3 1 7,8-4 28,0 0-1,0 1 0,1 0 1,-1 1-1,1 0 1,0 1-1,0 0 0,-1 0 1,1 2-1,0-1 0,0 1 1,0 1-1,0 0 0,0 0 1,0 1-1,0 0 0,-1 1 1,15 6-1,5 6-2,0-2 1,1 0-1,0-2 0,36 7 0,-48-15-789,1 0 0,28-1 0,-26-2-1566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5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9877,'0'0'1520,"0"15"-751,0 13-209,0 11-224,0 4 48,0 3-176,-7 4-176,0 4-32,-8-4-848,-14 3-3490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6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466 9 10997,'8'-3'86,"0"1"1,1 1-1,-1 0 0,1 0 0,-1 0 1,1 1-1,0 0 0,13 3 0,11-1-11,154-2 245,-185 0-205,-8 1-6,-219 27-28,103-15-39,121-12-10,0-1 1,0 1-1,1-1 0,-1 1 1,0-1-1,1 1 0,-1 0 1,1-1-1,-1 1 0,1 0 1,-1-1-1,1 1 0,-1 0 1,1 0-1,0 0 0,-1-1 1,1 1-1,0 0 0,0 0 0,0 0 1,-1 0-1,1 0 0,0-1 1,0 1-1,1 1 0,-3 36 351,1-9-264,-7 0-107,-1-1 0,-2 0 1,-1 0-1,-1-2 0,-2 1 0,-29 41 0,-13-4-126,57-64 101,0 0 1,0 0-1,0 0 1,0 0-1,0 1 1,0-1 0,-1 0-1,1 0 1,0 0-1,0 0 1,0 0-1,0 0 1,0 0 0,0 0-1,0 0 1,0 1-1,0-1 1,0 0-1,0 0 1,0 0-1,0 0 1,0 0 0,0 0-1,0 0 1,0 0-1,0 0 1,0 1-1,0-1 1,0 0-1,0 0 1,0 0 0,0 0-1,0 0 1,0 0-1,1 0 1,-1 0-1,0 0 1,0 1 0,0-1-1,0 0 1,0 0-1,0 0 1,0 0-1,0 0 1,0 0-1,0 0 1,0 0 0,1 0-1,-1 0 1,0 0-1,0 0 1,0 0-1,0 0 1,0 0 0,0 0-1,0 0 1,0 0-1,1 0 1,-1 0-1,0 0 1,0 0-1,0 0 1,0 0 0,0 0-1,0 0 1,14-1-138,10-4 187,-5-1-50,1 1-1,-1 1 1,1 1 0,0 1-1,0 0 1,31 2 0,-45 2 12,-1-1 0,1 1 0,-1 0 0,0 1 0,0-1 0,0 1 0,0 0 0,0 0 0,-1 1 0,1-1 0,-1 1 0,0 0 0,0 0 0,-1 1 0,1-1 0,-1 1 0,0 0 0,0-1 0,0 1 0,-1 1 1,1-1-1,-1 0 0,-1 1 0,1-1 0,-1 1 0,0-1 0,1 11 0,-2 7-6,1-9 46,-1-1 0,-1 0 0,-3 16 0,3-24-12,0-1-1,0 1 0,-1-1 1,1 0-1,-1 0 0,-1 0 0,1 0 1,0 0-1,-1 0 0,0 0 1,0-1-1,0 0 0,-4 4 0,-10 7 41,0 0 0,-1-2-1,-1 0 1,0-1 0,-1-1-1,0-1 1,0 0 0,-41 10-1,22-10-328,-1-2-1,0-2 0,-77 1 1,50-6-2238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3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4 11125,'-6'-3'403,"9"4"-379,0-1 1,-1 1 0,1-1-1,0 1 1,0-1-1,0 0 1,-1 0-1,1 0 1,0-1-1,4 0 1,8-1 22,167 17 586,-27-1-76,-22-10-255,675 42-17,208 17-1205,-308-13 1152,-691-46-54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4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320 15 2065,'-12'-4'5848,"-26"-6"456,37 10-6085,-6 11 805,7 3-859,-1-9-129,0 1 0,1 0 0,0 0 0,0-1 0,1 1 0,-1 0 0,1 0 0,1-1 0,-1 1 1,1-1-1,0 1 0,0-1 0,0 0 0,1 0 0,0 0 0,0 0 0,7 9 0,7 2-31,1-1-1,1-1 1,0 0-1,1-1 1,1-2-1,33 15 1,136 38 16,-151-52-21,-38-12 2,0 0-1,0 0 0,0 1 0,0-1 0,0 0 0,0 1 0,0-1 0,0 1 0,0 0 1,-1-1-1,1 1 0,0 0 0,0-1 0,-1 1 0,1 0 0,0 0 0,-1 0 0,1-1 1,-1 1-1,1 0 0,-1 0 0,1 0 0,-1 0 0,1 0 0,-1 0 0,0 0 0,0 0 1,0 0-1,0 0 0,1 0 0,-1 0 0,-1 0 0,1 0 0,0 1 0,0-1 0,0 0 1,0 0-1,-1 0 0,1 0 0,0 0 0,-2 1 0,1 1 3,-1 0 0,1 0 0,-1 0 0,0 0 0,0-1 0,0 1 0,0-1-1,0 1 1,-1-1 0,1 0 0,-1 0 0,0 0 0,-4 3 0,-54 21 17,-97 27 1,33-12-22,-76 33-1177,130-47-1947,16-7-4837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5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94 37 9540,'1'-2'64,"-1"1"-1,1-1 1,-1 1-1,1-1 0,0 1 1,-1 0-1,1-1 1,0 1-1,0 0 0,0-1 1,0 1-1,0 0 1,0 0-1,0 0 0,0 0 1,1 0-1,-1 0 1,0 0-1,1 0 0,-1 1 1,1-1-1,-1 0 1,0 1-1,1-1 0,-1 1 1,1 0-1,0-1 1,-1 1-1,1 0 0,-1 0 1,3 0-1,65-3-168,-46 3 326,16-1-49,-9-1-81,-1 1 0,1 1 0,36 6 1,-63-5-85,0-1 1,0 1-1,0 0 1,0 0-1,0 1 1,0-1 0,0 0-1,0 1 1,0 0-1,-1 0 1,1-1 0,-1 2-1,1-1 1,-1 0-1,0 0 1,0 1-1,0-1 1,0 1 0,0 0-1,-1-1 1,1 1-1,-1 0 1,0 0-1,2 4 1,0 5 5,-1-1 0,-1 1 1,0-1-1,0 1 0,-1 13 0,0-11 25,-1-11-36,1-1 0,-1 1 0,0-1 0,0 0 0,0 1 0,0-1-1,0 0 1,0 1 0,-1-1 0,1 0 0,-1 0 0,1 0 0,-1 0 0,0 0-1,0-1 1,0 1 0,0 0 0,0-1 0,0 1 0,-1-1 0,1 0-1,0 0 1,-1 0 0,-3 1 0,-12 5 3,-1-1 0,-24 5 0,15-4 27,22-4-30,9-2-5,22 0-14,-12-1 9,0 1 1,-1 0-1,1 0 0,22 6 1,-28-4 6,0 0 1,0 0 0,-1 0-1,1 1 1,-1 0-1,0 0 1,0 1-1,0 0 1,-1 0 0,1 0-1,-1 0 1,-1 1-1,1 0 1,-1 0 0,0 0-1,0 1 1,-1-1-1,1 1 1,-2 0 0,1 0-1,-1 0 1,0 0-1,0 0 1,-1 1 0,1 13-1,-3-20 6,1 1-1,-1-1 0,0 1 1,0-1-1,-1 0 1,1 0-1,0 1 1,0-1-1,0 0 1,-1 0-1,1 0 1,-1 0-1,1 0 1,-1 0-1,1-1 1,-1 1-1,1 0 0,-1-1 1,0 1-1,1-1 1,-1 0-1,0 0 1,1 1-1,-1-1 1,-3-1-1,-56 7 48,52-6-46,-251 1 194,240-3-468,0-1 0,0-1 0,1 0 0,-1-2 0,1 0 0,-30-14 0,26 12-3838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5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60 11685,'-1'0'26,"1"0"0,0 0 0,0 0 0,-1 0 0,1 0 0,0 0 0,0 0 0,-1 0 0,1 0 0,0 0 0,0 0 0,-1 0 0,1 0 0,0 0 0,0 1 0,-1-1 0,1 0 0,0 0 0,0 0 0,0 0 0,-1 0 0,1 1 0,0-1 0,0 0 0,0 0 0,-1 0-1,1 0 1,0 1 0,0-1 0,0 0 0,0 0 0,0 1 0,0-1 0,-1 0 0,1 0 0,0 0 0,0 1 0,0-1 0,0 0 0,0 0 0,0 1 0,0-1 0,0 0 0,0 1 0,0 184 953,0-184-974,0-24-386,0-8 262,-1 19 96,0 1 0,2 0-1,-1 0 1,1 0 0,5-19 0,-5 26 26,1 1 0,-1-1 0,1 0 1,0 1-1,0-1 0,1 1 1,-1 0-1,1 0 0,-1 0 1,1 0-1,0 0 0,0 1 1,0-1-1,1 1 0,-1 0 1,1-1-1,-1 2 0,1-1 0,7-2 1,10-2 40,1 2 1,0 0 0,0 1-1,1 1 1,-1 2 0,0 0 0,38 5-1,-57-4-34,0-1-1,-1 1 1,1 0-1,-1 0 0,1 0 1,-1 1-1,1-1 1,-1 1-1,1-1 1,-1 1-1,0 0 1,0 0-1,0 0 1,0 0-1,0 0 0,0 0 1,-1 0-1,1 1 1,-1-1-1,0 1 1,1-1-1,-1 1 1,0-1-1,0 1 0,-1 0 1,1-1-1,-1 1 1,1 5-1,1 11 11,0-1-1,-2 1 0,-2 25 1,1-15-6,1-28-14,0 0 0,-1 0 0,1-1 0,0 1 0,-1 0 0,1-1 0,-1 1 0,0 0 0,1-1 0,-1 1 0,1 0 0,-1-1 0,0 1 0,1-1 0,-1 1 1,0-1-1,0 0 0,1 1 0,-1-1 0,0 0 0,0 1 0,0-1 0,1 0 0,-1 0 0,0 0 0,0 0 0,0 0 0,0 0 0,1 0 0,-1 0 0,0 0 0,0 0 0,0 0 0,0 0 1,1-1-1,-1 1 0,0 0 0,0-1 0,0 1 0,1 0 0,-1-1 0,0 1 0,1-1 0,-1 1 0,0-1 0,1 0 0,-1 1 0,1-1 0,-1 1 0,1-1 0,-1 0 0,0-1 0,-3-16-40,1 0 0,0 0 0,2 0 0,0 0 0,1-1 0,0 1 0,6-29 0,-5 44 40,0 1-1,0-1 0,0 0 1,0 1-1,1-1 0,-1 1 1,1 0-1,-1 0 0,1-1 1,0 1-1,0 0 1,0 0-1,0 1 0,1-1 1,-1 0-1,0 1 0,1-1 1,-1 1-1,1 0 0,-1 0 1,1 0-1,0 0 1,-1 0-1,1 0 0,4 0 1,8-2-4,0 1 1,0 1 0,22-1 0,-12 1 12,40 0 29,-63 1-33,0 0 0,1 0 0,-1 0 0,0 1 0,1-1 0,-1 1 1,0-1-1,1 1 0,-1 0 0,0 0 0,0 0 0,0 0 0,0 0 1,0 0-1,0 1 0,0-1 0,0 1 0,-1-1 0,1 1 0,1 2 1,2 9-35,-1-1 1,-1 1 0,0 0-1,-1 0 1,-1 0-1,0 0 1,0 0 0,-2 0-1,-1 15 1,1 11-2740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7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0 257 1121,'430'-209'2782,"-346"161"3221,-89 48-5896,0 0 0,0 1 0,0-1 0,0 1 0,0 0 0,0 0 0,0 0 0,0 1 0,1-1 0,-1 1 1,1 0-1,-1 1 0,1-1 0,0 1 0,0 0 0,0 0 0,0 0 0,0 0 0,1 1 0,-1 0 0,1 0 0,0 0 0,0 0 0,1 0 0,-1 0 0,1 1 0,0-1 1,0 1-1,0-1 0,-1 8 0,-3 14-50,1 0 0,1 1 0,1-1 0,2 1 1,2 44-1,0-18-531,21-56-1039,15-9 940,-1-2 0,-1-1 0,46-27 0,-10 5 438,-68 36 230,24-7 1896,-27 15-1838,0-1 1,0 0 0,0 0-1,1 0 1,0 0 0,0 0-1,0 0 1,1 0-1,0 0 1,0 0 0,4 6-1,-4-10-168,0 1 0,1-1 0,-1 1 0,1-1-1,0 0 1,0 0 0,0 0 0,0 0 0,0-1 0,0 1 0,0-1-1,1 0 1,-1 0 0,0 0 0,1 0 0,-1-1 0,1 1-1,-1-1 1,1 0 0,-1 0 0,6-1 0,-2 2-72,-1-1-1,1-1 1,0 1 0,0-1 0,0 0-1,-1-1 1,1 0 0,0 0 0,-1 0 0,1-1-1,-1 0 1,0 0 0,0 0 0,0-1-1,-1 0 1,1 0 0,-1-1 0,0 1 0,0-1-1,0 0 1,-1-1 0,5-7 0,-4 8 94,0 0 0,-1 0 1,0-1-1,0 0 1,0 0-1,-1 0 0,0 0 1,0 0-1,0-1 0,-1 1 1,0-1-1,1-10 1153,-3 43-1010,0-16-137,0 0-5,0 0-1,0-1 1,1 1-1,0-1 1,5 19-1,-5-26-7,0 1 0,0-1 0,0 0 0,1 1 0,-1-1 0,1 0 0,-1 0-1,1 0 1,0 0 0,0 0 0,0 0 0,0-1 0,0 1 0,0-1 0,0 1 0,1-1 0,-1 0-1,0 1 1,1-1 0,-1-1 0,1 1 0,-1 0 0,1-1 0,0 1 0,-1-1 0,6 1 0,14-2-50,1 0 1,-1-2 0,1 0 0,-1-1 0,0-1-1,-1-2 1,1 0 0,30-15 0,-29 12 66,0 1-1,0 1 1,1 1 0,0 1 0,1 1-1,44-4 1,-50 8 51,14 1 9,-33 0-73,1 1 0,0-1 1,0 0-1,-1 0 0,1 0 0,0 1 0,-1-1 0,1 0 0,0 1 0,-1-1 1,1 1-1,-1-1 0,1 0 0,0 1 0,-1-1 0,1 1 0,-1 0 0,1-1 1,-1 1-1,0-1 0,1 1 0,-1 0 0,0-1 0,1 1 0,-1 0 1,0-1-1,0 1 0,1 0 0,-1 0 0,0-1 0,0 1 0,0 0 0,0 0 1,0 0-2,0-1 1,0 1 0,0-1 0,0 1 0,0-1-1,0 1 1,0-1 0,0 0 0,0 1 0,0-1-1,0 1 1,0-1 0,0 1 0,1-1 0,-1 0 0,0 1-1,0-1 1,1 0 0,-1 1 0,0-1 0,0 1-1,1-1 1,-1 0 0,0 0 0,1 1 0,-1-1-1,0 0 1,1 0 0,-1 1 0,1-1 0,-1 0-1,0 0 1,1 0 0,-1 0 0,1 1 0,-1-1 0,1 0-1,-1 0 1,1 0 0,-1 0 0,0 0 0,1 0-1,-1 0 1,1 0 0,-1 0 0,1-1 0,-1 1-1,0 0 1,1 0 0,-1 0 0,1 0 0,-1-1 0,0 1-1,1 0 1,-1 0 0,0-1 0,1 1 0,-1 0-1,0-1 1,1 1 0,-1 0 0,0-1 0,1 1-1,-1 0 1,0-1 0,27-23-2,-26 22-7,39-37-305,34-36 454,-67 68-570,-1 0 0,-1-1 0,1 0 0,-1 0 0,-1 0 0,0-1 0,0 1 0,3-11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6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 29 10197,'-1'2'1170,"1"-2"-1124,0 0 1,-1 0 0,1 1 0,-3-3 1404,3 2-1405,0 0 1,-7 6-56,-4 3 67,-8 6 173,0 2-1,-23 26 0,37-38-200,1 0 1,0 1-1,0-1 1,0 1-1,1 0 1,0 0-1,0 1 0,1-1 1,-1 0-1,1 1 1,1 0-1,-1-1 1,1 1-1,0 7 1,1-13-31,0-1 0,0 0 0,0 1 0,0-1 0,0 0 0,0 1 0,0-1 0,0 0 0,0 0 0,0 1 0,0-1 0,0 0 0,1 1 0,-1-1 0,0 0 0,0 0 0,0 1 0,0-1 0,1 0 0,-1 0 0,0 0 0,0 1 0,0-1 0,1 0 0,-1 0 0,0 0 0,0 1 0,1-1 0,-1 0 0,0 0 0,0 0 0,1 0 0,-1 0 0,0 0 0,1 0 0,-1 0 0,0 0 0,0 0 0,1 0 0,-1 0 0,0 0 0,1 0 0,-1 0 0,0 0 0,40 3-47,75-3 0,-60-2-73,-27 1-61,1-2 0,-1 0-1,0-2 1,28-9 0,-43 11 120,0-2-1,0 1 1,0-2 0,-1 0 0,0 0 0,0-1-1,0-1 1,-1 0 0,0 0 0,14-15 0,-23 20 67,0-1 0,0 1 0,0-1 0,0 1 0,0-1 1,-1 1-1,1-1 0,-1 0 0,0 0 0,0 0 0,-1 0 0,1 0 0,-1 0 1,0 0-1,0 0 0,-1-6 0,1-1 95,-1 10-76,1-1-1,-1 0 0,1 1 1,-1-1-1,0 1 0,0-1 1,1 1-1,-1 0 0,0-1 1,0 1-1,-1 0 0,1 0 1,0 0-1,0 0 0,-1 0 1,1 0-1,0 0 0,-1 0 1,1 0-1,-1 0 0,1 1 1,-1-1-1,1 1 0,-1-1 1,0 1-1,1 0 0,-1-1 1,1 1-1,-4 0 1,-61-4 241,53 4-209,-35-1 94,0-1 4,-52 4-1,88-1-150,0 0 0,0 1 1,0 1-1,0 0 0,0 0 0,1 1 0,-1 1 0,1 0 0,-14 9 1,23-13-31,0 0 0,0 1 0,1-1 0,-1 1 1,1 0-1,-1-1 0,1 1 0,0 0 1,0 0-1,0 0 0,0 0 0,0 0 0,0 0 1,-1 4-1,2-5-162,0 0 0,0 0 0,0 0 0,-1 1 1,1-1-1,0 0 0,1 0 0,-1 0 0,0 1 0,0-1 0,0 0 1,1 0-1,-1 0 0,1 0 0,-1 1 0,2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7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248 800 8420,'0'-8'269,"0"6"-23,1 0-1,-1 0 1,0 0 0,0 0 0,0 0 0,0 1 0,-1-1 0,1 0-1,0 0 1,-1 0 0,0 0 0,1 0 0,-2-2 0,0 3-163,0 0 0,0 0 0,0 0 0,0 0 0,0 1 0,0-1 0,0 1 0,-1 0 1,1-1-1,0 1 0,0 0 0,0 0 0,-4 1 0,-19-1 152,9-1-103,0 1-1,-1 0 0,1 2 0,0 0 1,-25 6-1,37-7-118,1 0 0,-1 1 0,1-1 0,0 1 0,-1 0 0,1 0 0,0 0 0,0 0-1,0 1 1,0-1 0,0 1 0,1 0 0,-1 0 0,1 0 0,0 0 0,0 0 0,0 0 0,0 1 0,0-1 0,1 1 0,0-1 0,-1 1 0,1-1 0,1 1 0,-1 0 0,0 0 0,1-1-1,0 1 1,0 6 0,0-9-12,0 0 0,0 0-1,0 0 1,0 0-1,0 0 1,0 0-1,0 0 1,1 0 0,-1 0-1,0 0 1,1 0-1,-1 0 1,0 0 0,1 0-1,-1 0 1,1 0-1,0 0 1,-1-1-1,1 1 1,0 0 0,-1 0-1,1-1 1,0 1-1,0 0 1,0-1 0,-1 1-1,1-1 1,0 1-1,0-1 1,1 1-1,33 0 17,-19-2-14,10 2-108,1-2-1,-1-1 1,0-2 0,0 0 0,35-11 0,-46 10 49,-1 0 0,-1-2 0,1 0 0,-1 0 0,0-1 0,-1-1 0,0 0 0,0-1 1,-1 0-1,0-1 0,10-12 0,-12 11 44,0 1 0,-1-1 0,-1-1 0,0 0 0,-1 0 0,0 0-1,-1 0 1,0-1 0,-1 0 0,2-17 0,-1-9 81,-2-1 0,-2-50 0,-1 57 68,0 33-123,0 0 0,0-1 1,-1 1-1,1 0 1,-1 0-1,1-1 0,-1 1 1,1 0-1,-1 0 1,0 0-1,1 0 0,-1 0 1,0-1-1,0 1 1,0 1-1,0-1 0,0 0 1,0 0-1,0 0 1,0 0-1,0 1 1,0-1-1,-1 0 0,1 1 1,0-1-1,0 1 1,-1 0-1,1-1 0,0 1 1,-1 0-1,1 0 1,0 0-1,-1 0 0,1 0 1,0 0-1,-1 0 1,1 0-1,0 1 0,-1-1 1,1 0-1,0 1 1,0-1-1,-1 1 0,1-1 1,0 1-1,0 0 1,0 0-1,0-1 1,0 1-1,0 0 0,0 0 1,0 0-1,0 0 1,0 0-1,0 0 0,1 0 1,-1 0-1,0 1 1,0 1-1,-6 18 40,1 1 0,0 0 0,2 1 0,-3 43 0,7 100 33,2-75-49,-2-85-37,0-1 0,0 0 0,1 1 1,-1-1-1,1 0 0,0 0 0,1 1 0,-1-1 1,1 0-1,5 8 0,-6-10-15,1-1 1,0 0-1,0 0 0,0 0 1,0 0-1,0-1 0,0 1 1,1 0-1,-1-1 0,1 1 1,-1-1-1,1 0 0,-1 0 1,1 0-1,0 0 0,0-1 0,-1 1 1,1-1-1,0 1 0,0-1 1,0 0-1,3 0 0,20 0-163,-14 1 115,1 0 0,-1-1 1,1-1-1,-1 0 0,1-1 0,-1 0 0,0 0 0,0-2 0,0 1 0,0-2 0,13-6 0,-11 3 28,0-1 1,-1-1 0,0 0-1,0-1 1,-2 0-1,1-1 1,-1 0-1,-1 0 1,0-2-1,-1 1 1,0-1 0,10-23-1,-18 33 61,0-1 0,0 1 0,-1-1 0,1 1 0,-1-1 0,0 1 0,0-7 0,-1-2 1027,-4 17-1014,-1 0-32,0 2-1,0-1 1,0 1 0,0 0-1,1 0 1,0 0 0,0 1-1,1 0 1,0 0 0,0 0-1,-3 8 1,3-3 16,0 0-1,1 0 0,1 1 1,0 0-1,0-1 1,1 24-1,1-35-23,0 1 1,0 0-1,1 0 0,-1 0 1,0-1-1,1 1 0,-1 0 1,1 0-1,-1-1 0,1 1 1,0 0-1,0-1 0,0 1 0,0-1 1,0 1-1,0-1 0,0 0 1,1 1-1,-1-1 0,2 2 1,1-1 0,-1 0 0,1 0 0,0 0 0,0-1 0,0 1 0,0-1 1,0 0-1,8 1 0,11 1-11,0-2-1,42-3 1,-27 0-48,-12 2 31,0-2-1,0 0 1,-1-2-1,0 0 1,0-2-1,0-1 1,0-1-1,-1-1 1,-1-1-1,1-1 1,-2-1-1,1-1 1,-2-1-1,0-1 1,-1-1-1,0-1 1,-1-1-1,-1 0 1,-1-1-1,-1-1 1,0 0-1,-2-2 1,0 0-1,-1 0 1,14-36-1,-13 25 40,-2-1 1,-1 0-1,-1-1 0,-2 0 1,-2 0-1,-1-1 0,0-50 1,-5-62 670,0 147-657,0-1 0,0 1 0,0 0 1,0 0-1,0 0 0,0 0 0,0 0 0,-1 0 1,1 0-1,0 0 0,-1 0 0,1 0 0,-1 0 1,1 0-1,-1 0 0,1 1 0,-1-1 0,0 0 1,1 0-1,-1 0 0,0 1 0,0-1 0,0 0 1,0 1-1,1-1 0,-1 1 0,-2-1 0,2 0-10,-1 1-1,1 0 0,0 0 1,0 0-1,-1 0 0,1 0 1,0 1-1,-1-1 0,1 0 1,0 1-1,0-1 0,-1 1 1,1-1-1,0 1 0,0-1 0,0 1 1,0 0-1,0 0 0,0-1 1,0 1-1,0 0 0,0 0 1,0 0-1,0 0 0,1 0 1,-2 2-1,-8 12 31,1 0 0,1 2-1,0-1 1,1 1 0,0 0 0,2 0 0,-6 25 0,4-6 34,2 0 1,-3 70-1,8-70-68,-1-15-2,1 0 0,4 33 0,-3-48-8,0 0 1,1 0-1,-1-1 0,1 1 0,1-1 0,-1 1 0,1-1 0,-1 0 1,2 0-1,-1 0 0,0 0 0,1 0 0,7 6 0,-1-2-62,1-1 1,0 0-1,0-1 0,1 0 0,0-1 0,0 0 0,0-1 0,1 0 0,0-1 0,0 0 1,0-1-1,0-1 0,0 0 0,1-1 0,-1 0 0,0-1 0,23-3 0,-33 2 43,1 0 0,-1 0 0,0 0 0,0-1 0,0 1-1,1-1 1,-1 0 0,-1 0 0,1 0 0,0 0-1,0-1 1,-1 1 0,5-5 0,29-44-144,-21 29 125,-7 11 22,1 1-1,1-1 1,-1 2 0,2 0 0,0 0-1,0 0 1,0 2 0,1-1 0,0 2 0,0-1-1,1 2 1,0 0 0,0 0 0,0 1-1,19-3 1,17-1-17,1 3-1,95 1 1,-120 4 27,-20 0 2,-1-1-1,1 2 1,0-1-1,-1 0 1,1 1-1,-1 0 1,1 0-1,-1 0 1,1 1-1,-1-1 1,0 1-1,0 0 1,0 0-1,0 1 1,0-1-1,4 5 1,-5-4 2,0 1 0,0 0 1,-1 0-1,0 0 0,0 0 1,0 0-1,0 1 0,0-1 1,-1 1-1,0-1 0,0 1 0,0-1 1,-1 1-1,0 0 0,0-1 1,0 6-1,0 4-2,1-5 8,-1 0 1,-1-1-1,1 1 0,-1 0 1,-1 0-1,-2 10 0,2-16-16,0 1-1,1-1 1,-1 0-1,-1 0 1,1 0-1,0 0 1,-1 0-1,1 0 1,-1-1-1,0 1 1,0-1-1,0 0 1,0 0-1,-1 0 1,1 0-1,0 0 1,-8 2-1,-59 18-1643,-9-4-3321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58.8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6030 482 7571,'0'-24'575,"0"11"-17,0-1 0,0 0-1,-2 0 1,-2-14 0,3 23-465,-1 0 1,0 1-1,0-1 0,0 0 0,-1 1 1,1-1-1,-1 1 0,0 0 0,0 0 0,-1 0 1,1 0-1,-1 0 0,0 1 0,-6-5 1,-25-16 108,-2 1 0,-1 2 0,-1 2 0,-75-26 0,-172-33-70,170 55-62,-154-9 1,-118 13 139,257 15-140,-1323-14 568,958 43-499,250-8-97,-72 8 25,235-14-26,-149 39 0,112-15-7,-478 160 258,524-164-218,1 3 0,2 4-1,2 2 1,2 3 0,-116 98 0,118-82-29,2 2 0,-84 108 0,127-141 12,0 0 0,2 1 0,1 1 0,2 1 1,1 0-1,1 1 0,1 0 0,2 1 1,-9 55-1,14-29 149,5 107 0,3-66-47,-4-68-127,1-2 14,6 61-1,-4-80-41,1 1-1,0-1 1,0 0-1,1 0 1,1 0-1,0 0 1,0-1-1,12 16 0,-2-7 26,0-1-1,2-1 0,0 0 0,1-1 0,1-1 0,0-1 0,1 0 0,1-2 0,0 0 0,42 16 0,11-1 104,154 34 1,849 114 94,-361-123-184,3-46-32,-531-6-25,533-46-187,1-62 74,-544 73 133,-3-8 0,-1-7 0,234-103 0,-37-37 125,-17-27 53,-339 207-179,23-13 150,-1-2-1,-2-2 1,-1-1 0,-1-2 0,51-58-1,-77 77-89,1-1 0,-2 0 0,1 0 0,-2 0 0,1 0 0,-2-1 0,0 0 0,0 0 0,-1 0 0,2-24 0,-2-10 302,-5-80-1,1 114-320,-2-13 47,-1 0 0,-2 0 1,0 0-1,-2 1 0,-12-28 0,-4-18 111,-4-17 40,10 23-140,-3 1 1,-58-118 0,76 177-105,0-1 0,0 1 1,-1 0-1,1 0 0,-1 1 1,-1-1-1,1 1 0,-1 0 0,1 0 1,-1 0-1,0 1 0,-1 0 1,1 0-1,-1 0 0,1 0 0,-12-3 1,-1 3-162,-1 0 0,0 1-1,0 0 1,-26 3 0,26-1-89,-126 4-2194,-43 20-1897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25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9973,'13'99'2467,"-9"416"-850,-7-271-1329,3 123-616,0-212-2775,0-85-1200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27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5 10485,'-13'-3'163,"26"5"-60,0-1 1,-1-1 0,1 1 0,19-4 0,5 1 169,30 2-53,-1 2-1,126 21 1,37 17-178,259 10 0,240-24-73,-559-23 18,1899 96 72,-1888-85-58,1308 67 30,-915-78-21,1145 20 44,-1413-16 146,-121 7 464,46-15-578,259 3-25,-454 0 80,0 2 0,46 12 0,16 1 247,42-2-283,132 19-5,-267-33-66,0 1 0,0-1 0,0 1-1,0-1 1,0 1 0,-1 0 0,1 1 0,-1-1-1,1 1 1,-1-1 0,0 1 0,0 0-1,0 0 1,0 0 0,-1 1 0,1-1 0,-1 1-1,0-1 1,0 1 0,0 0 0,-1 0-1,1-1 1,-1 1 0,0 1 0,1 6 0,2 10 19,-1 1-1,-1 0 1,-2 38 0,-1-35-41,16 371 76,-15-384-88,1 24 2,-1 1 1,-2 0-1,-2 0 0,-1 0 0,-16 55 0,-16 36-17,-12 36 26,39-137-141,0 0 1,-3-1-1,-26 43 1,37-67 103,1-1 0,-1 0 1,0 0-1,1 0 0,-1 0 1,0 0-1,0 0 0,0-1 0,0 1 1,0-1-1,0 1 0,0-1 1,0 0-1,0 0 0,0 0 1,-3 0-1,-43-1 38,29 0-62,-223-17 26,-260 17 50,-1006 8 126,-409 1-47,453-7-100,941 18-5,-58 0 0,-684-19 16,929 11-28,-4 0 26,-42-21-12,143 2-6,116 6 13,-220-32 0,254 22 114,-170-2-1,-32-3 44,271 13-196,13 2 136,13 1 515,-2 2-734,1-1 1,-1 1 0,0 0-1,0 0 1,0 1 0,-1-1-1,1 1 1,0 0 0,0 0 0,-1 0-1,1 0 1,-1 1 0,0-1-1,0 1 1,0 0 0,0 0-1,0 0 1,-1 1 0,1-1 0,2 6-1,-2 9-4385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21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9 2913,'49'-9'7024,"-49"20"-5347,-16 18-2919,13-23 1894,-8 20-530,0 1 1,2 1-1,1 0 1,1 0 0,1 1-1,-2 40 1,3-31-50,-18 156 340,-12 76-254,25-217-149,-3 0 1,-1-1-1,-23 51 0,-43 72-2555,73-163-1059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24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584 28 4562,'0'-1'284,"0"0"0,0 0 0,0 0 0,0 0 0,0 0 0,0 0 0,1 0 0,-1 0 0,0 0 0,1 0 0,-1 0 0,1 0 0,-1 0 0,1 0 0,-1 0 0,1 0 0,0 1 0,0-2 0,18-6 1647,37 8-2550,-26 2 1168,449 17-103,-250-6-407,1201 70-230,570 22-925,-367-42 1055,-695-25 23,-740-30 36,748 23-25,-623-26 7,323 9 78,-7 34 107,-604-43-278,72 5 2854,-108 95-2703,4 124-26,1-204-12,1-1 0,1 0 0,1-1 0,1 1 0,15 30 0,17 48 0,-31-57 5,-1 1-1,-2 0 1,-3 1 0,-1-1-1,-6 60 1,2-1-1,2 586 12,-1-690-15,1 1-1,-1-1 1,0 0-1,1 0 0,-1 1 1,0-1-1,0 0 1,1 0-1,-1 0 0,0 0 1,0 0-1,0 0 1,0 0-1,-1-1 0,1 1 1,0 0-1,0 0 1,0-1-1,-1 1 1,1-1-1,0 1 0,-1-1 1,1 0-1,0 1 1,-1-1-1,-1 0 0,-41 6 43,39-5-33,-193 3 41,50-4-54,-742 22 99,-1965 13 639,2284-35-749,5-16-25,-4 0 99,-950-20-65,1320 26-7,-352-8-38,323 13 49,-388-58 0,182 4-155,114 19 53,-96-14 60,377 49 11,-47-8-22,82 11 52,0 1 0,1-1 0,-1 1 1,0-1-1,1-1 0,-1 1 0,1-1 0,0 1 0,-1-1 0,1-1 0,1 1 0,-1 0 0,0-1 0,-2-4 1,4 6 1,0-1 0,-1 1 0,1 0 0,0 0 0,-1 0 0,1 0 0,-1 0 0,1 1 0,-6-3 0,-13-10 0,20 11 25,0-1 1,0 0 0,1 0 0,0 1 0,-1-1 0,1 0 0,1 0 0,-1 0 0,1-3-1,0-6 47,-1-150 158,1 155-207,0-1 0,1 1 0,1 0 0,-1 0 0,1 1-1,0-1 1,1 0 0,8-12 0,14-36 32,-10-24-11,-13 61-33,0 0 0,1 0 0,2 0 0,8-21 0,-12 35-42,6-11-250,-1 0-1,0-1 1,-1 0 0,-1 0 0,-1 0-1,0-1 1,2-33 0,-6 1-5050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4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562 14 4738,'16'-10'4114,"129"6"-2727,-144 4-1374,1 1 0,-1-1-1,0 0 1,0 1-1,0-1 1,0 1-1,0-1 1,0 1 0,0 0-1,0-1 1,0 1-1,0 0 1,0 0 0,-1 0-1,1-1 1,0 1-1,0 0 1,-1 0 0,1 0-1,-1 0 1,1 0-1,-1 0 1,1 1 0,-1-1-1,0 0 1,1 0-1,-1 0 1,0 0-1,0 0 1,0 1 0,0-1-1,0 2 1,0 52 262,-1-36-171,1-15-91,-1 0-1,1 0 1,-1 0-1,0 0 1,0 0-1,0-1 1,-1 1-1,1 0 1,-1-1-1,0 1 1,0-1-1,0 0 1,0 1-1,-1-1 1,1 0-1,-1 0 1,-4 3-1,-6 5 25,-1-1-1,-28 16 1,19-12-11,-37 20 46,-1-2 1,-76 28 0,-135 34 150,218-76-214,53-18-7,0 1 0,0-1 0,1 1 0,-1-1 0,0 0 0,0 1-1,0-1 1,0 0 0,0 0 0,1 1 0,-1-1 0,0 0 0,0 0-1,0 0 1,0 0 0,0 0 0,0 0 0,0 0 0,0-1 0,0 1-1,0 0 1,1 0 0,-1-1 0,0 1 0,0 0 0,0-1 0,0 1-1,1-1 1,-1 1 0,0-1 0,0 0 0,1 1 0,-1-1 0,1 0 0,-1 1-1,0-1 1,1 0 0,-1 0 0,1 1 0,0-1 0,-1 0 0,0-1-1,1-3 10,0 0-1,-1-1 1,2 1-1,-1 0 0,1 0 1,1-7-1,-2 10-11,2-1 0,-1 1 0,0-1 0,1 0-1,0 0 1,0 1 0,-1-1 0,1 1-1,1 0 1,-1-1 0,0 1-1,0 0 1,1 0 0,0 1 0,-1-1-1,1 0 1,0 1 0,4-2-1,59-23-14,-53 22 15,-12 3 1,0 0-1,1 1 0,-1-1 1,1 1-1,-1-1 0,1 1 0,-1-1 1,1 1-1,-1 0 0,1 0 1,-1-1-1,1 1 0,0 0 0,-1 1 1,1-1-1,-1 0 0,1 0 1,-1 1-1,3 0 0,-3 0 0,0 1 0,-1-1 0,1 0 0,0 1 0,-1-1 0,0 1 0,1-1 0,-1 0 0,0 1 0,0-1 0,0 1 0,0-1-1,0 1 1,0-1 0,0 2 0,1 29 11,0-27-3,0 0-1,1-1 0,0 1 1,-1 0-1,1-1 1,1 1-1,-1-1 1,1 0-1,0 0 1,0 0-1,0 0 1,0 0-1,1-1 0,-1 1 1,1-1-1,0 0 1,0 0-1,0 0 1,7 3-1,2 0-206,1-1 0,-1 1-1,1-2 1,1 0 0,21 3 0,13 0-2836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5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400 44 8084,'-1'-2'171,"1"0"0,0 1 0,0-1 0,0 0 1,0 1-1,0-1 0,1 0 0,-1 1 0,0-1 1,1 1-1,-1-1 0,1 0 0,-1 1 0,1-1 0,0 1 1,0 0-1,0-1 0,2-1 0,-1 2-99,0 0 0,0 0-1,0 0 1,1 0 0,-1 1-1,0-1 1,1 1 0,-1 0-1,1 0 1,4 0 0,14-1-31,-11 0 21,3-1-15,1 1-1,-1 1 1,0 0-1,1 0 1,23 5-1,-35-3-42,0-1 0,0 1-1,0-1 1,0 1 0,-1 0 0,1-1 0,0 1-1,-1 0 1,0 0 0,1 1 0,-1-1 0,0 0-1,0 0 1,0 1 0,0-1 0,0 0-1,-1 1 1,1-1 0,-1 1 0,0-1 0,1 4-1,1 62 25,-2-55-30,0-9 5,0 0 0,0 1 0,0-1-1,0 0 1,-1 1 0,0-1 0,0 0-1,0 0 1,0 1 0,-1-1-1,1 0 1,-1 0 0,0 0 0,-4 5-1,-1-2 1,0-1 0,0-1 0,0 0 0,-1 0 0,0 0 0,-11 5 0,-2 0 10,0 0 1,0-1 0,-1-1-1,0-1 1,-1-2 0,1 0-1,-1-1 1,-39 2 0,60-6 15,5-1-48,24-4 8,1 1-1,-1 2 1,1 0-1,0 2 0,42 4 1,-66-3 11,0 0 1,0 1-1,-1-1 1,1 1-1,0-1 1,-1 1-1,1 0 1,-1 0-1,1 1 1,-1-1-1,0 1 1,0 0-1,0 0 1,-1 0-1,1 0 1,-1 0-1,1 0 1,-1 1-1,0-1 1,0 1-1,-1-1 1,1 1-1,-1 0 1,0 0-1,2 6 1,-1 1-7,1 0 1,-2 1-1,1-1 0,-1 0 1,-1 1-1,0-1 1,-1 0-1,-3 15 0,2-20 11,0 0 0,-1 0 0,0 0-1,-1-1 1,1 1 0,-1-1-1,0 0 1,0 0 0,-1 0 0,0 0-1,1-1 1,-1 0 0,-1 0 0,1 0-1,-1 0 1,1-1 0,-1 0-1,-9 3 1,-16 7 58,0-1-1,-38 9 1,30-12 22,-1 0 0,0-3-1,-1-1 1,-47-1 0,82-4-157,1 0 0,0-1 0,-1 1 0,1-1 0,0 0 0,0-1 0,0 1 0,0-1 0,0 0 0,0 0 0,-8-5 0,-18-17-2433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47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0 10165,'0'0'320,"0"4"0,0 24 176,0 4-64,0 4-31,0-4 95,0 0-288,0 0-80,0 4 32,0-4-160,-7 0 16,-8-4-16,1-3-320,14-3-1601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8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8 10677,'0'-7'3105,"0"43"-3041,0 17 80,0 11 145,-14-3 239,-1 3-480,8-7 0,0-11-48,0-3-32,-1-7-112,1-11-817,0-11-1696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48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509 66 9300,'0'-29'1051,"0"28"-991,0-1-1,0 1 1,0 0-1,0-1 1,0 1-1,0-1 1,0 1-1,0 0 1,1-1-1,-1 1 0,0 0 1,1-1-1,-1 1 1,1 0-1,0 0 1,-1-1-1,1 1 1,0 0-1,0 0 1,0 0-1,-1 0 1,1 0-1,2-2 0,1 2 20,-1 0 0,1 1 0,-1-1 0,1 0 0,-1 1-1,1 0 1,-1 0 0,6 0 0,2 0-28,-8 0-46,10 0 25,0 0 1,1 1-1,-1 0 0,26 6 1,-34-5-25,-1 0 1,1 0-1,-1 0 1,1 1-1,-1-1 1,0 1-1,0 0 1,0 0-1,0 1 1,-1-1-1,1 1 1,-1 0-1,0 0 0,0 0 1,-1 0-1,5 8 1,-3-2 2,-1 0 0,0 1 0,0-1 0,-1 1 0,0 0 0,-1 0 0,-1 0 0,1-1 0,-3 17 1,2-1 3,0-20-9,-1-1-1,1 1 1,-1 0 0,0 0-1,-1-1 1,0 1 0,1-1-1,-2 1 1,1-1 0,0 0-1,-1 0 1,0 0 0,-6 7-1,2-3 1,-1-1 0,0 0 0,-1-1 0,0 0-1,0 0 1,-14 8 0,-12 3 14,-1-1 1,0-3-1,-39 11 1,69-23-14,-35 12-12,-1-3 0,0-1 0,-1-2 0,0-2 0,-1-2 0,1-2 0,-62-4 0,103 1 5,0 1-1,0 0 1,-1 0-1,1-1 1,0 1-1,0-1 1,-1 0-1,1 1 1,0-1-1,0 0 1,0-1 0,0 1-1,0 0 1,0 0-1,1-1 1,-1 1-1,0-1 1,1 0-1,-1 1 1,1-1-1,-1 0 1,1 0-1,0 0 1,-2-3-1,1-2-1,1 1 0,0-1-1,0 0 1,0 0-1,0 0 1,2-11 0,-1 8-8,0 8 12,1 0 1,-1 0-1,1 0 0,-1 0 0,1 0 1,0 1-1,0-1 0,0 0 0,0 0 0,0 0 1,0 1-1,1-1 0,-1 1 0,0-1 1,1 1-1,-1 0 0,1-1 0,0 1 0,-1 0 1,1 0-1,0 0 0,0 0 0,0 0 1,0 1-1,-1-1 0,1 0 0,0 1 0,0 0 1,0-1-1,3 1 0,11-3 11,1 1 1,28 0-1,-30 2-6,24-2 34,0 2 0,1 2 0,-1 1 0,0 2 0,70 19 0,117 43-1570,-169-52-2522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28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4 10149,'-4'1'42,"-13"-5"118,16 4 110,1 2-57,-3 132 639,-7 0 0,-29 150 0,-3-8-620,13 1 0,7 331 0,20-526-317,-3-1-1,-3 0 0,-4-1 0,-4 0 1,-2-1-1,-50 126 0,30-91-2371,23-83-472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0.0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671 1 9877,'0'0'248,"6"0"-270,651 33 428,-302-9-310,823 34-67,1049 64 3,-586-69 190,-182-11-14,-852 1-186,635 20 4,-833-63 1404,-406 1-1414,-1-1 0,1 1 0,-1 0 0,1 1 0,-1-1 0,1 0 0,-1 0 0,0 1 0,1 0 0,-1-1 0,0 1 0,0 0 0,0 0 0,-1 0 0,1 0 0,0 1 0,-1-1 0,1 0 0,-1 1 0,0-1 0,0 0 0,0 1 0,0 0 0,0-1 0,0 5 0,4 9 42,-1 0 1,3 32 0,-2 138 569,-6-121-430,8 69 0,29 104 35,12 133-44,-46-326-151,5 71 16,-9 118 1,-1-216-50,0-1 1,-2 0 0,0-1 0,0 1-1,-2-1 1,-12 23 0,-4 13 4,21-51-7,1 0 0,0-1-1,-1 1 1,1 0 0,-1-1-1,1 1 1,-1-1 0,1 1-1,-1-1 1,1 1-1,-1-1 1,1 0 0,-1 0-1,0 0 1,1 0 0,-1 0-1,1 0 1,-1-1 0,-1 1-1,-4-1 9,-461 2-119,-1022-12-256,290 4 400,345 6-18,-1937-13 14,1055-26-32,1567 32 1,-310-8 0,301 16-3,-707-14 2,635 7 274,481 7-2560,-189 0-3994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1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656 62 8772,'-2'-1'78,"0"-1"0,0 1 0,0 0-1,0-1 1,1 1 0,-1-1 0,0 0 0,0 0 0,1 0-1,0 1 1,-1-1 0,1-1 0,0 1 0,0 0 0,0 0 0,0 0-1,0 0 1,0-1 0,1 1 0,-1 0 0,1-1 0,0 1-1,-1-1 1,1 1 0,0 0 0,1-1 0,-1-3 0,31 5 23,-29 1-93,0 0 0,0 0 0,0 0 0,1 0 0,-1 0-1,0 1 1,0-1 0,0 1 0,0-1 0,0 1 0,0 0 0,0 0 0,0 0 0,0 0 0,0 0 0,0 0-1,0 1 1,2 2 0,-2-1 17,0 0 0,0 0 0,-1 1 0,1-1 1,-1 1-1,0-1 0,0 1 0,0-1 0,-1 1 0,1 0 0,-1 5 0,2 10 15,0 0 1,-2 0-1,-1 0 1,-3 25-1,3-37-38,-1 0 0,0 0-1,0-1 1,-1 1 0,0 0 0,0-1 0,-1 0 0,0 0-1,0 0 1,0 0 0,0-1 0,-1 1 0,0-1 0,-9 7-1,-23 14-11,-1-1-1,0-2 1,-2-2 0,0-1-1,-2-2 1,0-2-1,0-2 1,-2-2-1,1-2 1,-2-1-1,-74 4 1,114-12-8,1-1 1,0 0-1,-1 0 0,1 0 0,0 0 1,0 0-1,-1-1 0,1 0 1,0 0-1,0 0 0,0 0 1,0-1-1,0 0 0,-7-4 0,9 4-4,1-1-1,-1 0 1,1 1-1,0-1 1,0 0-1,0 0 1,0 0-1,1 1 1,-1-1-1,1 0 0,-1 0 1,1 0-1,0 0 1,0 0-1,1 0 1,-1 0-1,0 0 1,1 0-1,0 0 1,1-4-1,0 3 17,-1 0 0,1 0-1,0 1 1,0-1 0,1 0 0,-1 1 0,1 0-1,-1-1 1,1 1 0,0 0 0,1 1 0,-1-1-1,0 0 1,1 1 0,-1 0 0,1 0 0,0 0-1,0 0 1,0 0 0,-1 1 0,2 0 0,-1 0-1,6-1 1,12-3 105,0 1 1,0 2-1,26-1 0,-14 1 36,-1 1 0,1 2 0,0 2 0,-1 0 0,0 2 0,35 11 0,185 68-1520,-201-69-1208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2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1 11861,'0'0'449,"0"7"-449,0 32 512,0 14 16,0 8-448,0 3-32,0 4-32,-15-4 0,-7 0-16,-7-7-656,15-14-1089,14-11-2865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2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14 7764,'1'-14'4044,"2"23"-2343,0 25-1404,-2-1-289,0-15 8,-1 1 1,0-1-1,-2 1 1,0-1-1,-1 1 1,-6 20-1,4-25-17,1-1-1,0 1 1,0 0 0,2 0-1,0 1 1,1-1 0,0 0-1,1 1 1,2 22 0,-1-36-6,0 1 0,0 0-1,0 0 1,0-1 0,0 1 0,0-1 0,0 1 0,1-1 0,-1 1 0,1-1 0,-1 0 0,1 1 0,-1-1 0,1 0-1,0 0 1,-1 0 0,1-1 0,0 1 0,0 0 0,0 0 0,0-1 0,-1 0 0,1 1 0,0-1 0,0 0 0,0 0-1,0 0 1,0 0 0,4-1 0,1 2-34,279 3-1082,-150-6 995,-135 3 126,0 0 0,0-1 0,0 1 0,0 0-1,0 0 1,0 0 0,0 1 0,0-1 0,0 0 0,-1 0 0,1 0 0,0 1 0,-1-1 0,1 0-1,-1 1 1,1-1 0,-1 0 0,0 1 0,1-1 0,-1 1 0,0-1 0,0 1 0,0-1-1,0 0 1,0 1 0,-1 1 0,1 60 70,-1-43 1,1 96-1363,0-93-2300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3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12678,'0'0'288,"0"32"-128,0 8-16,0 2-112,0-2 0,0-5-32,8-3 64,13-10-48,23-5-16,7-13-128,14-4-224,0 0-577,15 0-351,-22-18-673,-7-7-2929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3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1 10549,'0'0'896,"0"25"-287,0 7 319,-7 7-416,0 0-96,0 8-368,-1-4-32,1 3-16,-15-10-48,0-1-992,-7-6-2626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5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10 8052,'4'-10'3076,"-1"30"283,-3-3-3152,1 4-90,-1 0 1,0-1-1,-2 1 1,-1 0-1,0 0 1,-1-1-1,-14 37 1,5-26-229,-32 71-9,9-38-2899,0-9-5859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1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 5 5138,'-2'-1'320,"0"0"0,0 1 0,0-1 0,0 1-1,0-1 1,1 1 0,-1 0 0,0 0 0,0 0 0,-1 0-1,1 0 1,0 0 0,0 0 0,1 1 0,-1-1 0,0 1-1,-3 0 1,1 1-134,0 0 0,-1 1 0,1-1-1,0 1 1,0 0 0,1 0 0,-5 4-1,1 0-145,1 0 1,-1 1-1,1 0 0,1 0 0,0 0 0,-7 15 0,5-2-46,1-1 1,0 1 0,2 0-1,1 0 1,0 0 0,1 38-1,-4-35-2691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8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83 10949,'0'-2'41,"0"0"0,0 0 0,1 0 0,-1-1 0,1 1 0,-1 0 0,1 0 0,0 0 0,-1 0 0,1 0 0,0 0 0,0 0 0,0 1 0,1-1 0,-1 0 0,0 0 0,1 1 0,-1-1 0,3-1 0,0 0 18,0 1 1,0-1-1,1 1 0,-1 0 0,0 0 1,1 0-1,0 1 0,6-2 0,12-1 102,0 2-1,0 0 0,24 2 1,-32 0-62,16 0-71,-19-1 35,0 0 0,0 1 0,0 1 0,0 0 0,17 4 0,-26-4-49,1 0 0,-1 1-1,0-1 1,-1 1 0,1-1-1,0 1 1,0 0-1,-1 0 1,1 0 0,-1 0-1,1 0 1,-1 1 0,0-1-1,0 1 1,0 0 0,0-1-1,0 1 1,-1 0-1,0 0 1,1 0 0,-1 0-1,0 0 1,0 0 0,1 7-1,2 24 38,-1 0 0,-3 55-1,0-49-786,-1-62 266,0 15 417,0 0-1,1 0 0,-1 0 1,2 0-1,-1 0 0,1 0 0,0 0 1,0 0-1,1 0 0,0 0 1,0 1-1,1-1 0,-1 1 0,6-9 1,-2 9 241,0 0 1,0 0 0,0 0-1,1 1 1,11-7 0,-8 7-584,0 0 0,0 1 1,0 0-1,1 0 1,-1 1-1,17-2 0,9 1-1441,0 2-1,59 3 0,-30 1 3113,-4-4 3847,-59 2-5039,0 0-1,1-1 0,-1 1 1,0-1-1,1 1 1,-1-1-1,0 0 0,0 0 1,0 1-1,1-2 1,-1 1-1,0 0 0,-1 0 1,1-1-1,0 1 1,0-1-1,0 1 0,-1-1 1,1 0-1,-1 0 1,0 0-1,1 0 0,-1 0 1,0 0-1,0 0 1,0 0-1,0 0 1,-1 0-1,1-1 0,0 1 1,-1 0-1,0-1 1,1 1-1,-1 0 0,0-1 1,0 1-1,-1-5 1,1 6-31,-2-4 163,-9 4-16,0 0-185,0 1 1,0 0-1,0 1 0,0 0 0,1 1 0,-1 0 1,0 0-1,1 1 0,0 1 0,-1 0 0,1 0 1,1 1-1,-1 0 0,1 0 0,0 1 0,0 1 1,0-1-1,1 2 0,-11 11 0,12-11-6,0 0-1,1 1 0,0 0 0,-7 15 1,11-20-8,1 0 0,-1-1 0,1 1 0,0 0 0,0 0 0,0 0 0,1 0 0,0 0 0,-1 0 0,1 0 1,0 0-1,1 0 0,-1 0 0,1 0 0,1 5 0,-1-8-4,1 0 1,-1 0-1,0 0 0,0 0 0,1 0 1,-1 0-1,0-1 0,1 1 1,-1 0-1,1-1 0,-1 1 0,0-1 1,1 0-1,-1 1 0,1-1 1,0 0-1,-1 0 0,1 0 0,-1 0 1,1 0-1,-1-1 0,1 1 1,2-1-1,3 1-41,3 0 18,28 0-249,44-6 0,-68 4 185,-1 0-1,1-1 1,-1-1-1,0-1 1,0 0-1,21-11 1,-28 12 99,-1 1 0,1-1 0,-1 1-1,1 0 1,0 1 0,0 0 0,0 0 0,0 0 0,1 0 0,-1 1-1,0 0 1,1 1 0,-1-1 0,1 1 0,-1 1 0,1-1 0,-1 1-1,0 0 1,1 0 0,-1 1 0,12 4 0,7 0-44,0-1 1,1-2-1,0 0 0,-1-2 1,48-3-1,-11 0-104,-58 2-40,0 0 0,-1 0 0,1 0 0,0-1 0,-1 1 0,1-1 0,-1 0 0,1 0 0,5-3 0,6-9-2244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2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 6851,'0'0'3543,"0"32"-2969,1-27-554,0 0 0,0 0 0,0 1-1,1-1 1,-1 0 0,1-1 0,0 1 0,1 0 0,-1 0 0,1-1 0,0 1 0,0-1 0,1 0 0,-1 0 0,7 5 0,4 4-15,1 0-1,29 19 1,-39-30-24,-1-1 0,1 1 0,0-1-1,-1 0 1,1 0 0,0 0 0,0 0 0,0-1-1,0 0 1,0 0 0,7-2 0,3 2-15,-9-1 26,1 1 1,-1-1-1,1-1 0,-1 1 1,0-1-1,0 0 0,0-1 0,0 1 1,7-5-1,53-36-35,-18 11 38,139-78 10,-186 111-3,0-1 1,0 1-1,0 0 1,-1 0-1,1 0 0,0 0 1,-1 0-1,1 0 0,0 0 1,-1 0-1,0 1 1,1-1-1,-1 0 0,0 0 1,1 0-1,-1 0 1,0 1-1,0-1 0,0 0 1,0 0-1,0 0 1,0 1-1,0-1 0,-1 2 1,1 55 96,0-42-77,1 30-36,0-19 71,-1 0 1,-6 50-1,5-70-91,-1 0 1,1 0-1,-1 0 0,-1 0 0,1-1 0,-1 1 0,0-1 0,-1 0 0,0 0 1,0 0-1,0 0 0,0 0 0,-1-1 0,0 0 0,-10 8 0,12-11-112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2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1 8788,'0'0'640,"-29"10"-624,-7 19 320,-8 7 1,8 3-33,7 0-208,7 0 0,8-3 48,14 0-128,0-4-16,0-4 0,0-3-144,0-4-1185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6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11109,'7'0'307,"633"12"-287,9 1-45,-542-14-36,156 5-858,-257-4 741,6 3-1431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6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 10901,'0'-1'34,"1"0"0,-1 0-1,1 0 1,-1 0 0,1 1 0,0-1 0,-1 0-1,1 1 1,0-1 0,0 0 0,-1 1 0,1-1-1,0 1 1,0-1 0,0 1 0,0 0 0,0-1-1,-1 1 1,1 0 0,0-1 0,0 1 0,0 0-1,0 0 1,0 0 0,0 0 0,0 0 0,0 0 0,0 0-1,2 1 1,38 1 208,-34-1-159,30 4-33,1 2 0,-1 1 0,0 2 0,-1 2 0,0 1 0,-1 2-1,0 1 1,-2 2 0,34 23 0,-58-35-45,0 1 0,-1 0 0,1 1 0,-1-1 1,0 2-1,-1-1 0,0 1 0,-1 0 0,0 1 0,0 0 0,-1 0 0,0 0 0,0 0 0,-2 1 0,1-1 0,-1 1 1,-1 0-1,0 0 0,0 1 0,0 18 0,-3-28-3,1 0 0,-1 0 0,0 0 0,0 0-1,0 0 1,0 0 0,0 0 0,0 0 0,0-1 0,-1 1 0,1 0 0,-1-1 0,1 1 0,-1-1 0,0 0 0,1 1 0,-1-1-1,0 0 1,0 0 0,0 0 0,0 0 0,-3 1 0,-59 20-36,45-16 5,-94 24-2945,61-21-4478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19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86 5891,'0'-2'492,"0"-1"0,0 1 1,0 0-1,1-1 1,-1 1-1,1 0 0,-1-1 1,1 1-1,0 0 0,-1 0 1,3-4-1,-1 5-534,0-1-1,-1 0 1,1 1-1,0-1 1,1 1-1,-1 0 0,0-1 1,0 1-1,0 0 1,1 0-1,-1 1 1,1-1-1,4 0 1,9-5 505,9-1-428,0 0 1,0 1-1,1 1 0,-1 2 1,1 1-1,48 1 1,-72 1-25,1 0 1,-1 1 0,1-1-1,0 1 1,-1-1 0,1 1-1,-1 0 1,1 0 0,-1 0-1,0 0 1,1 1 0,-1-1-1,0 1 1,0-1 0,0 1-1,0 0 1,0 0 0,0 0-1,0 0 1,-1 0 0,1 0-1,-1 0 1,1 0 0,-1 1-1,0-1 1,2 6 0,-1 2 54,0 0 1,0 1 0,-1-1-1,0 1 1,-1 14 0,-1-22-59,0 1 0,0-1 0,0 0 1,-1 0-1,1 0 0,-1-1 0,0 1 0,1 0 1,-1 0-1,0-1 0,-1 1 0,1-1 0,0 0 1,-1 0-1,0 0 0,-5 4 0,-49 29 36,57-34-43,-262 135 20,255-133-31,-1 1 0,0-1 0,0-1 0,0 1 0,0-1 0,0-1 0,-16 2 0,23-2 0,1 1 12,0-1 14,10-2-272,48-17 250,-49 14 7,0 0 0,0 1 1,0 0-1,1 1 0,-1 0 0,12-1 1,-20 3 32,29 1-18,-26 0-11,1 1-1,0 0 0,0-1 1,0 2-1,-1-1 0,1 1 0,-1-1 1,0 1-1,0 0 0,0 1 1,4 3-1,30 21 11,-32-26 24,1 1 0,-1-1 0,1 0 0,-1 0-1,1-1 1,0 1 0,11-1 0,-16-1-130,1 0 0,0 0 1,-1 0-1,1 0 0,0 0 0,0-1 1,-1 0-1,1 1 0,-1-1 0,1 0 1,-1 0-1,1 0 0,-1-1 0,1 1 0,-1 0 1,0-1-1,0 0 0,0 0 0,0 1 1,0-1-1,0 0 0,2-4 0,5-12-5349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1.2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327 29 3249,'0'-1'206,"-1"1"1,0 0-1,0-1 0,0 1 0,0-1 0,1 1 0,-1-1 0,0 1 0,0-1 0,1 0 0,-1 1 0,0-1 0,1 0 0,-1 0 0,1 1 0,-1-1 0,1 0 0,0 0 0,-1 0 0,1 0 0,0 1 0,-1-1 0,1 0 0,0 0 0,0 0 0,0 0 0,0 0 0,0 0 0,0 0 0,0 0 0,0-1 0,-4-1 1195,10 2 263,84 5-1668,-50-1-11,-1-2 1,59-5-1,-98 36-118,-1-30 133,1-1 1,0 1-1,-1 0 1,1 0-1,-1-1 1,0 1-1,0 0 1,1 0-1,-1-1 0,0 1 1,0-1-1,-1 1 1,1-1-1,0 0 1,0 1-1,-1-1 1,1 0-1,-1 0 1,1 0-1,-1 0 1,1 0-1,-1 0 1,0 0-1,-2 0 0,-50 16 59,37-12-54,-69 20-27,25-9 20,1 3 1,-81 38-1,139-57 58,6 0-64,255-3-136,-256 3 143,0 0 0,0 0 1,0 1-1,1-1 0,-1 1 1,0 0-1,0 0 0,-1 0 0,1 0 1,0 0-1,0 1 0,0-1 1,-1 1-1,1 0 0,-1 0 0,1 0 1,-1 0-1,0 0 0,0 0 1,0 1-1,0-1 0,0 1 0,0-1 1,-1 1-1,1 0 0,-1 0 1,0-1-1,0 1 0,1 5 0,-2 65 122,0-72-119,0 0 0,0 0 0,-1 0 0,1 0 0,-1 0 0,1 0 0,-1 0 0,1 0 1,-1 0-1,0 0 0,1-1 0,-1 1 0,0 0 0,0 0 0,1 0 0,-1-1 1,0 1-1,0-1 0,0 1 0,0 0 0,0-1 0,0 0 0,0 1 0,-2 0 1,-31 9 52,27-9-33,-60 13 64,1-3 0,-2-3 0,-105-2 0,157-7-1179,2-8-2805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2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301 41 4722,'-6'-19'2443,"-2"-1"2204,7 19-4602,1 1 0,-1 0 0,0 0 0,0 0 0,0-1 0,1 1 0,-1 0 0,0 0 0,0 0 0,0 0 0,0 0 0,1 0 0,-1 1 1,0-1-1,0 0 0,0 0 0,1 1 0,-1-1 0,0 0 0,0 1 0,1-1 0,-1 1 0,0-1 0,1 1 0,-1-1 0,0 1 0,1-1 0,-1 1 0,0 1 0,-10 9 9,1 0-1,0 1 0,0 0 0,2 1 0,-12 22 0,-13 17-22,-2-4-44,-74 77-1,94-118-48,15-7 58,0 0 0,0 0 0,0 0 0,-1 0 0,1-1 1,0 1-1,0 0 0,0 0 0,0 0 0,-1 0 0,1 0 0,0-1 0,0 1 1,0 0-1,0 0 0,0 0 0,0-1 0,0 1 0,0 0 0,-1 0 0,1 0 1,0-1-1,0 1 0,0 0 0,0 0 0,0 0 0,0-1 0,0 1 0,0 0 1,0 0-1,0 0 0,0-1 0,1 1 0,-1 0 0,0 0 0,0 0 0,0-1 0,0 1 1,0 0-1,0 0 0,0 0 0,0 0 0,1-1 0,-1 1 0,0 0 0,0 0 1,0 0-1,0 0 0,0 0 0,1 0 0,-1-1 0,0 1 0,0 0 0,0 0 1,1 0-1,-1 0 0,0 0 0,0 0 0,0 0 0,1 0 0,5-2-1,-1 0 0,1 0-1,0 0 1,0 1-1,0 0 1,0 0-1,1 1 1,-1 0 0,12 1-1,2-1-1,212-2-1498,-123 3 678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2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5 4914,'0'-4'5747,"14"4"-5299,-6 0 64,-8 11 145,0 14-257,0 7-48,0 3-32,0 5-240,0-5-64,-15 1-16,-7 0 0,8-4-480,6-7-1153,1-8-2625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23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9 8244,'-2'-2'420,"8"1"-235,104 1 1355,-108 0-1364,-28 0 29,-44-2-203,37 0 90,0 1 0,0 2 0,0 1 0,-37 7 0,68-8-74,-1 0 0,1-1 0,0 1 1,-1 0-1,1 0 0,0 1 0,0-1 0,0 0 0,0 1 1,0-1-1,0 1 0,1-1 0,-1 1 0,0 0 1,1 0-1,-1 0 0,1 0 0,0 0 0,-1 0 0,1 0 1,0 1-1,1-1 0,-1 0 0,0 1 0,0-1 1,0 5-1,-6 74 827,7-77-854,0 0-1,0 0 1,-1 0 0,1 0-1,-1 0 1,0 0-1,0 0 1,0 0-1,-1 0 1,1 0-1,-1-1 1,0 1-1,0-1 1,-1 1-1,1-1 1,-1 0-1,1 0 1,-1 0-1,0 0 1,0 0-1,0-1 1,0 1-1,-1-1 1,1 0 0,-1 0-1,0 0 1,1-1-1,-5 2 1,17-6-10,1 1-1,-1 0 1,1 1 0,0 0 0,0 0 0,17 1 0,-2 0-2,161 0-19,-182 0 37,-1 0 1,0 0 0,1 1-1,-1 0 1,0 0-1,0 0 1,0 0-1,1 0 1,-1 1 0,0-1-1,-1 1 1,1 0-1,0 0 1,0 0-1,-1 0 1,1 0 0,-1 0-1,0 1 1,1 0-1,-1-1 1,-1 1-1,1 0 1,0 0 0,-1 0-1,1 0 1,1 6-1,1 2 15,-1 0 0,0 1-1,-1 0 1,0-1 0,0 1-1,-1 17 1,-2-28-1,1 0 0,-1 1 0,0-1-1,1 0 1,-1 0 0,0 0 0,0 0 0,1 0 0,-1 0 0,0 0 0,0 0-1,0 0 1,-1 0 0,1-1 0,0 1 0,0 0 0,0-1 0,0 1 0,-1 0 0,1-1-1,0 0 1,-1 1 0,1-1 0,0 0 0,0 0 0,-1 0 0,-1 0 0,-49 5 159,40-5-133,-236 7-321,224-7-19,-31 0-2229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6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11 10277,'-19'-10'1254,"19"9"-1207,0 1-1,-1 0 1,1 0 0,0 0-1,0 0 1,0 0-1,-1 0 1,1 0 0,0 0-1,0 1 1,0-1-1,-1 0 1,1 0 0,0 0-1,0 0 1,0 0-1,-1 0 1,1 0 0,0 0-1,0 0 1,0 1-1,0-1 1,-1 0 0,1 0-1,0 0 1,0 0-1,0 0 1,0 1-1,0-1 1,0 0 0,0 0-1,0 0 1,-1 1-1,1-1 1,0 0 0,0 0-1,0 0 1,0 1-1,0-1 1,0 0 0,0 0-1,0 0 1,0 1-1,0-1 1,14 42 1086,15 19-978,-17-38-139,-1 0 0,12 35 0,-13-22-276,-2 1 0,-1 0 1,-1 0-1,0 62 0,-6-98 4,0-4-160,0-20-146,1 0 1,0 0-1,2-1 1,8-33-1,-8 47 572,0 1 0,1 0 0,0 0-1,0 1 1,1-1 0,0 1 0,0 0-1,1 0 1,0 1 0,1-1 0,0 2 0,0-1-1,15-11 1,-6 8 117,0 1-1,0 1 1,0 0-1,1 1 1,1 1-1,-1 0 1,1 2-1,0 0 1,0 1-1,0 0 1,0 2-1,0 0 1,29 3 0,-45-2-92,-1 1 1,0 0-1,0-1 1,0 1-1,0 0 1,0 0-1,0 0 1,0 0-1,0 0 1,-1 0 0,1 0-1,0 0 1,0 0-1,-1 0 1,1 0-1,-1 0 1,1 0-1,-1 1 1,0-1-1,1 0 1,-1 0 0,0 3-1,6 31 270,-6-32-240,2 11 28,-2-5-51,1 0 0,1-1 0,-1 1 0,1 0 0,7 16 0,-8-22-39,1 0 0,0 0-1,0-1 1,0 1 0,0 0 0,1-1-1,-1 0 1,0 1 0,1-1-1,0 0 1,0 0 0,-1-1 0,1 1-1,0 0 1,1-1 0,-1 0 0,0 0-1,0 0 1,0 0 0,4 0 0,8 2-91,-1-2 0,0 0 0,0 0 0,1-1 0,-1-1 1,0-1-1,0 0 0,1 0 0,-1-2 0,-1 1 1,1-2-1,15-7 0,-20 8 17,0 0 0,0-1-1,-1 0 1,1-1 0,-2 1 0,1-2 0,0 1-1,-1-1 1,0 0 0,-1 0 0,0-1 0,0 0-1,0 0 1,-1 0 0,-1-1 0,1 0 0,-1 0-1,5-17 1,-8 24 113,-1 1 0,1-1 0,0 0 0,-1 1 0,1-1 0,-1 0 0,0 1 0,0-1 0,1 0 0,-1 0 0,0 0 0,-1 1 0,1-1 0,0 0 0,0 0-1,-1 1 1,1-1 0,-1 0 0,1 1 0,-1-1 0,0 0 0,0 1 0,0-1 0,1 1 0,-2-1 0,1 1 0,0 0 0,0-1 0,-3-1 0,-1 1 100,0 1 0,0-1-1,-1 1 1,1 1 0,-1-1 0,1 1 0,0-1-1,-9 2 1,1-1-262,-1 0 186,1 0 1,-1 1 0,1 1 0,0 0 0,0 1 0,-1 0 0,2 1 0,-1 0 0,-18 10 0,25-11-35,1 0-1,-1 1 1,1 0 0,0 1-1,0-1 1,0 1 0,1 0-1,0 0 1,0 0 0,0 1-1,0-1 1,1 1 0,0 0-1,0 0 1,0 0 0,1 0-1,0 1 1,0-1 0,1 1-1,0-1 1,-1 12 0,2-14-24,-2 9 25,1 0 1,1 0 0,0 0-1,3 16 1,-2-25-31,-1-1 0,1 1 0,0-1 0,1 0 0,-1 1 0,1-1 0,-1 0-1,1 0 1,0 0 0,0 0 0,0-1 0,0 1 0,1 0 0,-1-1 0,1 1 0,0-1 0,0 0-1,0 0 1,5 3 0,14 4-251,1 0 1,0-2-1,0 0 0,1-2 0,0-1 0,0 0 0,0-2 1,0-1-1,33-2 0,29 1-2265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9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0 1745,'-22'0'9476,"8"0"-9476,14 25-224,0-3-1169,22 3-4641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6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1 10181,'-8'0'656,"1"0"-624,-7 21 192,6 22 560,-6 11 65,-1 3-513,1 3 80,-8 4-48,0 1-272,0-5-48,-7 1 0,0-4-48,0-7 0,8-8-480,6-9-656,1-16-1137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7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1 271 10501,'13'-7'68,"0"0"0,1 1 0,0 1 0,0 0 0,1 1 0,-1 0 0,28-2 0,6 2 6,50 2 1,-66 2-45,-4 0-42,-15-1 63,0 0 0,1 1 0,22 4 0,-33-4-27,-1 1 0,1-1 0,-1 1 0,0 0 0,1 0 0,-1 0 0,0 0 0,0 0 0,0 0 0,0 0 0,0 1 0,0-1 0,0 1 0,0 0 0,0-1 0,-1 1 0,1 0 0,-1 0 0,1 0 0,-1 0 0,0 0 0,0 0 0,0 1 0,0-1 0,1 4 0,1 7 141,-1-1 0,-1 1 0,0 0 0,-1 20 0,0-29-157,0 1 1,-1-1-1,1 0 0,-1 0 0,0 0 1,0 1-1,0-1 0,0 0 1,-1 0-1,0 0 0,0-1 0,0 1 1,0 0-1,0-1 0,-1 1 0,0-1 1,-4 4-1,-13 4-259,-1 0 1,-1-2 0,0-1-1,0-1 1,0-1-1,-1 0 1,0-2-1,-42 3 1,41-7-3883</inkml:trace>
  <inkml:trace contextRef="#ctx0" brushRef="#br0" timeOffset="1">821 0 11269,'0'0'432,"0"29"-352,0 21 625,0 7-241,-43 11-224,6-4 256,-13 0-288,6-3-160,0-8-32,8-7-16,14-6-416,1-12-1537,13-10-2993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7.6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371 121 9156,'4'-4'175,"1"0"0,-1 0 0,1 0 0,0 0 0,0 1 0,0 0 0,0 0 0,1 0 0,9-3 0,27-16 1039,-40 20-1067,0 0 0,0 0 0,-1 1 0,1-1-1,0-1 1,-1 1 0,1 0 0,-1 0 0,1-1 0,-1 1 0,0 0-1,0-1 1,0 1 0,-1-1 0,1 0 0,0 1 0,-1-1-1,0 1 1,0-1 0,1 0 0,-2 1 0,1-1 0,0-3-1,0 5 119,-3 2-244,1-1 1,0 1 0,0-1 0,-1 0-1,1 1 1,0-1 0,-1 0 0,1-1 0,0 1-1,-5-1 1,-3 0-8,-19 3-11,1 1 1,0 1-1,0 1 1,1 1-1,0 2 1,0 1-1,0 1 1,1 1-1,1 2 0,0 0 1,1 1-1,0 2 1,-23 20-1,41-32-2,2-1 0,-1 2 0,0-1 0,1 1 0,0-1 0,0 1 0,0 0 0,1 0 0,-1 1 0,1-1 0,0 1 0,1 0 0,0 0 0,0 0 0,0 0 0,0 0 0,1 0 0,0 0 0,0 0 0,1 12 0,0-17-6,1 0 0,-1 0 0,0 0 0,1 0 0,0 0 0,-1 0 0,1 0 0,0 0 0,-1 0 0,1 0 0,0 0 0,0-1 0,0 1 0,-1 0 0,1-1 0,0 1 0,0 0 0,0-1 0,0 1-1,0-1 1,1 1 0,-1-1 0,0 0 0,0 0 0,0 1 0,0-1 0,0 0 0,0 0 0,1 0 0,1 0 0,46 1-322,-36-2 213,-9 1 100,35 1-499,1-2 0,71-12 0,-100 11 393,1-1 0,-1 0-1,0-1 1,0 0 0,-1-1 0,1 0 0,-1-1 0,0 0 0,0 0 0,-1-1 0,0 0 0,0-1 0,0 0 0,11-14 0,-2-4-145,-7 13 1305,-9 41-438,-2 68-711,0-55-4096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8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4 11701,'-3'-1'142,"0"0"0,0 1 0,0-1 0,0 1 0,0-1 0,0 1 0,0 0 0,-1 0 0,1 1 0,0-1 1,0 0-1,-5 2 0,-1 2-63,1-1 1,-1 1 0,1 0 0,0 1 0,0 0 0,0 0 0,-9 9-1,-51 50 564,47-43-305,10-11-155,1 1 0,1-1 0,-14 21 0,20-25-148,0-1 0,0 1 1,1 0-1,-1 0 0,2 0 1,-1 0-1,1 0 0,0 0 1,0 0-1,0 12 0,0-2-9,4 21 37,-2-36-64,-1 1 0,1-1 1,0 0-1,0 1 0,0-1 1,0 0-1,0 0 0,0 0 1,0 0-1,0 0 0,1 0 1,-1 0-1,0 0 0,0 0 1,1-1-1,-1 1 0,1 0 1,-1-1-1,1 1 0,-1-1 1,1 0-1,-1 1 0,3-1 0,24 4-195,1-1 0,-1-1 0,1-2-1,0-1 1,0-1 0,-1-1-1,1-2 1,33-9 0,-22 2-27,-2-2 0,1-2 1,-2-1-1,0-2 0,42-29 1,-69 42 207,0-1 0,-1 0 0,0-1 1,0 0-1,-1 0 0,12-15 0,-16 17 129,-1 0 0,1 0-1,-1 0 1,-1-1 0,1 1-1,-1-1 1,0 1-1,-1-1 1,1 0 0,-1 0-1,-1 0 1,1-10 0,-7 16 345,-11 1-396,0 0 0,0 2 0,0 0 0,0 0 0,1 2 0,-1 0 0,-25 11 0,36-13-42,0 1-1,0 1 1,0-1-1,1 1 1,-1 0 0,1 0-1,0 1 1,0-1-1,1 1 1,-1 0-1,1 0 1,0 1-1,0-1 1,1 1-1,0 0 1,0 0 0,0 0-1,0 1 1,1-1-1,0 0 1,1 1-1,0-1 1,-1 8-1,1-5-3,0 39 56,1-46-73,0 0 0,1-1 0,-1 1 0,1 0 0,-1-1 0,1 1 0,0 0 0,-1-1 0,1 1 0,0-1 0,0 0 0,0 1 0,0-1 0,1 0 0,-1 1 1,0-1-1,1 0 0,-1 0 0,0 0 0,1 0 0,-1 0 0,1 0 0,0-1 0,1 2 0,25 4-383,1-1 1,-1-1-1,1-1 1,0-2-1,51-4 1,-10 1-1279,17 2-1677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9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 0 11205,'-3'0'98,"1"0"-1,0 0 1,-1 0-1,1 1 1,0-1-1,0 0 1,-1 1-1,1 0 1,0-1-1,0 1 1,0 0-1,0 0 1,0 0-1,0 1 1,0-1-1,0 0 1,0 1-1,1-1 1,-1 1-1,0-1 1,1 1-1,0 0 1,-1 0-1,1 0 1,0 0-1,-2 3 1,-7 12-4,2 0 0,-10 24 0,6-13 310,7-15-365,1-1 1,0 1-1,0 0 0,-1 15 1,3-16-83,0 0 0,-1-1-1,-1 1 1,-6 16 0,12-60-3807,-3 25 3854,1 0 0,0 0 0,0 1 0,1-1 0,0 0 0,0 0 0,0 1 0,1-1-1,0 0 1,5-11 0,5 2 145,1-1 0,0 1 1,1 1-1,1 1 0,0 0 0,1 0 0,0 2 0,25-15 0,-32 24-58,-1 0-1,0 1 1,1 0 0,-1 0-1,1 1 1,10-1-1,-16 2-79,0-1 0,-1 1 1,1 0-1,0 0 0,0 0 0,-1 0 0,1 1 0,0-1 0,0 1 0,-1-1 0,1 1 0,-1 0 0,1 0 0,0 0 0,-1 0 0,0 1 0,1-1 0,-1 1 0,0-1 0,0 1 0,0 0 1,3 3-1,0 11 46,-1 0 1,0 1-1,-1-1 1,-1 1-1,-1 0 1,0 0-1,-1 0 1,-3 19-1,2 11-25,-3-22-165,2-21-348,1-16-28,0 6 440,2-1 0,-1 0 0,1 1 0,0-1 0,0 0 1,1 1-1,0 0 0,0-1 0,1 1 0,3-8 0,2 3 50,0-1-1,1 1 1,19-19 0,-11 12 28,1 1-1,0 0 1,23-14 0,-33 26 96,0 0 1,0 1-1,0 0 0,0 1 1,1 0-1,-1 0 0,1 1 1,0 0-1,0 0 0,0 1 1,15 0-1,-24 1-86,1 1-1,0 0 1,0-1 0,-1 1-1,1 0 1,0 0 0,-1-1-1,1 1 1,-1 0 0,1 0-1,-1 0 1,1 0 0,-1 0-1,0-1 1,0 1 0,1 0-1,-1 0 1,0 0-1,0 0 1,0 0 0,0 0-1,0 0 1,0 0 0,0 0-1,0 1 1,-1 37 168,1-30-146,0 183 257,0-191-297,0 0 0,0 0 0,0 0-1,0 0 1,1 0 0,-1 0 0,0 0-1,1 0 1,-1 0 0,1 0 0,-1 0-1,1 0 1,-1 0 0,1 0 0,-1 0-1,1 0 1,0-1 0,0 1 0,-1 0-1,1 0 1,0-1 0,0 1 0,0-1-1,0 1 1,0-1 0,0 1 0,0-1-1,0 1 1,0-1 0,0 0 0,0 1-1,1-1 1,42 1 5,-28-1-7,3-1-35,0-1 0,0 0 1,0-1-1,-1-1 0,0-1 0,0-1 1,0 0-1,0-1 0,-1-1 1,0-1-1,-1 0 0,25-18 0,-26 16 11,0-1-1,-1 0 0,-1 0 0,21-24 0,-30 30 106,1 0 0,-1-1 1,1 0-1,-2 1 0,1-1 1,-1 0-1,0-1 0,-1 1 1,1 0-1,-1-1 1,-1 0-1,0 1 0,1-11 1,-8 17 193,1 1-240,-6-1 3,-1 1 0,0 0 0,1 0 0,-1 2-1,1-1 1,-1 1 0,1 1 0,-1 0-1,1 1 1,0 0 0,1 0 0,-17 10 0,17-7 4,0 0 0,1 0 0,0 0 0,0 1 0,0 1 0,1 0 0,1 0 0,0 0 1,0 1-1,0 0 0,1 0 0,1 1 0,0 0 0,0-1 0,1 2 0,1-1 0,0 0 1,0 1-1,1 0 0,1 0 0,-1 14 0,2-24-65,0-1 0,1 1 0,-1-1 0,0 0 1,1 1-1,-1-1 0,1 1 0,0-1 0,-1 0 0,1 1 0,0-1 0,0 0 0,0 0 0,0 0 1,0 0-1,0 0 0,0 0 0,0 0 0,0 0 0,0 0 0,1 0 0,-1-1 0,0 1 0,1 0 1,-1-1-1,0 1 0,1-1 0,-1 1 0,1-1 0,-1 0 0,1 0 0,-1 0 0,3 0 0,64 0-1027,-41-1 367,32 0-1853,5-2-2537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9.5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18 11845,'-2'0'70,"1"0"-1,0 0 0,0 0 0,0 0 1,0 0-1,-1 0 0,1 0 0,0 0 1,0 1-1,0-1 0,0 0 0,0 1 0,0-1 1,0 1-1,0-1 0,0 1 0,0 0 1,0-1-1,-1 2 0,-20 27 291,2 1 0,-26 50 0,39-65-429,1 0 0,0 0 0,0 1 0,2 0 0,0 0 0,1 0 0,0 0 0,0 19 0,4-36 39,0-1 1,0 0-1,0 0 1,0 1-1,0-1 0,1 0 1,-1 1-1,0 0 1,1-1-1,-1 1 1,4-2-1,0-2-47,72-85-285,21-23 383,-87 102 7,1 1 1,-1 0-1,2 1 0,-1 0 0,1 1 1,1 0-1,18-7 0,19 2 267,-49 12-274,-1 1-1,0 0 1,0-1 0,1 1-1,-1 0 1,0 0-1,0 0 1,1 0-1,-1 0 1,0 0 0,0 0-1,1 0 1,-1 0-1,0 0 1,0 1 0,1-1-1,-1 1 1,0-1-1,0 1 1,0-1 0,0 1-1,0 0 1,0 0-1,0-1 1,0 1-1,0 0 1,0 0 0,0 0-1,0 0 1,0 0-1,-1 0 1,1 0 0,1 2-1,2 46 133,-2-1-1,-5 57 1,1-13-1963,2-87-330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39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1 8228,'0'0'4506,"0"6"-4173,-1 4-225,0 0-1,0 0 1,-1 0-1,0 0 1,0-1-1,-2 1 0,1 0 1,-1-1-1,-9 16 1,-5 5 120,-35 41 0,6-7 15,28-36-183,2 0 0,-26 58 0,36-69-63,1 0 1,1 0 0,1 1-1,1-1 1,0 1 0,-1 35-1,4-51-59,0-1-1,0 1 1,0 0-1,0 0 1,0-1 0,0 1-1,0 0 1,1 0-1,-1-1 1,0 1-1,1 0 1,0-1 0,-1 1-1,1-1 1,0 1-1,0-1 1,0 1-1,0-1 1,0 1 0,1 1-1,1-2-94,0 0-1,-1-1 1,1 1-1,0 0 1,-1-1-1,1 1 1,0-1-1,-1 0 1,1 0-1,4 0 1,0-1 68,44 0-2597,6-8-3491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2:40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97 12342,'0'0'1776,"87"-15"-1760,51-2-16,7-12-80,-14-6-2945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0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4866,'0'-7'7238,"0"42"-5966,0 54-1810,0 239 375,0-327 160,3-19-119,-1 16 120,0 0 0,0 0 0,0 0 0,1 0 0,-1 0 0,1 1-1,-1-1 1,1 1 0,0 0 0,-1 0 0,1 0 0,0 0 0,0 0 0,0 0 0,0 1 0,4-1 0,58-1 3,-47 2-10,58 2-17,-43 1-202,0-3 0,1 0 0,-1-2 0,59-12 0,-72 6-1677,-10-5-1768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0.6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7091,'0'-11'4642,"0"7"-4658,0 1 16,22-1-48,21-3-416,-14-4-784,-7 4-2162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49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5138,'277'152'638,"-219"-126"-163,-36-22 98,-22-4-573,9 0 444,-2 1-258,0 0 1,0-1 0,0 0 0,0-1-1,0 1 1,0-1 0,0 0-1,0-1 1,0 0 0,-1 0 0,1 0-1,-1-1 1,1 0 0,-1 0 0,0-1-1,0 0 1,7-6 0,-14 11-132,1-1 0,0 0 0,0 1 0,0-1 0,0 0 0,-1 1 0,1-1 0,0 0 1,0 1-1,0-1 0,0 1 0,0-1 0,0 0 0,0 1 0,0-1 0,0 0 0,0 1 0,0-1 0,0 1 0,0-1 1,0 0-1,1 1 0,-1-1 0,0 0 0,0 1 0,0-1 0,0 0 0,1 1 0,-1-1 0,0 0 0,0 1 0,1-1 0,-1 0 1,0 0-1,0 1 0,1-1 0,-1 0 0,0 0 0,1 0 0,-1 1 0,0-1 0,1 0 0,-1 0 0,1 0 0,-1 0 0,0 0 1,1 0-1,25 7-626,150 0 78,-101-6-2368,-52-1-2709</inkml:trace>
  <inkml:trace contextRef="#ctx0" brushRef="#br0" timeOffset="1">835 175 4114,'0'0'11797,"-7"7"-12245,-15 0-528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1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 9764,'0'-15'433,"0"5"-145,0-1 272,15 0-496,29 4 16,-8-4-80,-7 8 0,-7 3 0,-8 0-560,-7 0-1553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1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61 10069,'-5'-2'314,"4"2"-229,0 0 1,0 0 0,0 0-1,0 0 1,0-1 0,0 1-1,0 0 1,0-1 0,0 1-1,0-1 1,0 1 0,0-1-1,0 1 1,0-1 0,0 0 0,0 1-1,1-1 1,-1 0 0,0 0-1,0 0 1,1 1 0,-1-1-1,1 0 1,-1 0 0,1 0-1,-1 0 1,1 0 0,-1-2-1,25 4-111,-17 0 27,0 1 1,0 0 0,-1 0 0,1 0 0,-1 1 0,1 0 0,-1 0-1,0 1 1,0-1 0,0 1 0,-1 1 0,0-1 0,1 1 0,-2 0 0,1 0-1,0 1 1,-1-1 0,0 1 0,0 0 0,-1 0 0,0 0 0,0 1-1,0-1 1,-1 1 0,0-1 0,0 1 0,0 0 0,-1 0 0,1 12 0,-2-14-2,0 0 1,0 0 0,0 1 0,-1-1 0,0 0 0,0 0 0,0 0 0,0 0 0,-1 0 0,0 0 0,-4 8 0,4-11-21,-1 1 0,1-1 0,0 0 0,-1 0 0,0 0 0,1-1 0,-1 1 0,0-1 0,0 1 0,0-1 0,0 0 0,0 0 0,0 0 0,0 0 0,0-1 0,0 1 0,0-1 0,-1 0 0,1 0 0,-5 0 0,7 0-8,0-1 0,1 1 0,-1 0 0,1 0-1,-1 0 1,0 0 0,1-1 0,-1 1-1,1 0 1,-1-1 0,0 1 0,1-1 0,-1 1-1,1 0 1,-1-1 0,1 1 0,0-1-1,-1 1 1,1-1 0,-1 1 0,1-1 0,0 0-1,0 1 1,-1-1 0,1 1 0,0-1-1,0 0 1,-1 0 0,-1-29-372,2 23 362,0 0 0,1 0 0,1 0 0,-1 0-1,1 0 1,0 0 0,3-6 0,3 1 28,1 0 0,0 1 0,0 0 0,1 0 1,1 1-1,0 1 0,0-1 0,1 2 0,16-10 0,-5 4 74,1 2 0,0 0 0,1 2 0,31-9 0,-55 18-33,0 1-1,0-1 0,0 1 1,1-1-1,-1 1 0,0 0 1,0-1-1,0 1 0,0 0 1,0 0-1,1 0 0,-1 0 1,0 0-1,0 0 0,0 0 1,0 1-1,1-1 0,-1 0 1,0 1-1,0-1 0,0 0 1,0 1-1,0-1 0,0 1 1,0 0-1,0-1 0,0 1 1,0 0-1,0 0 0,-1 0 0,1-1 1,0 1-1,0 0 0,-1 0 1,1 0-1,0 0 0,-1 0 1,1 2-1,0 1 34,-1 1 0,1-1 0,-1 0 0,0 0 0,0 0 0,-1 0 0,1 0 0,-1 0 0,0 0 0,-3 7 0,-23 45 230,22-48-283,1-1 1,0 1-1,0 0 1,0 0 0,1 0-1,1 0 1,-1 1-1,1-1 1,1 1 0,-2 10-1,3-17-11,1-1-1,-1 0 1,0 1-1,1-1 1,-1 0-1,0 0 1,1 0 0,0 1-1,-1-1 1,1 0-1,0 0 1,-1 0-1,1 0 1,0 0-1,0 0 1,0 0-1,0 0 1,0-1 0,0 1-1,0 0 1,0 0-1,0-1 1,0 1-1,0-1 1,1 1-1,-1-1 1,0 0-1,0 1 1,1-1 0,-1 0-1,0 0 1,0 0-1,3 0 1,57 0-126,-35-1 38,-2 1-29,0-1-1,0 0 1,0-2 0,0-1 0,26-8-1,-42 10 82,-1-1-1,1 0 0,-1 0 0,0-1 0,0 1 0,0-2 0,-1 1 0,1-1 0,-1 0 1,0 0-1,-1 0 0,1-1 0,-1 0 0,0 0 0,0-1 0,-1 1 0,0-1 0,0 0 1,0 0-1,2-8 0,-3 4 50,-1 1 1,0 0-1,-1-1 1,0 1-1,-1-19 1,-1 17 838,1 19-718,0 178-206,7-164-3551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2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8 10165,'0'0'0,"0"0"0,0-1 0,0 1 0,0 0 1,0 0-1,0-1 0,0 1 0,0 0 1,0 0-1,0-1 0,0 1 0,0 0 0,0 0 1,0-1-1,0 1 0,0 0 0,0 0 0,0 0 1,0-1-1,0 1 0,0 0 0,1 0 0,-1-1 1,0 1-1,0 0 0,0 0 0,0 0 0,1 0 1,-1-1-1,0 1 0,0 0 0,0 0 0,1 0 1,-1 0-1,0 0 0,0 0 0,0-1 0,1 1 1,-1 0-1,0 0 0,0 0 0,1 0 0,-1 0 1,0 0-1,0 0 0,1 0 0,-1 0 0,0 0 1,0 0-1,1 0 0,-1 0 0,0 0 1,0 1-1,0-1 0,1 0 0,-1 0 0,2 0 7,-1 1-4,1 0 1,0-1-1,-1 1 0,1 0 0,-1 0 0,1 0 0,-1 0 1,0 0-1,1 0 0,-1 0 0,0 1 0,0-1 0,0 0 1,0 1-1,0-1 0,0 1 0,0-1 0,0 1 0,0-1 0,-1 1 1,1 0-1,-1-1 0,1 1 0,-1 0 0,0 0 0,0-1 1,1 1-1,-1 2 0,0 4 24,1 1 1,-1 0-1,0-1 1,-1 1-1,-2 9 0,2-16-23,1-1-1,-1 1 0,0 0 0,0-1 0,0 1 0,0-1 0,0 1 1,-1-1-1,1 0 0,0 1 0,-1-1 0,1 0 0,-1 0 0,1 0 1,-1 0-1,0 0 0,1-1 0,-1 1 0,0 0 0,0-1 0,1 1 1,-1-1-1,-2 1 0,-46 5 1,49-6-4,-83 0 153,83-1-150,0 0 0,0 1 1,0-1-1,0 0 1,0 0-1,1 0 0,-1 0 1,0 0-1,1 0 1,-1 0-1,1 0 0,-1 0 1,1 0-1,-1 0 1,1 0-1,0-1 0,0 1 1,-1 0-1,1 0 1,0 0-1,0 0 0,0-1 1,0 1-1,0 0 1,1 0-1,-1 0 0,0 0 1,0-1-1,1 1 1,-1 0-1,1 0 0,-1 0 1,1 0-1,-1 0 1,1 0-1,0 0 0,0 0 1,-1 0-1,2 0 1,14-3-867,1 1 0,31-1 1,2 4-5613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2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4178,'385'114'7267,"-385"-78"-7043,0 14 673,0 3-705,0 11 208,0-3-112,0-1-160,0 1-64,0-7-48,0-8-16,0-7 16,0-7-32,0-7-640,0-7-897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2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1 354 8788,'0'-1'14,"1"-1"1,-1 1-1,1 0 0,0 0 0,0 0 1,0 0-1,-1 0 0,1 1 1,0-1-1,0 0 0,0 0 1,0 0-1,0 1 0,0-1 0,1 1 1,-1-1-1,0 1 0,0-1 1,0 1-1,1-1 0,-1 1 0,0 0 1,0 0-1,1 0 0,1 0 1,48-5 14,-35 4 37,345-58 350,-288 55 670,-72 4-774,-15 181 1846,13-95-2198,12-85-2313,15-1-1406</inkml:trace>
  <inkml:trace contextRef="#ctx0" brushRef="#br0" timeOffset="1">465 4 5651,'0'-3'4306,"0"6"-5827,0 22-5827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3.1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2049,'188'226'6731,"-155"-176"-5532,-29-29-968,-1 35 422,-2-35-446,0 0 0,-1 1 0,-6 42 0,-1-47-117,3-34-277,2-34-191,2-127 79,0 176 305,0-1 0,0 0 1,0 1-1,0-1 0,0 0 0,1 1 1,-1-1-1,1 1 0,0-1 0,0 0 1,0 1-1,0 0 0,0-1 0,0 1 1,1 0-1,-1-1 0,1 1 0,0 0 1,-1 0-1,1 0 0,0 1 0,0-1 1,0 0-1,0 1 0,1-1 0,-1 1 1,4-2-1,1 1 31,0 0-1,1 1 1,-1-1-1,1 1 1,-1 1-1,1 0 1,-1 0 0,14 2-1,-19-2-18,0 0-1,-1 1 1,1-1 0,0 1-1,-1-1 1,1 1-1,-1 0 1,1-1-1,-1 1 1,1 0 0,-1 0-1,0 0 1,1 0-1,-1 1 1,0-1-1,0 0 1,0 0 0,0 1-1,2 1 1,-1 2 33,0 0 1,1-1-1,-2 1 0,1 0 1,0 0-1,0 8 1,1 9 100,-1 1 0,-1 27 1,-1-39-143,0 80-989,0-79-926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3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546 113 9284,'8'-14'480,"-4"7"-116,0 0-1,-1 0 0,1-1 1,-1 1-1,-1-1 0,1 0 1,-2 1-1,1-1 0,-1 0 1,1-10-1,-10 15 168,-20 2-387,0 0-1,0 1 1,0 2 0,0 1 0,-47 12 0,62-12-141,0 0 0,1 2 0,0-1 0,0 2 0,0 0 0,1 0 1,-1 1-1,1 0 0,1 1 0,0 0 0,0 1 0,0 0 0,1 0 0,-14 21 1,20-26 1,0 0 0,1 1 0,0-1 1,0 1-1,0 0 0,1 0 1,-1 0-1,1 0 0,0 0 0,0 9 1,1-12-10,0 0 1,0 0-1,0-1 1,0 1-1,1 0 1,-1 0-1,1-1 1,-1 1 0,1 0-1,0-1 1,-1 1-1,1-1 1,0 1-1,0-1 1,0 1-1,0-1 1,0 1-1,1-1 1,-1 0 0,0 0-1,1 0 1,-1 1-1,1-1 1,-1-1-1,1 1 1,-1 0-1,1 0 1,0-1-1,-1 1 1,1 0 0,0-1-1,1 1 1,31 4-261,0-2 0,-1-1 1,1-1-1,57-7 1,-84 5 211,0-1 0,0 0 0,1 0 0,-1-1 0,-1 0 0,1 0 0,0-1 0,-1 0 0,0 0 0,9-7 0,-11 8 55,0 0-1,-1-1 1,0 1-1,0-1 1,0 1 0,0-1-1,0 0 1,-1 0-1,0 0 1,0 0-1,0 0 1,0-1-1,0 1 1,-1-1-1,0 1 1,0-1 0,0-8 517,-1 20-448,1 73-42,-5 156 17,1-195-47,-2 0 1,-2-1 0,-21 71 0,13-65-3,-3-1-1,-1 0 1,-32 52 0,41-81 7,0-1-1,0-1 1,-1 1-1,-1-2 1,0 0-1,-1 0 1,-1-1 0,0 0-1,0-2 1,-1 1-1,0-2 1,-20 9-1,24-13 12,-1-2 0,1 1-1,-1-2 1,0 1 0,0-2-1,-16 1 1,24-1-11,0-1 1,-1 0-1,1 0 0,-1 0 1,1-1-1,0 0 0,-1 0 1,1 0-1,0 0 0,0 0 1,0-1-1,0 0 0,0 0 1,0 0-1,0 0 0,1-1 1,-1 0-1,1 1 0,-1-1 1,-3-5-1,3 2 5,1-1 0,0 0 0,0 0 1,0 0-1,1 0 0,0 0 0,1 0 0,-1 0 0,1-11 1,0-75 121,2 49-91,-1 33-38,0 0 0,1 1 0,0-1 0,0 0-1,2 0 1,-1 1 0,1-1 0,1 1 0,0 0 0,0 0 0,1 0 0,0 1 0,1-1 0,0 1 0,0 1 0,1-1 0,11-10 0,7-7-115,2 1 0,0 1 0,2 1 0,55-33 0,18 3-1430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34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5026 646 8868,'-22'-30'412,"-2"1"1,0 1-1,-2 1 0,-1 1 1,-2 2-1,0 0 0,-1 2 1,-60-33-1,-32-4-77,-1 5-1,-3 6 1,-2 5-1,-223-44 1,-454 8-305,-5 69-14,711 10-6,-54 2-26,-278 41-1,330-25 10,0 5 0,2 5 0,-157 65 0,-108 105-45,225-116 39,78-47 20,1 2-1,-75 62 0,115-82-2,1 2-1,0 0 1,2 0-1,0 2 1,1 0-1,2 1 0,0 0 1,1 1-1,-17 43 1,11-6-2,2 1 0,2 1 1,4 0-1,2 1 0,3 0 1,2 84-1,4-129 3,0 11 18,6 54 1,-4-72-16,0 0 0,1 0-1,0-1 1,1 1 0,0-1 0,1 0 0,0 0 0,8 11 0,17 18 12,1-1 1,1-2 0,2-1-1,2-2 1,1-1 0,2-2-1,0-2 1,44 24 0,37 13 7,203 78 0,-119-65-18,4-8 0,261 50 0,-94-56 19,2-17 0,581-1 1,-823-50-10,249-41 0,125-63 22,-424 87 50,0-3 1,-1-3-1,96-48 0,-148 60-55,-1-2 1,-1-2-1,-1 0 1,-1-2 0,0-1-1,-2-1 1,0-2-1,-2 0 1,-1-2 0,38-55-1,-43 49 31,-2 0-1,0 0 1,-2-2 0,-2 0-1,-1 0 1,-2-1-1,8-70 1,-7-10 707,-8-136 1,-3 138-379,2 90-335,-1 1 0,-1-1 0,-2 1 0,0 0 0,-1 0 0,-1 0 0,-2 0 0,0 1 0,-1 0 0,-1 0 0,-1 1 0,-18-28 0,-8 1 59,-2 2 0,-1 2 0,-3 1 0,-1 3 0,-83-61-1,5 18-14,-147-75-1,21 39-59,206 103-73,-1 2 1,-1 2 0,0 1 0,-53-5 0,-173 7-2877,126 9-861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2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0 6931,'-37'3'6290,"8"7"-4853,26-7-1445,0 0 0,0 0 0,0 0-1,0 0 1,1 0 0,-1 0 0,1 1-1,0-1 1,0 1 0,0 0 0,0 0-1,1 0 1,-1-1 0,0 8 0,-12 39 123,10-28-189,-2 0 0,-1-1 0,0 0 0,-2 0 0,-16 28 1,24-45-1365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3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44 10053,'-36'2'1680,"27"3"-1513,0 1 0,1 1 0,0 0-1,1 0 1,-1 0 0,1 1 0,1 0-1,-1 0 1,-5 12 0,10-17-149,0 1 1,0 0-1,0 0 1,1 0 0,0-1-1,-1 2 1,2-1-1,-1 0 1,0 0-1,1 0 1,0 0 0,0 0-1,0 6 1,0-6-7,3-4-5,-1 1 0,1 0 0,0 0 0,-1-1 0,1 1 0,-1-1 0,1 0 0,0 0 0,-1 0 0,6-1 0,-4 1 4,16 1-16,0-2 0,-1 0-1,1-1 1,0-1 0,35-11 0,-50 13 3,0-1 0,0 0 1,0 0-1,-1-1 0,0 1 1,1-1-1,-1 0 0,0 0 1,0-1-1,0 1 0,-1-1 1,1 0-1,-1 0 0,0 0 0,0 0 1,0 0-1,-1-1 0,1 1 1,-1-1-1,0 0 0,-1 0 1,1 1-1,-1-1 0,0 0 1,0-1-1,0 1 0,-1 0 1,0-7-1,0 0 7,1 9 41,-1 0 1,0 0-1,0 0 1,0 0-1,-1 0 0,1 0 1,-1 0-1,1 0 1,-3-4-1,2 6-34,0 0 0,0 0 0,0 0 0,0 0 0,-1 0 0,1 0 1,0 0-1,0 0 0,-1 1 0,1-1 0,-1 1 0,1-1 0,-1 1 0,1-1 0,-1 1 0,1 0 0,-1 0 0,1-1 1,-1 1-1,1 0 0,-1 1 0,-1-1 0,-14 0-71,9-1 55,-1 1-1,1 0 1,0 1-1,-17 3 1,23-3-132,0-1 1,0 1 0,0 0-1,0 0 1,-1 0 0,1 1-1,1-1 1,-1 0 0,0 1 0,0-1-1,0 1 1,1 0 0,-1-1-1,1 1 1,-1 0 0,1 0-1,0 0 1,0 0 0,0 0-1,0 0 1,0 1 0,-1 1-1,0 18-4663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3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2258 182 1793,'6'-6'680,"-1"0"1,1 0-1,0 1 1,0-1 0,1 1-1,-1 1 1,14-8-1,-11 7-321,-1 0 0,0-1-1,0 0 1,15-14 0,-17 14-118,0 1-1,0-1 1,1 1 0,0 1 0,9-6 0,29-22 485,-22 21-867,-3 1 2836,-23 29-2413,-3-10-218,0 0 0,-1 0 0,0-1-1,-1 0 1,1 0 0,-14 10-1,-9 9 78,-42 38-72,-3-3-1,-2-4 0,-3-3 0,-3-3 1,-1-4-1,-105 42 0,-27-3-52,-314 83 0,196-84-8,-148 44 8,457-123-11,14-4-3,0 0-1,0 0 1,1 1-1,-1 0 1,1 1-1,0 0 1,0 1-1,-15 12 1,23-16 0,0 0 0,0 0 1,1 1-1,-1-1 1,1 0-1,-1 1 0,1-1 1,0 1-1,-1 3 1,1-3-1,0 0 0,0 0 0,0-1 0,0 1 0,-1 0 0,1-1 1,-1 1-1,0-1 0,-3 4 0,-23 14-3155,28-29-97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3.7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0 1 3121</inkml:trace>
  <inkml:trace contextRef="#ctx0" brushRef="#br0" timeOffset="1">0 1 3121,'408'32'6403,"-339"-24"-5157,-81-5-1236,5-2 47,-21 21 239,26-20 59,2-3-315,-1 0 0,0 0 0,0 1 0,1-1 0,-1 0 0,0 0 0,1 0-1,-1 1 1,0-1 0,1 0 0,0 0 0,-1 0 0,1 0 0,-1 0 0,1 0 0,0 0 0,0 0 0,0-1 0,0 1 0,-1 0 0,1 0 0,0 0 0,1 0 0,-1 0-1,0 0 1,0 0 0,0 0 0,1 0 0,0-2 0,-1-9-3572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4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23 10917,'0'-6'114,"0"6"-64,-1-1 1,1 1-1,0-1 1,0 1-1,0-1 1,0 1-1,0-1 1,0 1-1,0-1 1,0 1-1,0-1 1,0 1-1,0-1 1,0 1-1,0-1 1,0 1-1,0 0 1,1-1-1,-1 1 1,0-1-1,0 1 1,0-1-1,1 1 1,-1 0-1,0-1 1,1 1-1,-1-1 1,0 1-1,1 0 1,-1-1-1,0 1 1,1 0-1,-1 0 1,1-1-1,-1 1 1,1 0-1,-1 0 1,0 0-1,1-1 1,-1 1-1,1 0 1,-1 0-1,1 0 1,-1 0-1,1 0 1,-1 0-1,1 0 1,-1 0-1,1 0 1,-1 0-1,1 1 1,0-1 224,56 0 56,-55-1-330,-1 1 0,1 0 0,-1 0-1,1 0 1,-1 0 0,0 0 0,1 0 0,-1 1 0,1-1 0,-1 0 0,1 1 0,-1-1 0,0 1 0,1 0 0,-1-1 0,0 1 0,0 0 0,1 0 0,-1 0 0,0 0 0,0 0 0,0 0 0,0 0 0,0 0 0,0 0 0,1 2 0,-1 1 0,0 0 0,-1 1 0,1-1 0,-1 0 0,1 0 0,-1 0 0,-1 8 0,0 10-1,0-19 1,1 0 0,-1 0 0,0 0 0,0 1-1,0-1 1,0 0 0,-1 0 0,1 0 0,-1 0 0,1-1-1,-1 1 1,0 0 0,-1-1 0,1 1 0,0-1 0,-1 0-1,1 0 1,-1 0 0,1 0 0,-1 0 0,-4 2 0,-11 6 6,-1-1 0,-26 9 0,23-10-1,-7 2-6,-50 10 0,39-11 0,25-4 0,13-2 2,2-3 22,6 0-32,258 0-2041,-229 0-2339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5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2449 253 8980,'-13'-16'321,"0"1"0,-1 0-1,0 1 1,-1 0 0,-1 1 0,0 1 0,0 0-1,-1 1 1,-1 1 0,0 1 0,-38-14 0,-2 4 26,-1 2-1,-99-15 1,43 20-153,-1 4-1,-139 8 0,93 3-82,68-3-31,0 5 0,0 4-1,1 5 1,1 3-1,-163 52 1,173-39 71,-135 67 1,192-84-122,1 2 1,0 0-1,1 2 0,1 0 0,0 2 1,2 0-1,0 2 0,1 0 0,-21 30 0,35-41-9,0 0-1,0 0 1,0 0-1,2 0 1,-1 1-1,1-1 1,1 1-1,-2 16 0,1 7 52,3 47 0,1-36-63,-1-42-6,1 0 1,-1-1 0,1 1-1,0 0 1,0-1 0,0 1-1,1-1 1,-1 0 0,1 1-1,-1-1 1,1 0 0,0 0-1,-1 0 1,1 0 0,0 0-1,1 0 1,-1-1 0,0 1-1,0-1 1,1 1 0,4 1-1,60 25 6,-57-25-8,110 37 13,2-5 0,2-5 0,1-6-1,1-5 1,231 4 0,-152-21 9,235-5 34,-333-6-54,-1-4 1,-1-5-1,122-37 0,-205 48 48,1-1-1,-1 0 0,0-2 0,-1-1 0,0 0 0,0-2 0,-2 0 0,20-17 0,-30 22-18,0 0-1,0 0 0,-1-1 0,-1 0 1,1-1-1,-2 0 0,1 0 0,-1 0 1,-1-1-1,0 0 0,0 0 1,-1 0-1,-1 0 0,0-1 0,0 0 1,-1 1-1,1-23 0,-3-105 1194,-1 134-1199,0 1 0,0-1 0,0 0 0,-1 0-1,1 1 1,-1-1 0,0 1 0,-1 0 0,1-1 0,-1 1 0,0 0 0,0 0 0,0 1 0,0-1 0,-8-6 0,-9-7 152,-37-25 1,39 30-154,4 1-442,0 1 0,-1 1-1,-1 1 1,1 0 0,-1 1-1,-1 0 1,1 2-1,-34-8 1,11 9-4065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7.2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18 5042,'-18'-17'9356,"0"34"-9214,-5 17-90,2 0 0,1 1 0,2 1 0,1 0 0,-21 70 0,26-45-408,3-12-3420,7-37-445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7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7828,'0'0'3377,"0"3"-2913,0 4-320,0 0 21,0 1-1,0-1 0,0 0 0,-1 1 0,0-1 0,-1 0 0,0 0 0,0 0 0,-5 11 0,0-4-72,0 1 1,1-1-1,1 1 0,0 0 1,1 0-1,1 1 0,0-1 1,2 1-1,-1 22 0,2-37-91,1 0 0,-1 0 0,1 0 0,-1 0-1,1 0 1,0 0 0,0-1 0,-1 1 0,1 0 0,0 0 0,0-1-1,0 1 1,0-1 0,0 1 0,0 0 0,0-1 0,0 0-1,0 1 1,0-1 0,0 0 0,0 0 0,0 1 0,0-1-1,0 0 1,0 0 0,0 0 0,1 0 0,-1 0 0,0 0 0,0-1-1,0 1 1,0 0 0,0-1 0,2 0 0,6 1-4,-1 0-13,0 0-1,0-1 1,0 0 0,0 0 0,-1-1 0,1 0-1,0 0 1,-1-1 0,11-5 0,-13 6-9,-1-1 0,0 0 0,0 0-1,0 0 1,0-1 0,0 0 0,-1 1 0,0-1 0,0 0 0,0-1 0,0 1 0,0-1 0,-1 1 0,0-1 0,3-9 0,-2 0 2,0 1 0,-1-1 0,-1 0 0,0 0 0,-2-21-1,1 8 38,-1 25-8,0 1 0,1 0 0,-1-1 0,0 1 0,0 0 0,1 0 0,-1 0 1,0 0-1,0 0 0,0 0 0,-1 0 0,1 0 0,0 0 0,0 0 0,0 0 0,-1 1 1,1-1-1,0 1 0,-1-1 0,1 1 0,0-1 0,-1 1 0,1 0 0,-1-1 0,1 1 1,-1 0-1,1 0 0,-1 0 0,-1 1 0,-60-2-145,46 1-113,17 0 176,-1 0 0,1 0 0,-1 0 0,1 0 1,-1 0-1,1 0 0,-1 0 0,1 0 0,-1 0 1,1 0-1,-1 0 0,1 0 0,-1 1 0,1-1 1,-1 0-1,1 0 0,-1 0 0,1 1 0,-1-1 1,1 0-1,0 1 0,-1-1 0,1 0 0,0 1 1,-1-1-1,1 1 0,0-1 0,-1 0 0,1 1 1,0-1-1,0 1 0,-1-1 0,1 1 0,0-1 1,0 1-1,0-1 0,0 1 0,0-1 0,-1 1 1,1-1-1,0 1 0,0-1 0,1 2 0,-2 2-921,-5 14-5409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8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1 1 9476</inkml:trace>
  <inkml:trace contextRef="#ctx0" brushRef="#br0" timeOffset="1">1 1 9476,'472'185'977,"-487"-181"-817,8-1-160,0 1 1665,7-11-1489,0-11-128,0 3-16,0 8-32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8.4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4 12934,'-1'0'36,"1"-1"1,0 1-1,-1 0 0,1 0 0,0-1 1,0 1-1,-1 0 0,1 0 1,0 0-1,-1-1 0,1 1 1,-1 0-1,1 0 0,0 0 1,-1 0-1,1 0 0,0 0 0,-1 0 1,1 0-1,-1 0 0,1 0 1,0 0-1,-1 0 0,1 0 1,-1 0-1,1 0 0,0 0 1,-1 0-1,1 0 0,0 1 0,-1-1 1,1 0-1,0 0 0,-1 0 1,1 1-1,0-1 0,-1 0 1,1 0-1,0 1 0,0-1 0,-1 0 1,1 1-1,0-1 0,0 0 1,-1 1-1,1 0 0,-20 14-155,15-9 129,0-1 0,0 1 1,1 0-1,-1 0 0,1 0 0,1 1 0,-1-1 0,1 1 0,0 0 0,0 0 0,1 0 0,0 0 0,1 0 0,-1 1 0,1-1 0,0 1 0,1-1 0,0 1 1,0-1-1,1 0 0,2 11 0,-2-15-16,1 0 1,0 0-1,0 0 1,0 0-1,0-1 1,1 1-1,-1-1 1,0 0-1,1 0 1,0 1-1,0-2 1,0 1-1,-1 0 1,7 2-1,52 20-122,-37-15 101,-23-8 28,1 0 0,-1 1-1,1-1 1,-1 1 0,1-1-1,-1 1 1,0-1 0,0 1-1,0 0 1,0 0 0,0-1 0,0 1-1,0 0 1,-1 0 0,1 0-1,-1 0 1,1 3 0,0-3 5,-1-1-1,0 1 1,1 0 0,-1-1 0,0 1 0,0-1 0,0 1 0,0 0 0,0-1 0,-1 1 0,1-1 0,0 1-1,-1-1 1,1 1 0,-1-1 0,1 1 0,-1-1 0,0 1 0,0-1 0,0 1 0,0-1 0,0 0 0,0 0-1,-2 2 1,-12 5 8,0-1-1,0-1 0,-1 0 0,0-2 1,-25 6-1,-93 8-15,70-17-1727,47-1-1296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8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10565,'29'0'48,"15"0"-48,14 0-16,-7 0-1025,-8 0-5538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29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3001 285 5635,'-28'-24'1431,"-1"1"1,-1 2 0,-1 1-1,-63-32 1,45 31-725,-1 2 0,-93-22 0,16 18-203,-252-13 0,-243 32 440,528 12-840,1 4 0,1 5 0,-139 42 0,116-20-42,3 5 1,-136 74-1,209-97-47,2 1-1,0 2 0,1 2 0,2 1 1,-44 45-1,61-53-7,0 0 0,1 1 1,1 1-1,1 1 0,1 0 0,1 1 1,1 0-1,1 0 0,1 1 0,-9 39 1,10-10 10,2-1 1,1 102 0,4-140-17,1 0 0,0 0 0,1 0 0,1-1 0,0 1 0,1-1 0,1 1 0,0-1 0,0 0 0,1 0 0,1-1 0,0 1 0,1-1 0,0-1 0,14 18 0,5-1 0,1 0 1,1-2-1,1-1 0,1-1 1,2-2-1,0-1 1,38 18-1,28 9-32,130 43 1,-88-44-153,2-7 1,288 44-1,-238-64-82,352-9 0,-441-18 215,-1-4 0,0-4 0,0-5-1,-2-4 1,-1-4 0,-1-5 0,-2-4 0,163-89-1,-230 110 52,-1-2 0,-1 0 0,0-2 0,-2-1 0,0-2 0,23-26 0,-36 35 2,-1-1 1,-1 0 0,0-1 0,-1 0-1,-1 0 1,0-1 0,-2 0 0,1-1-1,-2 1 1,-1-1 0,0 0-1,2-25 1,-2 5 62,-1 0 1,-3 0-1,0 0 0,-3 0 0,-1 0 0,-2 1 1,-1-1-1,-2 1 0,-21-55 0,13 54-22,-2 1-1,-2 1 0,-1 0 0,-1 2 0,-2 1 1,-2 1-1,-1 1 0,-51-45 0,55 57-165,-1 0 1,-1 2-1,-1 0 0,0 2 1,-1 1-1,0 1 0,-1 2 1,-1 1-1,1 1 0,-2 1 1,1 2-1,-37-3 0,-65 5-2416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30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4162,'4'-3'10137,"-1"17"-9752,-4 36-326,0-17 154,5 55 0,-3-78-484,0-1 0,1 0 0,0 1 0,1-1 0,0 0 0,0 0-1,1-1 1,0 1 0,1-1 0,8 12 0,3 2-3496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4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0 4882,'-81'0'1805,"46"0"5370,35 6-6814,0 4-286,1 0 1,0 0 0,1 0-1,0 0 1,1-1 0,0 1-1,0-1 1,1 1 0,0-1 0,1 0-1,0-1 1,0 1 0,1-1-1,0 0 1,10 11 0,43 44 12,3-1 0,84 63 1,-120-103-79,18 11 74,0-2 0,3-1 0,91 42 0,160 49 360,-276-113-435,111 41 44,204 81 31,-270-100-79,0 3 0,107 72 0,-161-96-3,-2 0-1,1 0 1,-1 1-1,-1 1 1,0 0 0,11 15-1,-16-19 2,-1 1 0,0-1 0,0 1 0,-1 0 0,0 0-1,0 0 1,-1 0 0,0 0 0,-1 1 0,0-1 0,0 17 0,0-23 0,-1 0 0,0 0 0,0 0 0,1 0 0,0 1 1,-1-1-1,1 0 0,0 0 0,0 0 0,0 0 0,0-1 1,0 1-1,0 0 0,1 0 0,2 3 0,-3-5-63,0 1-1,-1 0 1,1-1 0,0 1-1,0-1 1,0 1 0,0-1-1,-1 1 1,1-1 0,0 0-1,0 1 1,0-1 0,0 0-1,0 0 1,0 0 0,0 1-1,0-1 1,0 0 0,0 0-1,0-1 1,0 1 0,0 0-1,0 0 1,0 0-1,0-1 1,0 1 0,0 0-1,0-1 1,0 1 0,-1-1-1,1 1 1,0-1 0,0 1-1,0-1 1,-1 0 0,2 0-1,7-17-2671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30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11429,'0'0'945,"0"7"-769,0 22-160,0 3 48,0 7 112,0 0 128,0 4-288,0 3-16,0 1 0,0-5-640,0-6-2882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6:31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1666 255 10197,'-1'-7'128,"0"1"1,-1 0 0,1 0-1,-1 0 1,0 0 0,-1 1-1,0-1 1,1 0 0,-2 1-1,1 0 1,-1 0 0,0 0-1,0 0 1,0 1 0,0-1-1,-1 1 1,0 0 0,-8-5-1,-8-6 72,0 1-1,-1 2 0,-30-14 0,11 10-78,-1 1 0,0 2 0,-1 2 0,0 2 0,-1 1 0,1 3 0,-2 2 0,-49 1 0,87 2-116,-29-1 42,0 2 1,0 1-1,0 2 0,1 1 0,-38 11 0,10 6 54,0 2 0,2 4 0,1 2 0,1 2 0,-71 53 0,96-60-45,2 2 1,1 1-1,1 1 0,1 1 0,2 2 0,1 0 1,2 2-1,1 1 0,-32 65 0,47-79-36,1 1-1,0-1 0,2 2 0,0-1 0,2 1 1,0 0-1,2-1 0,0 1 0,5 41 0,-2-55-16,-1-1 0,2 1-1,-1 0 1,1-1 0,0 0-1,1 0 1,0 0-1,1 0 1,-1 0 0,1-1-1,1 0 1,-1 0-1,1 0 1,1-1 0,6 6-1,15 12 7,2-1 0,38 22 0,-64-42-6,28 15 1,1-1 0,0-1 0,1-2 0,1-2 0,0-1-1,0-1 1,1-2 0,43 3 0,39-1-70,140-7-1,-151-4-21,-53-1-21,0-2 0,0-3 1,-1-2-1,-1-3 0,1-2 0,-2-2 1,0-2-1,-1-2 0,-1-3 1,-1-2-1,56-39 0,-83 51 107,-2-2-1,0 0 1,-1-2 0,23-25-1,-35 34 62,1 0 0,-1-1 0,-1 0 0,0 0 0,0-1 0,-1 1 0,0-1 0,0 0 0,-1 0 0,-1 0 0,0-1 0,2-16 0,-2-1 133,0 1 1,-2 0-1,-1-1 1,-1 1-1,-1 0 0,-1 0 1,-2 0-1,-1 0 0,-11-28 1,-7-1 71,-2 2 0,-3 0 0,-62-82 0,83 126-363,0 1 0,0 0 0,-1 0-1,0 1 1,-1 0 0,0 0 0,0 2 0,-1-1-1,0 1 1,0 1 0,0 0 0,0 1 0,-1 0 0,0 1-1,0 1 1,-20-2 0,-44-2-3180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6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473 19 8964,'0'0'75,"0"-1"1,0 0-1,1 1 0,-1-1 1,-1 0-1,1 1 0,0-1 1,0 0-1,0 1 0,0-1 1,0 0-1,-1 1 0,1-1 1,0 0-1,0 1 0,-1-1 1,1 1-1,-1-1 0,1 0 0,0 1 1,-1-1-1,1 1 0,-1-1 1,1 1-1,-1 0 0,1-1 1,-1 1-1,0 0 0,1-1 1,-1 1-1,0 0 0,1-1 1,-1 1-1,1 0 0,-2 0 1,-1 0-2,0 0 0,0 0 0,1 0 0,-1 1 0,0 0 0,0-1 0,1 1 0,-1 0 0,-4 2 0,-66 41-394,62-36 595,-51 33-136,-68 60 0,109-83-135,1 1 0,1 0 0,1 2 0,1 1 1,1 0-1,-21 37 0,36-59-7,1 1 1,0-1 0,-1 1-1,1 0 1,0-1 0,-1 1-1,1-1 1,0 1-1,0 0 1,0-1 0,0 1-1,0 0 1,-1-1 0,1 1-1,0-1 1,1 1 0,-1 0-1,0-1 1,0 1-1,0 0 1,0-1 0,0 1-1,1 0 1,-1-1 0,0 1-1,0-1 1,1 1-1,-1-1 1,0 1 0,1-1-1,-1 1 1,1-1 0,-1 1-1,1-1 1,-1 1-1,1-1 1,-1 0 0,1 1-1,-1-1 1,1 0 0,0 1-1,-1-1 1,1 0 0,-1 0-1,1 0 1,0 1-1,-1-1 1,1 0 0,0 0-1,-1 0 1,1 0 0,0 0-1,0 0 1,42-2-5,-35 1 0,136-13-20,71-3-12,-91 17-1968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6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320 4 7123,'-7'-3'2770,"-1"3"-2114,1 0 0,-7 21-224,-1 18-112,-7 11-47,1 7 95,-16 0-336,8 4-32,-14-1 64,6 1-64,-6-7-384,6-8-1857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7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1 10981,'0'5'187,"1"4"-132,0 0 0,-1 0 0,-1 0 1,0 1-1,0-1 0,0-1 0,-1 1 0,-1 0 1,1 0-1,-2-1 0,1 1 0,-1-1 0,0 0 0,-1 0 1,-9 13-1,-62 60 84,-21 29-62,96-110-76,1 1-1,-1-1 1,1 0-1,-1 0 1,1 1 0,0-1-1,-1 0 1,1 1-1,0-1 1,-1 0 0,1 1-1,0-1 1,-1 1-1,1-1 1,0 1 0,0-1-1,-1 1 1,1-1-1,0 0 1,0 1 0,0-1-1,0 1 1,0-1 0,0 1-1,0 0 1,0-1-1,0 1 1,0-1 0,0 1-1,0-1 1,0 1-1,0-1 1,0 1 0,0-1-1,0 1 1,1-1-1,-1 0 1,0 1 0,0-1-1,1 1 1,-1-1-1,0 1 1,1-1 0,-1 0-1,0 1 1,1-1-1,-1 0 1,1 1 0,-1-1-1,0 0 1,1 0 0,-1 1-1,1-1 1,32 1 35,-22-1-36,262-2 259,3 0-4429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7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 7 1601,'-14'-3'8660,"14"-1"-7828,0 29-464,0 14 160,0 8 81,-15 6-481,-7 1-16,0 3-112,-7 0 16,8-4-32,-1-3-48,-7-4-1665,14-10-3473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7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431 16 3057,'-5'-13'7666,"-7"11"-6108,10 2-1573,0 1-1,0 0 1,0 0 0,0 0 0,0 0 0,0 0 0,0 0 0,0 0-1,1 0 1,-1 1 0,1-1 0,-1 1 0,1-1 0,-2 3 0,-83 135 583,61-94-510,-2-1-1,-36 45 1,57-82-68,-7 10 18,-2-1-1,0 0 1,-18 14-1,28-26-38,-1 0 0,1 0 0,-1-1 0,-1 1-1,1-1 1,0-1 0,-1 1 0,1-1 0,-1 0 0,0-1-1,0 0 1,0 0 0,-10 0 0,16-4-4,1 3 34,-1-1 0,1 0 0,0 0-1,0 1 1,-1-1 0,1 0-1,0 0 1,0 0 0,0 1 0,0-1-1,0 0 1,0 0 0,0 0 0,0 1-1,0-1 1,0 0 0,0 0 0,1 0-1,-1 1 1,0-1 0,1 0 0,-1 0-1,0 1 1,1-1 0,-1 0 0,1 1-1,-1-1 1,1 1 0,-1-1 0,1 0-1,-1 1 1,1-1 0,1 0 0,377-4-35,-221 6-1881,-153 0 1453,-4-1 288,1 0 0,-1 0-1,0 0 1,0 0-1,0 0 1,0 0 0,0 0-1,0 0 1,0 0 0,0 0-1,0 0 1,0-1 0,0 1-1,0 0 1,0-1 0,0 1-1,0-1 1,0 1-1,0-1 1,0 0 0,1 0-1,5-12-4707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38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283 4 9204,'0'-4'3618,"-7"4"-3138,0 0-288,-8 8-64,1 31 48,-1 14-48,1 8-80,-8 10-32,-7 8 0,-15 6-16,-6 4-1392,-16 0-7444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49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79 11621,'0'-5'97,"-1"0"59,1 1 0,0-1 0,1 0 1,-1 1-1,1-1 0,-1 1 1,4-9-1,-3 11-139,0 0 1,1 1 0,-1 0-1,0-1 1,1 1-1,-1 0 1,1-1-1,-1 1 1,1 0 0,0 0-1,-1 0 1,1 0-1,0 1 1,0-1-1,0 0 1,0 1 0,-1 0-1,1-1 1,0 1-1,3 0 1,63-8 310,-67 9-318,-1 0-1,1-1 1,0 1 0,-1 0-1,1 0 1,-1 0-1,1 0 1,-1 0 0,1 0-1,-1 0 1,0 0 0,1 0-1,-1 0 1,0 0 0,0 0-1,0 0 1,0 0 0,0 1-1,0-1 1,0 1-1,-1 37 43,1-29-34,0-7-18,0 1-1,-1-1 1,1 0-1,-1 0 1,1 1-1,-1-1 1,0 0-1,0 0 1,-1 0 0,1 0-1,-1 0 1,1-1-1,-1 1 1,0 0-1,0-1 1,-4 5-1,-45 29-78,4-3-45,46-32 109,0-1 0,0 1 0,0 0 0,0 0-1,0 0 1,0 0 0,0 0 0,0 0 0,0 0-1,0 0 1,1 1 0,-1-1 0,1 0 0,-1 0-1,1 1 1,-1-1 0,1 0 0,0 1 0,-1-1 0,1 0-1,0 1 1,0-1 0,0 0 0,0 1 0,0-1-1,0 1 1,1-1 0,-1 0 0,0 1 0,1-1-1,-1 0 1,1 0 0,-1 1 0,1-1 0,0 0-1,-1 0 1,1 0 0,0 0 0,0 0 0,0 0 0,0 0-1,0 0 1,0 0 0,0 0 0,0 0 0,0 0-1,0-1 1,2 2 0,7 3 6,0 0 0,0-1 0,0 0 0,18 4 1,-21-6-4,28 8-10,0 1 0,-1 1 0,61 32 0,-93-42 33,0-1 0,0 1 0,0-1 0,0 1 0,0 0 0,0-1 0,-1 1 0,1 0 0,-1 0 0,0 0 0,1 0 0,-1 1 0,0-1 0,1 4 0,-2-5-2,0 0 0,0 0 0,0 0 0,0 1 0,0-1 1,0 0-1,0 0 0,0 0 0,0 1 0,-1-1 0,1 0 0,0 0 0,-1 0 0,1 0 0,-1 0 0,1 0 0,-1 0 0,0 0 0,1 0 0,-1 0 0,0 0 0,0 0 0,0 0 0,0 0 0,0-1 0,0 1 0,0 0 0,0-1 0,0 1 1,0-1-1,0 1 0,0-1 0,0 1 0,0-1 0,-2 1 0,-26 7 103,0-1 0,-1-1 0,-51 4 1,-98-3-63,166-7-48,-39 1-24,-133-2-783,182 1 645,-1-1 1,1 1-1,0 0 0,0-1 0,0 0 0,0 0 1,0 1-1,0-2 0,-4-1 0,5 2-59,1-1 0,0 1 0,0 0 0,0 0 0,0-1 0,0 1 1,0-1-1,1 1 0,-1-1 0,0 1 0,1-1 0,-1 1 0,0-3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49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49 10293,'-2'-1'128,"1"0"1,0-1-1,-1 1 0,1 0 1,0-1-1,0 1 1,0-1-1,0 0 0,0 1 1,1-1-1,-1 1 1,0-1-1,1 0 0,-1 0 1,1 1-1,0-1 1,0 0-1,-1 0 0,1 0 1,0 1-1,0-1 1,1-3-1,-1 2-72,22-2 63,-21 5-118,-1 0 1,1 0 0,0 0-1,0 0 1,-1-1 0,1 1-1,0 1 1,-1-1 0,1 0 0,0 0-1,0 0 1,-1 0 0,1 0-1,0 1 1,-1-1 0,1 0 0,0 0-1,-1 1 1,1-1 0,0 1-1,-1-1 1,1 1 0,-1-1 0,1 1-1,-1-1 1,1 1 0,-1-1-1,1 1 1,-1-1 0,1 1-1,-1 0 1,0-1 0,0 1 0,1 0-1,-1 0 1,0-1 0,0 1-1,0 0 1,1 0 0,-1 16 22,1-11-25,-1-1 1,1 0-1,-1 0 1,0 0-1,-1 0 1,1 0-1,-1 0 0,0 0 1,0 0-1,-1 0 1,1 0-1,-1 0 1,0 0-1,-1-1 1,1 1-1,-1-1 1,0 1-1,0-1 1,-3 4-1,-3 0-46,-2 1-83,1 0 1,1 1 0,-1 1 0,-10 16 0,18-24 75,0 0 0,0 0 0,1 0 0,0 0-1,-1 0 1,1 0 0,0 0 0,1 0 0,-1 0 0,0 1 0,1-1 0,0 0-1,0 0 1,0 1 0,0-1 0,0 0 0,1 0 0,0 1 0,-1-1 0,1 0-1,0 0 1,0 0 0,1 0 0,2 5 0,0-1 63,-1 0-1,0 1 1,0-1 0,-1 0 0,0 1-1,0 0 1,-1-1 0,0 1 0,-1 0-1,1-1 1,-2 15 0,1-12 107,-1-8-86,1 0-1,-1 1 1,1-1 0,-1 0-1,0 0 1,0 0-1,0 0 1,0 0-1,0 0 1,0 0 0,-1 0-1,1 0 1,-1 0-1,1-1 1,-1 1-1,0 0 1,1-1 0,-1 0-1,0 1 1,0-1-1,0 0 1,0 0-1,0 0 1,0 0-1,-1 0 1,-2 0 0,-10 4 79,0-1 0,-28 4 0,28-5-71,-8 0-616,0-1 1,-34 0 0,28-2-4065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5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1072,'0'-4'204,"0"1"-1,0 0 0,0-1 0,0 1 0,1 0 0,-1 0 0,1-1 0,0 1 0,0 0 0,0 0 0,0 0 0,25-22 10520,-29 50-10594,3 406-201,-1-493-400,0 18-4,8-79 0,-5 108 458,1 1-1,0 0 1,1 0-1,0 0 1,2 0-1,-1 1 1,2-1-1,0 2 1,13-20-1,-2 4 90,-16 23-15,0 1 0,1-1 0,0 1 1,0 0-1,0-1 0,0 2 0,1-1 0,0 0 0,0 1 0,0-1 0,0 1 1,0 0-1,8-4 0,6 1-26,-1 0 1,1 1 0,0 1-1,0 1 1,26-2-1,96 4-15,-75 3-26,-62-2 17,0 0 1,-1 0-1,1 0 1,0 1-1,-1-1 1,1 1-1,0 0 0,-1-1 1,1 1-1,-1 1 1,0-1-1,1 0 1,-1 0-1,0 1 1,1 0-1,-1-1 1,0 1-1,0 0 1,0 0-1,-1 0 1,1 0-1,0 0 1,-1 1-1,0-1 1,1 0-1,-1 1 1,0-1-1,0 1 1,0-1-1,0 1 1,0 4-1,2 8 57,-2 0 0,1 0-1,-2 1 1,-1 22 0,0-9-35,1 148-92,0-103-2897,0-61-732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0.4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12 4002,'-7'-10'8007,"6"10"-7731,-19-1 1012,-17 7-1914,27-2 701,0 0-1,0 0 1,0 1-1,0 0 1,1 1-1,-17 12 0,22-15-47,1 0-1,-1 1 0,1-1 1,-1 0-1,1 1 0,0 0 1,0 0-1,1 0 0,-1 0 1,1 0-1,0 1 0,0-1 1,0 1-1,1-1 0,-1 1 1,1 0-1,-1 8 0,2-10-21,0 0-1,0 0 1,0-1-1,0 1 1,1 0-1,-1 0 1,1 0-1,0 0 1,0 0-1,0-1 1,0 1-1,0 0 1,0-1-1,3 4 0,-1-3 1,1 0-1,-1 0 0,1 0 0,0-1 0,-1 1 0,1-1 0,0 0 0,7 2 0,72 27 4,35 17-114,-114-45 91,-1-1 1,1 0 0,-1 1-1,0 0 1,0 0-1,0 0 1,-1 0 0,1 0-1,0 1 1,-1-1-1,2 5 1,-3-7 11,-1 0 0,1 0 0,-1 0 0,1 0 0,-1 1 0,1-1 0,-1 0 0,0 0 0,1 0 0,-1 1 0,0-1 0,0 0-1,0 0 1,0 1 0,0-1 0,0 0 0,-1 0 0,1 1 0,0-1 0,-1 0 0,1 0 0,-1 0 0,1 1 0,-1-1 0,1 0 0,-1 0 0,0 0 0,0 0 0,1 0 0,-1 0 0,0 0 0,0-1 0,0 1 0,0 0 0,0 0 0,0-1 0,0 1 0,0 0-1,0-1 1,-1 1 0,1-1 0,0 0 0,0 1 0,-2-1 0,-19 5-437,-1-2 0,1 0 0,-1-1 1,-36-3-1,33 1-1568,-11 0-4926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3:50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1 168 12214,'22'-17'1264,"21"2"-1232,37-3 16,44 1 400,21 2-304,15-2-144,14-5 0,-14 4-480,-22-10-2465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0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0 3362,'-197'8'8435,"224"-8"-8355,578 24 593,135-1-523,-311-21-73,-429-2-51,0-3-7,0-33-1492,0 26-448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1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7 8324,'-21'-6'1436,"21"6"-1392,-1 0 1,1 0-1,0 0 0,0 0 1,-1 0-1,1 0 1,0 0-1,-1 0 1,1 0-1,0 0 1,0 1-1,-1-1 0,1 0 1,0 0-1,0 0 1,0 0-1,-1 1 1,1-1-1,0 0 1,0 0-1,0 0 0,-1 1 1,1-1-1,0 0 1,0 0-1,0 1 1,0-1-1,0 0 0,0 0 1,0 1-1,-1-1 1,1 0-1,0 0 1,0 1-1,0-1 1,0 1-1,1 1 18,0 0 0,0 0 0,-1 0 0,1 0 0,0 0 0,1 0 0,-1 0-1,0 0 1,1 0 0,-1-1 0,1 1 0,-1 0 0,1-1 0,0 1 0,3 1 0,34 21-13,1-2 0,1-1 0,84 28 0,-69-27-42,19 5 3,91 21 1,-165-47-9,0 0 0,1 0 0,-1 0 1,0 0-1,0 0 0,0 0 0,0 0 0,0 0 0,0 1 0,0-1 0,-1 0 1,1 0-1,0 1 0,-1-1 0,1 1 0,-1-1 0,1 1 0,-1-1 0,1 0 0,-1 1 1,0-1-1,0 1 0,0 0 0,0 1 0,0 1-2,0 0 0,0 0-1,0 0 1,-1 0 0,1 0 0,-1-1 0,0 1-1,0 0 1,0 0 0,-3 4 0,-4 2-2,-1-1 0,0 0 1,-1-1-1,0 0 0,0 0 1,-1-1-1,0-1 0,0 0 0,-24 9 1,3 1 18,-45 23-442,-2-5 0,-109 33 0,99-43-2790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3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4130,'7'-4'7462,"-7"4"-7307,5 0-403,515 36 2109,6-1-2159,-266-35-2213,-257 0 1364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4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3 9877,'-1'-1'74,"-1"1"1,1 0 0,0-1-1,0 1 1,0 0-1,0-1 1,0 1 0,-1 0-1,1 0 1,0 0 0,0 0-1,0 0 1,-1 1 0,1-1-1,0 0 1,0 0 0,0 1-1,0-1 1,0 1 0,0-1-1,0 1 1,0-1 0,0 1-1,0 0 1,0-1 0,0 1-1,0 0 1,0 0 0,-1 1-1,2 0-44,1 0 0,-1 0-1,0-1 1,1 1 0,-1 0-1,1 0 1,0-1 0,-1 1-1,1 0 1,0-1-1,0 1 1,0-1 0,0 1-1,0-1 1,0 1 0,1-1-1,-1 0 1,0 0 0,1 1-1,-1-1 1,3 1 0,14 11-14,1 0 0,1-1 1,1-1-1,36 15 1,-26-13-6,39 23 0,-65-32-8,-1 0 1,1 0-1,-1 0 1,1 1-1,-1-1 1,0 1-1,-1 0 1,1 0-1,-1 0 1,0 1-1,0-1 1,-1 1-1,1 0 1,-1 0-1,-1 0 1,1 0-1,-1 0 1,0 0-1,0 0 1,-1 0 0,0 0-1,0 0 1,0 1-1,-2 8 1,1-12-4,0 0 0,0 1 1,0-1-1,-1 0 0,1 1 1,-1-1-1,0 0 0,0 0 1,0 0-1,0 0 0,0-1 1,0 1-1,-1-1 0,0 1 1,1-1-1,-1 0 0,0 0 1,-6 3-1,-6 4-2,-1-2-1,-27 10 1,29-11-3,-27 8-605,0-1 0,-53 9 0,-11-7-3600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4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23 193 10869,'-3'-1'39,"2"1"-33,0-1 0,0 1 0,1 0 0,-1 0 0,0 0 0,0 0 0,0 0 0,0 0 0,0 0 0,1 0 1,-1 0-1,0 0 0,0 0 0,0 0 0,0 0 0,1 1 0,-1-1 0,0 0 0,-1 1 0,1 27 217,1-24-179,0 196 1413,7-448-1436,-8 213-19,0 23-3,0-1 0,2 1 0,-1-1 0,4-18 0,-3 28 2,-1 1 1,1-1-1,0 0 0,0 1 1,0-1-1,0 1 0,1 0 0,-1-1 1,1 1-1,-1 0 0,1 0 0,0 0 1,0 0-1,0 0 0,0 0 1,0 0-1,0 1 0,1-1 0,-1 1 1,1-1-1,-1 1 0,1 0 1,-1 0-1,6-1 0,3-1 14,0 1 0,-1 0 0,1 0 0,0 1 0,0 0 0,1 1 0,20 3 0,-28-2-1,1 0 0,-1 0-1,1 1 1,-1 0-1,0 0 1,1 0 0,-1 1-1,0-1 1,0 1-1,-1 0 1,1 0-1,-1 0 1,1 0 0,-1 1-1,0 0 1,0-1-1,-1 1 1,1 0 0,-1 0-1,4 8 1,4 11 13,0 0 0,-1 0 0,-1 1 0,-2 0 0,0 0 0,4 47 0,-3-42-30,-6-29-52,-1 0 51,1 0-1,-1 0 1,0 1 0,0-1-1,0 0 1,0 0-1,1 0 1,-1 0-1,0 0 1,0 0 0,0 0-1,1 0 1,-1 0-1,0 0 1,0 0-1,0 0 1,1 0 0,-1 0-1,0 0 1,0 0-1,0 0 1,1 0-1,-1 0 1,0 0 0,0-1-1,0 1 1,1 0-1,-1 0 1,0 0-1,0 0 1,0 0 0,0 0-1,1-1 1,-1 1-1,0 0 1,0 0-1,0 0 1,0 0 0,0-1-1,0 1 1,0 0-1,0 0 1,1 0-1,-1 0 1,0-1 0,0 1-1,0 0 1,0 0-1,0 0 1,0-1-1,0 1 1,6-23-72,0 0 0,2 0 0,1 1 1,19-34-1,-24 49 69,0 0 1,0 1-1,1-1 1,0 1 0,0 0-1,1 0 1,0 1-1,0 0 1,0 0-1,0 0 1,1 1-1,0-1 1,0 2 0,0-1-1,0 1 1,1 0-1,-1 1 1,10-3-1,20 1 40,0 1 0,61 3 0,-94 0-25,-1 1 0,1-1 0,-1 1 0,1 0 0,-1 0 0,1 0 0,-1 0 0,1 1 0,-1 0 0,0-1 0,0 1 0,0 0 0,0 1 0,0-1 0,0 0 0,-1 1 0,1-1-1,-1 1 1,0 0 0,0 0 0,0 0 0,0 0 0,0 0 0,-1 1 0,1-1 0,-1 0 0,0 1 0,2 5 0,0 9 2,1 1-1,-2-1 1,-1 0 0,-1 26-1,0-37-13,1-4-59,-1 0 0,0-1 0,0 1 1,-1-1-1,1 1 0,0-1 0,-1 1 0,0-1 0,1 1 1,-1-1-1,0 0 0,0 1 0,-1-1 0,1 0 1,0 0-1,-1 0 0,1 0 0,-1 0 0,-2 2 0,-28 18-2426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5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23 7491,'1'-1'173,"-1"-1"0,1 1 0,0 0 0,-1-1-1,1 1 1,0 0 0,0 0 0,0 0-1,0 0 1,0 0 0,0 0 0,0 0-1,0 0 1,0 0 0,1 0 0,-1 1 0,0-1-1,0 0 1,1 1 0,-1-1 0,1 1-1,-1 0 1,0-1 0,1 1 0,-1 0 0,1 0-1,-1 0 1,0 0 0,1 0 0,1 0-1,63 0-898,-45 1 1147,-17-2-420,-1 1 1,1 0 0,0 0 0,0 0-1,-1 1 1,1-1 0,0 1 0,0 0-1,-1 0 1,1 0 0,-1 1 0,1-1-1,-1 1 1,1 0 0,5 4-1,-7-3 3,1 1-1,-1 0 0,0 0 0,1 0 0,-2 0 0,1 0 1,0 1-1,-1-1 0,0 1 0,0-1 0,0 1 0,-1-1 1,1 7-1,0 95 53,-2-101-55,0 0 1,0 0-1,0 0 0,-1 0 1,1 0-1,-1-1 1,-1 1-1,1-1 0,0 1 1,-1-1-1,0 0 1,0 0-1,-1 0 1,1 0-1,-1 0 0,1-1 1,-1 0-1,0 0 1,-1 0-1,1 0 0,0 0 1,-8 2-1,-15 9 3,-1-2 0,-48 14 0,54-19-3,-34 10 123,-83 16 0,264-26 338,336 21-2887,-395-24-1964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7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67 197 8436,'-2'-1'84,"1"0"1,0 0-1,0 0 1,-1 0-1,1 1 1,-1-1-1,1 0 1,-1 1-1,1-1 1,0 1-1,-1 0 0,0-1 1,1 1-1,-1 0 1,1 0-1,-1 0 1,1 0-1,-1 0 1,1 1-1,-1-1 1,1 0-1,-4 2 1,3 0 19,1 1 0,-1 0 0,0 0 0,1 0 0,0 0 0,-1 1 0,1-1 0,1 0 0,-1 0 0,0 6 0,-6 28 103,3 0 1,1 0 0,2 54 0,1-53-202,0-37-102,0-5-301,0-373 31,0 376 401,0-1-1,-1 1 0,1-1 1,0 0-1,0 1 0,0-1 1,0 0-1,1 1 0,-1-1 1,0 0-1,1 1 0,-1-1 1,1 1-1,-1-1 0,1 1 1,0-1-1,0 1 0,-1-1 1,1 1-1,0 0 0,0-1 1,1 1-1,-1 0 0,0 0 1,0 0-1,0 0 0,1 0 1,-1 0-1,1 0 0,-1 0 1,1 1-1,-1-1 0,1 1 1,-1-1-1,1 1 0,-1-1 1,1 1-1,0 0 0,-1 0 1,1 0-1,0 0 0,2 0 1,2 1-23,0 0 0,0 1 0,0 0 0,-1 0 0,1 0 0,-1 1 0,1 0 0,-1 0 0,0 0 0,9 7 0,115 118 228,-7-5-112,-120-121-124,0-1-1,0 1 1,1 0-1,-1-1 1,0 0-1,1 1 1,-1-1-1,1 0 1,-1 0-1,1 0 1,-1-1-1,1 1 1,0-1-1,-1 1 1,1-1-1,0 0 1,0 0 0,-1 0-1,1 0 1,0-1-1,-1 1 1,1-1-1,0 1 1,-1-1-1,1 0 1,-1 0-1,1 0 1,-1 0-1,0-1 1,1 1-1,-1-1 1,4-2-1,-1-1-2,0 0 0,0 0 0,0-1-1,-1 1 1,0-1 0,0 0 0,0 0-1,-1 0 1,1-1 0,-1 1 0,2-9 0,1-12-30,-2 1-1,0-1 1,-2 0 0,-2-49 0,0 39 4,7 8 19,-7 29-7,17 1-70,-13 0 81,1 1-1,-1 0 1,0 0-1,0 0 1,0 1-1,0-1 1,0 1-1,-1 0 1,1 0-1,-1 0 1,1 1-1,-1-1 1,0 1-1,-1 0 1,1-1-1,-1 1 1,0 0-1,1 1 1,-2-1-1,1 0 1,0 1-1,-1-1 1,1 8-1,3 10 5,-2-1 0,-1 1-1,0 36 1,-2 62-229,0-71-3001,0-29-2769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28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30 10517,'-1'-1'39,"0"1"0,0-1-1,1 0 1,-1 1 0,1-1 0,-1 0 0,0 0 0,1 1-1,-1-1 1,1 0 0,0 0 0,-1 0 0,1 0 0,0 0-1,-1 1 1,1-1 0,0 0 0,0 0 0,0 0 0,0 0 0,0 0-1,0 0 1,0 0 0,0 0 0,0 0 0,0 0 0,1-1-1,28-2 219,-5 4-248,-16-1-8,0 1 0,0 0 0,0 0 0,-1 1 0,1 0 0,0 1 0,12 3 0,-17-4-1,-1 1 0,1 0 0,-1 0 0,1 0 0,-1 0 0,0 0 0,1 0 0,-1 1 0,0-1 0,-1 1 0,1-1 0,0 1 0,-1 0 0,1 0 0,-1 0 0,0 0 0,0 0 0,0 0 0,0 0 0,-1 0 0,1 0-1,-1 6 1,1-1 0,0-1-1,0 0 1,-1 1-1,0-1 1,0 1-1,-1-1 0,0 1 1,-2 7-1,2-12-1,-1 0 0,1 0-1,-1 0 1,1 0 0,-1 0 0,0 0-1,0 0 1,0-1 0,-1 1 0,1-1-1,0 1 1,-1-1 0,0 0 0,1 0-1,-1 0 1,0 0 0,0-1 0,-4 2-1,-14 6-65,0-1-1,-1 0 0,0-2 0,-43 7 0,85-13 33,1 2-1,0 0 0,-1 2 1,1 0-1,-1 1 0,0 1 0,0 1 1,-1 1-1,0 1 0,-1 0 1,26 18-1,-41-25 49,0 0 1,0 1-1,0-1 0,-1 1 1,1 0-1,-1 0 1,0 0-1,1 0 0,-1 0 1,-1 0-1,1 0 0,0 1 1,-1-1-1,1 5 0,3 51 354,-5-54-311,0-4-41,0 0 1,0 0 0,0 0-1,0 0 1,-1 0-1,1 0 1,0 0 0,-1 0-1,1 0 1,-1 0 0,1 0-1,-1 0 1,1 0 0,-1 0-1,1 0 1,-1 0-1,0-1 1,0 1 0,1 0-1,-1 0 1,0-1 0,0 1-1,0-1 1,0 1 0,0-1-1,-1 1 1,-30 7 68,21-6-12,-75 10-445,-1-3 0,-136-5 0,190-4-499,-74 0-6835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5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 7411,'0'-7'593,"15"0"-593,21 0-272,15 3-113,-8-3-4753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6.2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0 226 7876,'64'2'491,"-35"0"-376,0-2 0,1-1 1,40-6-1,-63 5-65,1-1 0,-1 0 1,0 0-1,0 0 0,0-1 0,-1 0 1,1 0-1,-1 0 0,0-1 0,0 0 0,0 0 1,-1-1-1,0 0 0,0 0 0,0 0 0,5-10 1,-4 6-75,-1 0 0,0-1 0,-1 1 1,0-1-1,0 1 0,-1-1 0,-1 0 1,0-1-1,0 1 0,0-13 0,-7 23 45,0-1 0,0 1-1,0 1 1,0-1-1,0 1 1,0 0-1,0 0 1,-7 1 0,6-1-9,-88 0 12,92 0-6,-1 1 1,1-1 0,-1 1 0,1-1-1,-1 1 1,1 0 0,-1 0-1,1 0 1,0 0 0,0 1-1,-1-1 1,1 1 0,0-1-1,0 1 1,1 0 0,-1 0 0,0 0-1,0 0 1,1 0 0,-1 0-1,1 0 1,0 0 0,0 1-1,-1-1 1,2 0 0,-1 1-1,0-1 1,0 1 0,1-1 0,-1 1-1,1 3 1,-3 13 105,1 0-1,1 0 1,2 24 0,-1-22-59,0-17-62,-1 0 1,1 1 0,0-1 0,0 1 0,0-1 0,1 1 0,0-1 0,0 0-1,0 1 1,0-1 0,0 0 0,1 0 0,0 0 0,0 0 0,0 0 0,0 0-1,1-1 1,0 1 0,-1-1 0,1 1 0,1-1 0,-1 0 0,0 0 0,1-1-1,-1 1 1,1-1 0,0 1 0,0-1 0,0 0 0,7 2 0,5 3-23,0 0 1,0-1-1,1 0 1,0-2-1,0 0 1,0-1-1,0 0 1,1-2 0,-1 0-1,0-1 1,26-3-1,-40 3-32,0-1-1,1 1 1,-1-1 0,0 0-1,0 0 1,0 0 0,0-1-1,0 1 1,0-1-1,-1 1 1,1-1 0,0 0-1,-1 0 1,1 0 0,-1-1-1,0 1 1,0 0-1,0-1 1,0 0 0,2-2-1,1-6-131,0 1-1,-1-1 0,0 0 0,3-17 1,-5 19 162,0 1 0,1-1 0,0 0 1,0 1-1,1-1 0,0 1 0,9-14 1,-8 17 165,0 0 0,0 0 0,0 1 0,1 0 0,-1 0 0,1 0 0,0 0 0,0 1 0,1 0 0,-1 0 0,1 1 0,-1 0 0,1 0 0,0 0 0,0 1 0,-1 0 0,1 1 0,13-1 1,-19 2-122,0-1 0,0 1 0,0-1 0,0 1 1,0-1-1,0 1 0,0-1 0,0 1 1,0 0-1,0 0 0,0-1 0,0 1 0,-1 0 1,1 0-1,0 0 0,0 0 0,-1 0 1,1 0-1,-1 0 0,1 0 0,-1 0 0,1 0 1,-1 1-1,0-1 0,0 0 0,1 0 1,-1 0-1,0 0 0,0 2 0,3 38 224,-3-39-227,0 16 48,0-8-38,0 1 0,0-1 0,-1 0-1,-4 20 1,4-27-28,0 0 0,-1 0 0,1 1 0,-1-1 0,0 0 0,0 0 0,0-1 0,0 1 0,0 0 0,-1-1 0,1 1 0,-1-1 0,0 0 0,1 0 0,-1 0 0,0 0 0,-6 3 0,-77 31-414,85-36 273,1-3 93,0-1 1,1 0 0,0 1 0,0-1-1,0 0 1,0 1 0,0-1 0,1 1 0,-1-1-1,1 1 1,0 0 0,0 0 0,1 0 0,-1 0-1,1 0 1,-1 0 0,4-2 0,7-6 22,0 1 0,25-14 1,-16 10-76,201-107-239,-220 121 1168,-7 6-342,-15 19-186,-13 19-124,29-36-155,1 0 1,1 0 0,0 0-1,0 0 1,0 1 0,1-1-1,0 0 1,2 11 0,0 10 18,-2-28-44,0 0 1,1 1 0,-1-1-1,0 0 1,1 0 0,0 0 0,-1 0-1,1 0 1,0 1 0,-1-1-1,1 0 1,0 0 0,0-1 0,0 1-1,0 0 1,0 0 0,0 0 0,0 0-1,0-1 1,0 1 0,0-1-1,0 1 1,0-1 0,1 1 0,-1-1-1,0 1 1,0-1 0,1 0-1,-1 0 1,0 0 0,2 0 0,50 2-17,-42-2 9,5 0-107,1-1 0,-1 0 0,0-1 0,0-1 0,0 0 0,0-1 1,18-8-1,-24 8 24,0-1 0,0-1 1,-1 0-1,0 0 0,0-1 0,0 0 1,-1 0-1,0-1 0,0 0 0,-1 0 1,9-15-1,-2 1 5,-12 18 92,0 0 0,0 1 0,0-1 0,0 1 1,1 0-1,-1-1 0,1 1 0,0 0 0,6-4 1,-8 6 221,-1 130 826,0-45-3796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6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8 5202,'0'0'1121,"-8"0"-1121,-21 0 0,-7 0 320,0 0-320,7 0-176,14 0 432,15-4 304,0 1-560,36 3-6034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6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9636,'302'35'1126,"-241"-27"-363,-61 13-16,0-18-724,0 36 421,-6 44-1,4-70-385,0 1-1,-2 0 0,1 0 0,-2-1 0,0 0 0,-12 23 0,8-19-68,0 1-1,2-1 1,0 2 0,0-1-1,2 1 1,1 0-1,0 0 1,1 1 0,1-1-1,1 35 1,1-54-92,1 1 0,-1-1 1,1 1-1,-1 0 0,0-1 0,1 1 1,-1-1-1,1 1 0,-1-1 1,1 1-1,0-1 0,-1 1 0,1-1 1,0 0-1,-1 1 0,1-1 0,0 0 1,-1 1-1,1-1 0,0 0 1,-1 0-1,1 0 0,0 0 0,0 0 1,-1 0-1,1 0 0,0 0 0,0 0 1,-1 0-1,1 0 0,0 0 1,0 0-1,-1-1 0,2 1 0,4-1-863,16 1-4375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7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 11221,'0'-11'560,"0"8"-207,0-5 143,72-2-448,23 3-48,-1 0-192,-7-4-1217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8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24 280 8580,'4'-4'-2,"-1"1"0,1 0-1,0 0 1,0 1 0,0-1 0,0 1-1,0 0 1,0 0 0,1 1 0,-1-1 0,1 1-1,-1 0 1,1 0 0,-1 0 0,6 0 0,14-4 10,0-1 20,1-1-1,-1-2 1,-1 0 0,36-20-1,-53 26 28,-1 0 0,1-1-1,-1 0 1,1 0 0,-1 0 0,-1-1 0,1 0-1,0 0 1,-1 0 0,0 0 0,0-1 0,-1 1-1,0-1 1,0 0 0,0 0 0,0 0 0,-1-1-1,0 1 1,-1-1 0,1 1 0,-1-1-1,0-9 1,0 14-16,-1-1 1,0 1-1,0 0 0,0-1 0,0 1 0,0-1 0,-1 1 0,1 0 1,0-1-1,-1 1 0,0 0 0,0 0 0,0-1 0,0 1 1,0 0-1,0 0 0,0 0 0,-2-2 0,0 2-7,0 1 0,0 0-1,0 0 1,-1 1 0,1-1 0,0 1 0,0-1-1,0 1 1,0 0 0,-1 0 0,-4 1-1,-13-1-99,6 0 101,1 0 0,-1 1 0,0 0 0,1 1-1,-1 1 1,1 0 0,-1 1 0,1 1 0,1 0 0,-1 1 0,1 0 0,0 1 0,0 1 0,1 0 0,0 0 0,-15 15 0,23-19-3,0 2 0,1-1 0,-1 0 0,1 1 0,0-1 0,1 1 0,0 0 0,-1 0 0,2 0 0,-1 0 0,1 0 0,0 1 0,0-1 0,1 0 0,-1 1 0,2-1 0,0 11 0,-1-2-10,0-12-15,1 0-1,-1-1 1,0 1 0,1-1-1,-1 1 1,1-1-1,0 0 1,-1 1 0,1-1-1,1 1 1,-1-1-1,0 0 1,0 0 0,1 0-1,-1 0 1,1 0-1,0 0 1,3 3-1,0-1-1,0-1-1,0 0 0,0 0 0,1-1 1,-1 0-1,0 1 0,1-2 0,6 3 1,10 0-7,0-1 1,1-1-1,30-1 1,-24 0-50,72-5-399,-91 3 202,0-1-1,0 0 0,-1-1 0,0 0 0,1 0 1,-1-1-1,0 0 0,9-7 0,27-20-3222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8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10261,'0'-2'36,"1"1"0,1 0 0,-1-1 0,0 1 0,0 0 0,0 0 0,0 0-1,1 0 1,-1 0 0,1 0 0,-1 1 0,0-1 0,1 0 0,-1 1 0,1-1 0,0 1 0,-1-1 0,1 1 0,-1 0 0,1 0 0,0 0 0,-1 0 0,1 0 0,0 0 0,-1 0 0,3 1 0,49 2 63,-51-2-91,1 0 1,-1-1-1,0 1 1,0 0-1,1 0 1,-1 1-1,0-1 1,0 0-1,0 1 1,0-1-1,-1 1 1,1 0-1,0 0 1,0 0-1,-1 0 1,0 0-1,1 0 1,-1 0-1,0 0 1,0 0-1,0 0 1,0 1-1,0-1 1,-1 1-1,1-1 1,0 3-1,1 9 64,-1-1 0,0 1 0,-3 22 0,2-11-64,-1-20-4,1 0 0,-1-1 0,0 1 0,0 0 0,-1-1 0,1 1 0,-1-1-1,0 1 1,0-1 0,0 0 0,-1 0 0,0 0 0,0 0 0,0 0 0,0 0 0,0-1 0,-1 0 0,-5 5-1,1-2-41,0 0-1,-1 0 0,0-1 0,0-1 0,0 1 0,-1-2 0,-18 6 0,26-8-196,2-9-536,0 3 698,1 1 0,0 0 0,0-1 0,0 1 0,1 0 0,0 0 0,-1 0 0,1 0 0,1 0 0,-1 0 0,1 1 0,-1-1 0,1 1 1,4-4-1,57-52-236,-29 29 143,-18 15 227,0 0 0,0 1-1,2 1 1,0 0 0,0 2-1,1 0 1,40-15 0,-60 26-32,0 0 0,0 0 1,0 0-1,0 0 0,0 0 1,1-1-1,-1 1 0,0 0 1,0 0-1,0 0 0,0 0 0,0 0 1,0 0-1,0 0 0,0 0 1,1 0-1,-1 0 0,0 0 1,0 0-1,0 0 0,0 0 1,0 0-1,0 0 0,0 0 1,1 0-1,-1 1 0,0-1 0,0 0 1,0 0-1,0 0 0,0 0 1,0 0-1,0 0 0,0 0 1,0 0-1,1 0 0,-1 0 1,0 0-1,0 0 0,0 1 1,0-1-1,0 0 0,0 0 0,0 0 1,0 0-1,0 0 0,0 0 1,0 0-1,0 1 0,0-1 1,0 0-1,0 0 0,0 0 1,0 0-1,0 0 0,0 0 1,0 0-1,0 0 0,0 1 1,0-1-1,0 0 0,0 0 0,0 0 1,0 0-1,-7 13 534,-14 18-696,18-27 335,-4 8-161,0 1 0,0-1-1,1 2 1,1-1 0,0 0 0,1 1 0,1 0 0,0 0-1,1 0 1,0 0 0,1 1 0,1 24 0,2-38-67,0 0 0,0-1 0,0 1 0,-1 0 1,1-1-1,0 1 0,0-1 0,0 1 0,0-1 1,0 0-1,0 0 0,1 0 0,-1 0 0,0 0 0,2-1 1,2 1-53,17-1-239,1 0 0,-1-1 0,0-2 0,0 0 0,37-12 0,-46 11-162,0-1 1,0 0 0,-1-1 0,0 0-1,-1-1 1,0-1 0,0 1-1,0-2 1,-1 0 0,13-15 0,-21 21 337,-1 0 1,1 0 0,-1 1-1,0-2 1,0 1 0,0 0-1,0 0 1,-1-1 0,2-7-1,0-24 5827,-3 47-4766,-14 159 16,14-166-985,0-2-95,-1 0 1,1-1 0,0 1-1,0-1 1,0 1 0,1-1-1,-1 1 1,0-1 0,0 1-1,1-1 1,-1 1 0,1-1-1,0 1 1,-1-1 0,1 1-1,1 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9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 10005,'-2'0'-8,"0"0"1,1 0 0,-1 0 0,0 1 0,0-1 0,0 1-1,0-1 1,1 1 0,-1 0 0,0 0 0,1-1 0,-1 1-1,0 1 1,1-1 0,-1 0 0,1 0 0,0 0 0,-1 1 0,1-1-1,-2 3 1,-12 9-8,2-5 41,-1-1-1,-1 0 1,1-1-1,-1 0 1,0-2 0,-1 1-1,1-2 1,-1 0-1,1-1 1,-1-1-1,-22 0 1,38-1-29,-1 0 1,0 1-1,1-1 0,-1 0 0,1 0 1,-1 0-1,0 0 0,1-1 1,-1 1-1,1 0 0,-1 0 0,0 0 1,1 0-1,-1-1 0,1 1 0,-1 0 1,0 0-1,1-1 0,-1 1 1,1-1-1,-1 1 0,1 0 0,0-1 1,-1 1-1,1-1 0,-1 1 1,1-1-1,0 1 0,-1-1 0,1 1 1,0-1-1,0 1 0,-1-1 1,1 0-1,0 1 0,0-1 0,0 1 1,0-1-1,0 0 0,0 1 0,0-1 1,0 0-1,0 1 0,0-1 1,0 1-1,0-2 0,10-18-165,-3 16 137,-1 0 0,1 1 1,1 0-1,-1 0 0,0 1 0,0 0 1,1 0-1,0 0 0,7 1 0,77-6-843,-33 7-1183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49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0 83 11349</inkml:trace>
  <inkml:trace contextRef="#ctx0" brushRef="#br0" timeOffset="1">0 83 11349,'392'-82'224,"-392"110"-192,0 22-32,-21 18 384,-1 3-95,-7 4-97,0-4 96,7-7 96,7-7-368,1-7 48,14-14-64,0-7 0,0-15 0,0-4-288,22-10-448,21 0-81,15 0-495,-7-32-1730</inkml:trace>
  <inkml:trace contextRef="#ctx0" brushRef="#br0" timeOffset="2">174 382 10373,'-14'-7'1104,"14"3"-752,51-3-208,58-3-144,29-5 0,0-10-640,-15-3-3730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0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1 7652,'0'50'160,"0"10"-160,0 8 240,0-7 144,0-4-160,0-15-208,-14-6 192,6-11-32,1-7-144,-7-11 80,6-4-112,1-3-480,0 0-2177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1.2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 8100,'2'0'55,"-1"0"0,1-1-1,0 1 1,-1 0 0,1 0 0,0 0 0,0 0 0,-1 1 0,1-1 0,0 0 0,-1 1 0,1-1 0,-1 1 0,1-1 0,0 1 0,1 1-1,7 9 148,-1 1 0,-1-1-1,0 2 1,0-1 0,-2 1-1,1 0 1,-2 0 0,6 19-1,2 0-81,2 8 3,-10-25-107,1-1 0,0 0 0,13 21-1,-16-34-21,-1 0 0,1 0-1,0 0 1,0 0 0,0-1-1,0 0 1,0 1-1,0-1 1,0 0 0,-1 0-1,1 0 1,0-1 0,0 1-1,0-1 1,0 0-1,0 1 1,4-3 0,0 0 2,0-1-1,0 0 1,-1-1 0,1 1 0,-1-1 0,0 0 0,0-1-1,0 0 1,-1 1 0,0-2 0,0 1 0,0-1-1,-1 1 1,0-1 0,0 0 0,-1-1 0,4-12 0,0 0-6,-2 0 1,0 0 0,-1 0 0,-2-1-1,2-39 1,-5 59-22,1 0 0,0 0-1,-1 0 1,1-1 0,0 1 0,0 0 0,0 0 0,0-1-1,0 1 1,0 0 0,0 0 0,1 0 0,-1-1 0,0 1-1,1 0 1,-1 0 0,1 0 0,-1 0 0,1 0 0,-1 0-1,1 0 1,0 0 0,0 0 0,-1 0 0,1 0 0,0 0-1,0 0 1,0 1 0,0-1 0,0 0 0,0 1-1,0-1 1,0 0 0,0 1 0,1-1 0,-1 1 0,1-1-1,7 1-2297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3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6099,'0'0'5007,"17"2"-3232,94 25-1183,170 66 0,177 92-125,-302-126-375,209 51 0,171 8 41,-200-62-128,-159-30 8,199 56-1,-339-71-5,-1 3 0,39 18 0,-73-31-20,-7-1-1132,-19 0-1936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6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1 8500,'-6'0'4871,"6"-1"-4795,-7 17 283,-7 201 537,12-138-877,-21 135 0,0-133-292,21-76-204,0 0 1,-1 1-1,0-1 0,0 0 1,0 0-1,-7 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1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 10085,'0'3'186,"0"161"204,1-163-389,-1-1-1,0 1 1,0 0 0,0 0 0,0 0 0,1 0-1,-1-1 1,0 1 0,1 0 0,-1 0 0,1-1-1,-1 1 1,1 0 0,-1-1 0,1 1 0,-1-1-1,1 1 1,-1 0 0,1-1 0,0 1 0,0-1-1,-1 0 1,1 1 0,0-1 0,-1 0-1,1 1 1,0-1 0,0 0 0,0 0 0,0 1-1,-1-1 1,3 0 0,32 1 37,-23-2-33,-5 1-6,12 1-47,-1-1 0,0-1 0,0-1 0,1-1 1,21-5-1,-36 6 36,0 1 1,1-1 0,-1 0 0,0 0 0,0 0 0,0-1 0,0 1-1,-1-1 1,1 0 0,-1 0 0,1-1 0,-1 1 0,0 0 0,0-1-1,-1 0 1,1 0 0,-1 0 0,0 0 0,0 0 0,0 0 0,0-1-1,-1 1 1,0 0 0,0-1 0,0 1 0,0-8 0,0 8 12,0 0-1,-1 0 1,0 0 0,0 0 0,0 0 0,0 0 0,0 0 0,-1 0 0,0 0 0,0 0 0,0 0 0,0 0 0,-1 0 0,0 0 0,1 1-1,-1-1 1,-4-4 0,2 4 18,-1 0 0,1 1 1,-1 0-1,0-1 0,0 2 0,0-1 0,0 1 0,0 0 0,0 0 0,-1 0 0,-9-2 0,-13 0 10,0 0-1,0 1 1,-41 3-1,56 0-78,-8 3-694,11 11-1278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2.0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0 9012,'0'0'1073,"0"29"-753,0 17 384,0 11-304,0 4-160,0 3-64,0-3-96,0-8 17,0-6-97,8-12 0,6-10 0,-7-7-657,1-11-927</inkml:trace>
  <inkml:trace contextRef="#ctx0" brushRef="#br0" timeOffset="1">0 225 9764,'0'-7'0,"29"7"-400,37 0 368,6 0 32,-7 0-1136,-6 0-3074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2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133 222 10549,'10'0'333,"-6"0"-323,0 0 0,0 0 0,0 0 0,0 0 0,0 0 0,0-1 0,0 0 0,0 0 0,0 0 0,0 0 0,0 0 0,0-1 0,-1 0 0,1 0 0,-1 0 0,1 0 0,-1-1 0,0 1 0,1-1 0,-1 0 0,-1 0 0,1 0 0,0 0 0,-1 0 0,0-1 0,1 1 0,-1-1 0,-1 1 0,1-1 0,0 0 0,-1 0 0,0 0 0,0 0 0,0 0 0,0 0 0,-1 0 0,0 0 0,0-8 0,1-8 10,-1 14-15,0-1 0,0 1 1,0-1-1,-1 1 0,0-1 0,-2-7 1,2 11-7,0 1 1,0 0-1,-1 0 1,1-1-1,-1 1 1,1 0 0,-1 0-1,0 1 1,1-1-1,-1 0 1,0 1-1,0-1 1,-1 1-1,1-1 1,0 1 0,0 0-1,-1 0 1,1 0-1,-5-1 1,-8-2-8,-1 1 1,0 0-1,-1 1 1,1 1-1,-32 2 0,45-1 8,0 0 0,0 1-1,0-1 1,0 1 0,0 0-1,0 0 1,0 0-1,1 0 1,-1 0 0,0 0-1,0 1 1,1 0 0,-1-1-1,1 1 1,0 0-1,-1 0 1,1 0 0,0 0-1,0 1 1,0-1-1,0 1 1,1-1 0,-1 1-1,1 0 1,0-1 0,-1 1-1,1 0 1,0 0-1,-1 5 1,-1 8 1,1 0 1,1 1-1,0-1 0,2 25 0,-1-14 23,0-23-24,0-1 1,1 1-1,-1-1 0,1 0 0,-1 1 1,1-1-1,0 0 0,0 0 0,1 1 1,-1-1-1,1 0 0,-1 0 0,1-1 0,0 1 1,0 0-1,0 0 0,1-1 0,-1 1 1,4 2-1,0-1 1,0 0 0,1 0 1,-1-1-1,1 0 0,0 0 0,0-1 1,0 1-1,12 1 0,10 0-3,1-1-1,-1-2 0,43-3 1,-68 2-5,0 0 0,0-1 0,0 0 0,0 0 0,0 0 1,-1 0-1,1 0 0,0-1 0,0 0 0,-1 0 0,1 0 1,-1 0-1,0 0 0,1-1 0,-1 0 0,0 1 0,-1-1 1,4-4-1,2-5-60,0 0 1,-1 0 0,-1 0-1,6-14 1,-8 15 37,1 0-1,0 1 1,0 0 0,1 0-1,1 0 1,9-11 0,-13 19 27,-1 1 0,0-1 0,1 0 0,-1 1 1,1 0-1,0-1 0,-1 1 0,1 0 1,0 1-1,0-1 0,0 0 0,0 1 1,-1-1-1,1 1 0,0 0 0,0 0 0,0 0 1,5 2-1,-5-2 4,-1 0-1,0 0 1,0 1 0,0-1 0,0 1-1,0 0 1,0 0 0,0 0 0,0 0-1,0 0 1,-1 0 0,1 0-1,0 0 1,0 1 0,-1-1 0,1 1-1,-1-1 1,0 1 0,1 0 0,-1 0-1,0-1 1,0 1 0,2 4 0,-1 9 23,0 1 0,-1-1 1,-1 1-1,-1 21 1,-1 5-28,2-42-43,6-1 14,0 0 0,0 0 1,0-1-1,0 0 0,0 0 1,0 0-1,0-1 1,-1 0-1,1 0 0,-1 0 1,0-1-1,0 0 1,0 0-1,4-5 0,2-1-62,-2 0 0,1-1-1,-1 0 1,-1-1 0,8-14-1,-13 20 129,0 0 0,-1 0-1,0-1 1,0 1 0,0-1 0,-1 1-1,0-1 1,-1 0 0,1 1-1,-2-13 1375,1 24-1308,0 133 694,0-136-791,0 0-1,0 0 0,1 0 1,-1-1-1,0 1 1,1 0-1,0 0 0,-1 0 1,1-1-1,0 1 1,0 0-1,0-1 0,0 1 1,0 0-1,0-1 0,0 0 1,0 1-1,1-1 1,2 3-1,0-2-9,0 1 0,0-1 0,0 0 1,1 0-1,-1 0 0,1-1 0,8 3 0,8-1-464,0-1 0,38 0 1,-48-2 19,19 0-1180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3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0 11013,'-44'0'176,"15"36"-160,22 10-16,7 4 16,0-3 64,0-5-80,0-6 16,7-11 16,15-4 0,0-10-64,0-7-64,7-4-512,0 0-561,-7 0-2400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3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1 111 7860,'0'-4'0</inkml:trace>
  <inkml:trace contextRef="#ctx0" brushRef="#br0" timeOffset="1">1 111 12486,'392'-111'0,"-392"143"144,0 25-144,7 11 208,0 3 16,8 4-176,-1 0-48,-6-7 32,6-4-16,1-14 64,-8-15-80,7-10-176,15-7-464,8-18-1025,6 0-1921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3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50 12902,'-7'-7'0,"7"3"-64,43 1-96,73-4 96,30-4-1329,-1-7-4418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5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9973,'0'-1'99,"0"1"0,0-1 0,1 0 1,-1 0-1,0 0 0,1 1 0,-1-1 1,1 0-1,-1 0 0,1 1 0,-1-1 1,1 0-1,-1 1 0,1-1 0,0 1 1,-1-1-1,1 1 0,0-1 0,-1 1 1,1-1-1,0 1 0,0-1 0,-1 1 1,1 0-1,0 0 0,0-1 0,0 1 1,0 0-1,-1 0 0,1 0 0,0 0 0,0 0 1,0 0-1,0 0 0,0 0 0,-1 0 1,1 0-1,1 1 0,38 7-48,3 9 144,-1 1-1,-1 2 1,59 39-1,-13-8-94,529 322 250,-450-260-326,5-8 0,274 122 0,-337-174-12,40 16-16,-135-66 27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5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1530 10661,'0'-5'17,"1"0"0,-1 0 0,1 0-1,1 0 1,-1 0 0,1 1 0,-1-1 0,2 1 0,-1-1 0,0 1 0,1 0 0,0 0-1,0 0 1,0 0 0,0 0 0,5-4 0,10-7 55,0 0 1,27-17-1,3-2 456,430-390 89,-83 74-182,25 34-966,-322 244 547,-73 54-10,16-15 87,2 3-1,1 1 1,2 2 0,60-26-1,-106 53-86,0 0 0,1 0 0,-1 0 0,0 0 0,0-1-1,0 1 1,0 0 0,0 0 0,0 0 0,0 0 0,0 0 0,0 0 0,1 0 0,-1 0-1,0-1 1,0 1 0,0 0 0,0 0 0,0 0 0,1 0 0,-1 0 0,0 0 0,0 0-1,0 0 1,0 0 0,0 0 0,1 0 0,-1 0 0,0 0 0,0 0 0,0 0 0,0 0-1,0 0 1,1 0 0,-1 0 0,0 0 0,0 0 0,0 0 0,0 0 0,0 1 0,1-1-1,-1 0 1,0 0 0,0 0 0,0 0 0,0 0 0,0 0 0,0 0 0,0 1 0,0-1-1,1 0 1,-1 0 0,0 0 0,0 0 0,0 0 0,0 0 0,0 1 0,0-1 0,0 0-1,0 0 1,0 0 0,-8 12-321,-20 14-1381,-20 12-3722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7.2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3922 9396,'8'-13'82,"0"1"-1,1-1 0,0 1 0,0 1 1,2 0-1,-1 0 0,2 1 1,-1 0-1,17-10 0,25-25-59,-17 9 49,-2-1 0,-1-2 0,-2-1 0,48-85 0,70-196 345,-70 139-1399,32-84 29,-75 181 784,4 3 0,3 1 0,90-125 0,-87 130 179,-4-1 0,35-89 1,-14 29 237,12-47-87,-55 129-87,1 1 0,4 1 0,1 1 0,39-57 1,-8 40-50,-34 43 60,32-49 0,-3-1 51,67-75 1,23-33-101,-133 170-13,-1 0 0,0-1 0,-1 0-1,0 0 1,-1-1 0,-1 0 0,0 0-1,-2 0 1,0-1 0,0 1 0,-2-1-1,0-26 1,-1-301-742,1 339 737,1-1 0,-1 0 1,1 0-1,0 1 0,1-1 1,-1 1-1,1 0 0,0 0 1,0 0-1,1 0 0,-1 0 0,1 1 1,0-1-1,0 1 0,7-4 1,-4 1 20,0-1 1,0 1-1,-1-1 1,8-13 1290,-13 22-1318,-1 0 0,0 0 0,-1 0 0,1 0 0,0 0 0,0-1 0,0 1 0,0 0 0,-1 0 0,1 0 0,0 0 0,-1-1 0,1 1 0,0 0 0,-1 0 0,1-1 0,-1 1 0,0 0 0,1-1 0,-1 1 0,1 0 0,-1-1 0,0 1 0,0-1 0,1 1 0,-1-1 0,0 1 0,0-1 0,1 0 0,-1 1 1,0-1-1,-2 0 0,-32 9-2036,-13 1-5432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8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407 9 5619,'-24'-4'537,"-1"1"1,0 2 0,0 0-1,-34 4 1,-8-1 1632,63-2-2139,0 0 0,-1-1 0,1 2 0,0-1 0,0 0 0,-1 1 0,1 0 0,0 0 0,0 0 0,0 0 0,0 1 0,0-1 0,0 1 0,0 0 0,1 0 1,-1 1-1,1-1 0,-1 1 0,1 0 0,0 0 0,0 0 0,0 0 0,1 0 0,-1 1 0,1-1 0,-1 1 0,1 0 0,0-1 0,1 1 0,-1 0 0,1 0 0,-2 5 0,-28 142 1118,5-21-852,19-92-132,2 1 0,2 0-1,2 78 1,2-61-34,-1 484 218,7-372-2608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6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61 10565,'0'-4'61,"0"2"-50,-1 1 0,1-1 0,0 1-1,0-1 1,0 1 0,0-1 0,0 1-1,0-1 1,0 1 0,0-1-1,0 1 1,1-1 0,-1 1 0,0-1-1,1 1 1,0 0 0,-1-1 0,1 1-1,0 0 1,0-1 0,-1 1-1,1 0 1,0 0 0,0 0 0,0 0-1,0 0 1,1 0 0,-1 0 0,0 0-1,0 0 1,1 0 0,-1 1 0,0-1-1,1 1 1,-1-1 0,1 1-1,-1-1 1,1 1 0,-1 0 0,1 0-1,1-1 1,23-3 159,1 1 1,-1 1-1,1 1 0,0 1 1,31 4-1,-54-3-150,0-1-1,0 1 1,0 0 0,0 0 0,0 1-1,0-1 1,0 1 0,0-1 0,-1 1 0,1 0-1,-1 1 1,1-1 0,-1 1 0,0-1-1,0 1 1,0 0 0,0 0 0,-1 0 0,1 1-1,-1-1 1,0 1 0,0-1 0,0 1-1,0 0 1,1 5 0,1 6 23,-1 0 0,0 0-1,-1 0 1,-1 0 0,-1 23 0,-1-34-46,1-1 1,-1 0-1,0 0 0,1 0 1,-1 0-1,-1 0 0,1 0 1,0-1-1,-1 1 0,0 0 1,1-1-1,-1 1 0,0-1 1,0 1-1,0-1 0,-1 0 1,1 0-1,-1 0 0,1 0 1,-6 2-1,-2 2-374,0 0-1,-1-1 1,0 0 0,-17 4 0,-8 0-1987</inkml:trace>
  <inkml:trace contextRef="#ctx0" brushRef="#br0" timeOffset="1">2 61 9780,'487'10'1329,"-487"12"-577,0 13 193,0 8-641,0 4-192,0 6 32,0-3 176,0 3-224,-7-3-96,-1-7 48,1-11-48,7-11-64,0-6-624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8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40 10597,'0'-1'46,"0"-1"0,1 1 0,-1-1 1,0 1-1,1-1 0,-1 1 0,1 0 1,0-1-1,-1 1 0,1 0 0,0 0 0,0-1 1,0 1-1,0 0 0,0 0 0,0 0 1,0 0-1,0 0 0,0 0 0,0 1 0,1-1 1,-1 0-1,0 0 0,1 1 0,-1-1 0,0 1 1,1-1-1,-1 1 0,1 0 0,-1 0 1,2-1-1,57-3-123,-43 4 209,494-5 236,-349 6-317,-118 1-49,81 14 0,-58-6-4,-37-7-15,51-2 0,-35-1-69,-45 0 505,-1 467 728,-2-438-1121,-1 0-1,-2 0 0,0-1 0,-18 49 0,11-37 2,-10 59-1,12-53-16,-3-2 0,-1 1 0,-1-2 0,-3 0 0,-42 73-1,2-2 2,56-110-13,0-1 0,-1 1 0,0-1 0,1 0 0,-1 0 0,0 0 1,0 0-1,-1 0 0,1-1 0,0 1 0,-1-1 0,0 0 1,1 0-1,-1 0 0,0-1 0,0 0 0,0 1 0,0-1 1,0 0-1,-9 0 0,-9 1-26,-1-1 0,-40-3 0,22 0-12,-53-3-133,-1-5 0,2-4 0,-115-32 0,29 7-2897,95 22-3442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9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4 4562,'-55'-3'4738,"50"3"-4647,1 1 0,-1 0 1,1 0-1,-1 0 1,1 1-1,-1 0 0,1 0 1,0 0-1,0 0 1,0 1-1,0-1 1,1 1-1,-1 0 0,1 0 1,-4 4-1,0 0-1,0 1-1,0-1 0,1 1 1,0 1-1,1-1 1,0 1-1,0 0 0,1 0 1,0 0-1,1 0 0,0 1 1,0-1-1,1 1 0,0 0 1,1 0-1,0 0 1,0 12-1,19-21-185,-5 0-42,0-2 1,-1 0-1,1 0 1,-1-1-1,0 0 1,23-9-1,-29 9 80,0-1 0,-1 0-1,1 0 1,-1-1-1,1 0 1,-1 0-1,-1 0 1,1 0 0,0-1-1,-1 0 1,0 1-1,0-2 1,-1 1 0,1 0-1,-1-1 1,2-6-1,-2 6 101,0 0 0,0 0 0,-1-1 0,0 1 0,-1-1 0,1 1 0,-1-1 0,0 0 0,-1 1 0,0-1 0,0 0-1,0 0 1,-2-7 0,0 13-2,-1-1-1,1 1 0,-1 0 0,0 0 1,0 0-1,1 0 0,-1 0 0,0 1 1,0-1-1,0 1 0,0 0 1,1 0-1,-1 0 0,0 0 0,0 0 1,0 0-1,-3 2 0,-5-2 28,-8-1-73,-24 2-114,42-1 83,0 0 1,0 0 0,0 1-1,0-1 1,0 0-1,0 1 1,-1-1 0,1 1-1,0-1 1,0 1-1,0 0 1,0-1 0,0 1-1,1 0 1,-1-1-1,0 1 1,0 0 0,0 0-1,1 0 1,-1 0-1,0 0 1,1 0 0,-1 0-1,1 0 1,-1 0-1,1 0 1,0 0 0,-1 2-1,0 22-1449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4:59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0 175 7347</inkml:trace>
  <inkml:trace contextRef="#ctx0" brushRef="#br0" timeOffset="1">0 175 7347,'381'-143'2911,"-304"112"-2273,-77 30-382,0 11 219,-1 60-116,-3 0 1,-3 0-1,-32 133 1,-29 7-215,6-22-939,54-141-3045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5:00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79 10901,'0'0'0,"0"40"0,0 20 336,0 8 48,-22 3 161,0 0-481,1-6 64,-1-5-16,0-10-96,8-11-16,6-10 0,8-11-176,0-8-561</inkml:trace>
  <inkml:trace contextRef="#ctx0" brushRef="#br0" timeOffset="1">269 97 7828,'0'-9'265,"0"5"-16,-1-1 0,1 1 0,1 0-1,-1 0 1,0 0 0,1 0 0,0 0 0,3-7 0,-3 9-192,0 0 0,1 0 0,0 0 0,-1 1 0,1-1 0,0 0 0,0 1 0,0-1 0,0 1 0,0 0 0,0 0 0,0 0 0,1 0 0,-1 0 0,0 0 0,1 1 0,-1-1 0,4 0 0,27-5 364,-1 1 1,60-2-1,-90 7-415,-1 1 0,1-1 0,-1 1 0,0 0-1,1-1 1,-1 1 0,0 0 0,0 0 0,1 0-1,-1 0 1,0 0 0,0 0 0,0 0 0,0 0-1,0 0 1,-1 1 0,1-1 0,0 0 0,0 1-1,-1-1 1,1 0 0,-1 1 0,1-1 0,-1 1-1,0-1 1,1 1 0,-1-1 0,0 1 0,0-1-1,0 2 1,2 58 146,-2-51-123,1 7 4,0-14-28,-1 0 1,1 1 0,-1-1 0,0 1 0,0-1-1,0 1 1,-1-1 0,1 0 0,-1 1-1,1-1 1,-1 0 0,0 1 0,-1-1-1,1 0 1,0 0 0,-1 0 0,0 0 0,0 0-1,0 0 1,0 0 0,-4 4 0,-9 1-156,-1 0 1,1-1 0,-1-1-1,0 0 1,-1-1-1,-25 4 1,-68 10-3170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5:07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2 205 9332,'1'0'8,"-1"0"0,0 0 0,1 1 0,-1-1 0,0 0-1,1 0 1,-1 0 0,1 0 0,-1 1 0,0-1 0,1 0 0,-1 0 0,0 1-1,0-1 1,1 0 0,-1 0 0,0 1 0,0-1 0,1 0 0,-1 1-1,0-1 1,0 0 0,0 1 0,1-1 0,-1 1 0,0-1 0,0 0 0,0 1-1,0-1 1,0 0 0,0 1 0,0-1 0,0 1 0,0-1 0,0 0-1,0 1 1,0-1 0,0 1 0,0-1 0,0 0 0,-1 1 0,1-1 0,0 0-1,0 1 1,0-1 0,-1 1 0,1-1 0,0 0 0,0 0 0,-1 1-1,1-1 1,0 0 0,0 1 0,-1-1 0,1 0 0,0 0 0,-1 0 0,1 1-1,-1-1 1,1 0 0,0 0 0,-1 0 0,1 0 0,0 0 0,-1 0-1,1 0 1,-1 0 0,1 0 0,30 7 306,-8-7-222,41-3 65,-58 2-148,-1 0 0,0-1 0,0 1 1,0-1-1,0 0 0,-1 0 0,1 0 0,0-1 0,-1 1 0,1-1 1,-1 0-1,5-5 0,2-3 19,6-6-37,-1-1 0,17-27 0,-28 38 29,0 0 1,0-1-1,-1 1 1,0-1-1,-1 1 1,0-1-1,0 0 1,-1 0 0,1 0-1,-1-14 1,-2 22 5,1-1 1,-1 1-1,1-1 1,-1 1-1,0-1 1,1 1-1,-1-1 1,0 1 0,1 0-1,-1 0 1,0-1-1,0 1 1,1 0-1,-1 0 1,0 0-1,0 0 1,1 0-1,-1 0 1,0 0 0,0 0-1,1 0 1,-1 0-1,0 0 1,0 0-1,-1 1 1,-4-1 62,-2-1-53,-1 1 1,0 0-1,1 1 1,-1 0-1,0 0 1,1 1-1,-1 0 1,1 1-1,0-1 1,0 2 0,0-1-1,0 1 1,0 0-1,1 1 1,0-1-1,0 2 1,0-1-1,0 1 1,1 0-1,0 0 1,0 1-1,-8 11 1,9-9-10,1 0-1,0 0 1,0 1 0,0-1 0,2 1-1,-1 0 1,1 0 0,0 0 0,1 0-1,0 0 1,1 0 0,0 1-1,2 11 1,-2 4 18,0-22-44,0 0 0,1 0 0,-1 0 0,1 0 0,0 0 0,0 0 0,0 0 0,0-1 0,1 1-1,-1 0 1,1-1 0,0 1 0,0-1 0,1 1 0,-1-1 0,6 5 0,-3-3 1,0-1 0,0 0 0,1-1 0,-1 1 0,1-1 0,0 0 0,0 0 0,0-1 0,11 3 0,-1-2 5,0 0 0,1-1 1,-1 0-1,1-2 0,-1 0 0,1 0 0,25-5 0,-39 4-36,-1 1 0,1-1 0,-1 0 0,1 0 0,-1 0 0,1 0 0,-1 0 0,1 0 0,-1-1 0,0 1 0,0-1 0,0 1 0,0-1 1,0 0-1,0 0 0,0 0 0,0 0 0,-1 0 0,1-1 0,-1 1 0,0 0 0,0-1 0,1 1 0,0-5 0,1-4-195,-1-1 0,-1 1 1,0 0-1,-1-21 1,0 24 147,0 0 0,0 1 1,0-1-1,1 0 0,0 1 0,0-1 1,1 1-1,4-11 0,-2 11 110,0 1-1,0 0 0,1 0 0,0 0 0,0 1 0,1 0 0,-1 0 1,10-7-1,-12 10 48,0 0 0,0 1 0,-1-1 0,1 1 0,0-1 0,0 1 0,1 0 0,-1 0 1,0 0-1,0 1 0,0-1 0,1 1 0,-1 0 0,0-1 0,1 1 0,-1 1 0,0-1 1,0 1-1,1-1 0,-1 1 0,0 0 0,4 2 0,-5-1-50,-1 0 1,0 0-1,0 1 1,0-1-1,0 1 0,0-1 1,0 1-1,-1-1 1,1 1-1,-1 0 0,0-1 1,0 1-1,0 0 1,0-1-1,0 1 0,-1-1 1,0 4-1,1 6 79,0 1-48,0 1 0,-1 0 0,-1-1-1,-3 14 1,4-23-62,0 0 0,0 0 0,-1 0 0,1 0 0,-1-1-1,0 1 1,0-1 0,-1 1 0,1-1 0,-1 0 0,1 0 0,-1 0 0,0 0-1,0 0 1,0-1 0,-1 1 0,1-1 0,-5 3 0,7-5-147,1-7-204,1 1 261,1-1 0,0 0 0,-1 0 0,2 1 0,-1 0 0,1-1 0,0 1 0,0 0 0,1 0 0,0 1 0,0-1 0,0 1 0,1 0 0,0 0 0,0 0 0,9-7 0,13-8 193,0 1-1,39-21 0,-51 32-81,-14 7 33,0 0-1,-1 1 0,1-1 0,0 1 0,0-1 0,0 1 0,-1-1 0,1 1 0,0-1 1,0 1-1,0 0 0,0 0 0,0-1 0,-1 1 0,1 0 0,0 0 0,0 0 0,0 0 1,0 0-1,0 0 0,0 0 0,0 0 0,0 0 0,1 1 0,-3 22 495,-3-10-447,0 0 1,-2 0-1,1-1 0,-16 24 1,15-27-83,1 0 1,0 1 0,0-1-1,0 1 1,1 0 0,1 0-1,0 0 1,0 1 0,1-1-1,-1 16 1,3-25-21,0-1 0,0 1 0,0-1-1,0 0 1,1 1 0,-1-1 0,0 0 0,0 1 0,1-1 0,-1 0 0,0 0-1,1 1 1,-1-1 0,0 0 0,1 0 0,-1 1 0,1-1 0,-1 0 0,0 0-1,1 0 1,-1 0 0,0 0 0,1 0 0,-1 1 0,1-1 0,-1 0 0,1 0-1,-1 0 1,0 0 0,1-1 0,-1 1 0,1 0 0,-1 0 0,0 0 0,1 0-1,-1 0 1,1-1 0,5 1-17,12 1-36,-1-1 0,1-1 0,-1-1 0,1 0 0,-1-1 1,1-1-1,-1-1 0,-1 0 0,1-1 0,16-9 0,-12 4-75,1-1 0,-2-1 0,0 0 0,26-24 0,-46 43 184,0 1 0,0 0 0,1-1 0,0 1-1,0-1 1,0 0 0,1 1 0,0-1 0,5 10 0,-6-11-95,0-1-1,1 0 1,0 0-1,0 0 1,0 0-1,1 0 1,-1 0-1,1 0 1,0-1-1,0 1 1,0-1-1,0 0 1,1 0-1,-1 0 0,1-1 1,0 1-1,0-1 1,0 0-1,0 0 1,0 0-1,0 0 1,1-1-1,-1 1 1,0-1-1,1-1 1,-1 1-1,1 0 1,-1-1-1,1 0 1,0 0-1,6-1 1,17 1-1494,-5 0-1286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5:08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7 10229,'1'-6'348,"-1"7"-114,1 19-1,-1-17-204,0 1-1,0-1 0,0 1 1,0-1-1,0 1 0,-1-1 0,0 1 1,0-1-1,0 0 0,0 0 1,-2 4-1,-6-3-22,-1-1 1,0-1 0,-1 1-1,1-2 1,0 1-1,0-1 1,-1-1-1,1 0 1,-19-3-1,-3 3-98,-4 0-103,35-1 188,1 1 0,0-1 0,0 1 0,0 0-1,0-1 1,0 1 0,0-1 0,0 1 0,0-1-1,0 1 1,0 0 0,0-1 0,0 1-1,0-1 1,0 1 0,0 0 0,0-1 0,0 1-1,1-1 1,-1 1 0,0 0 0,0-1-1,0 1 1,1 0 0,-1-1 0,0 1 0,0 0-1,1-1 1,-1 1 0,0 0 0,1 0 0,-1-1-1,0 1 1,1 0 0,-1 0 0,1 0-1,-1-1 1,0 1 0,1 0 0,-1 0 0,1 0-1,-1 0 1,1 0 0,21-4-511,-1 2 0,1 0 0,27 2-1,-42 0 186,66 0-4808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5:08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10997,'523'72'384,"-523"-33"-384,0 14 0,0 4 657,-7 7-241,7-3-368,-15 0 16,1-12 80,7-2-80,-1-15-64,1-4-48,-7-13-608</inkml:trace>
  <inkml:trace contextRef="#ctx0" brushRef="#br0" timeOffset="1">204 382 12566,'0'-4'16,"0"1"-16,80-1-32,43-7 16,37 1-32,0-8-1345,-8-4-2881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7:13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2643 716 8852,'9'-24'544,"0"0"0,-2-1 0,-1 1 0,-1-1 0,-1-1 0,-1 1 0,-2 0 0,-1-40 0,-1 60-503,1 0-1,-1 0 1,0 1 0,-1-1 0,1 0 0,-1 1 0,1-1 0,-1 1 0,-1 0-1,1 0 1,-1 0 0,1 0 0,-1 0 0,-1 0 0,1 1 0,0-1 0,-1 1 0,1 0-1,-1 0 1,-5-3 0,-9-6 4,-2 1-1,1 1 0,-22-8 1,32 14-20,-258-100 88,11 5 55,212 79-149,0 3 0,-1 1 0,-1 2 0,-1 3 0,0 1 0,-79-6 0,40 14-28,0 3 0,0 4 0,1 4 0,-139 31 0,-160 80 3,319-93 3,2 2 0,1 3-1,-102 70 1,133-79 10,-9 4 0,2 3-1,-59 56 0,88-76-7,-1 1-1,2-1 0,0 2 0,0-1 1,1 1-1,0 0 0,1 0 0,0 1 1,1 0-1,1 0 0,0 0 0,1 1 0,0-1 1,-1 17-1,3 162-17,2-175 19,1 0-1,1 0 0,0-1 0,2 1 1,0-1-1,0 1 0,1-2 0,1 1 1,1-1-1,1 0 0,15 22 1,8 6-2,2-2 0,57 55 1,-43-49-13,2-2 1,2-2-1,2-3 1,1-2-1,2-3 1,2-2-1,1-2 1,1-4-1,1-2 1,2-2-1,0-4 1,1-2-1,99 12 1,330-16-5,-336-14 20,-42 0-2,0-5 0,0-5 0,-1-5 0,-1-5 0,220-71-1,-284 73 67,-2-2-1,-1-2 0,0-2 0,-2-2 0,71-57 1,-88 61 65,-1-2 1,-1-1 0,-1-1 0,-2-1 0,-1-1 0,-1-1 0,-1-1 0,-2-1 0,15-36 0,-23 38 26,-2 0 0,-1-1 1,-1 1-1,-2-2 1,0 1-1,-3 0 1,-2-47-1,0 42-35,0 10-31,-1 1-1,-2-1 1,0 1 0,-2 0 0,-1 0 0,-1 1 0,-1 0 0,-1 0 0,-1 1 0,-20-32 0,12 19 27,6 11-77,0 0 0,-1 0 0,-2 2 0,0 0 0,-2 1 0,-25-26 0,37 44-165,1 1 0,-1-1 1,0 1-1,0 0 0,0 1 0,0 0 0,-1 0 0,1 0 0,-1 1 0,1-1 1,-1 2-1,1-1 0,-1 1 0,0 0 0,-9 1 0,6-1-360,-53 0-3164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6:07:26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1 325 9845,'31'-4'362,"0"4"425,-17-1-529,1 0 0,-1 2 0,1-1 0,-1 2 0,0 0 0,1 0 0,-1 2 0,0 0 0,14 5 0,-8 1-190,0-1 0,1-1 0,0-1 0,41 8 0,-49-13-54,0-1 0,0 0 0,0-1 1,0-1-1,0 1 0,-1-2 0,1 0 1,0-1-1,-1 0 0,15-5 0,92-39 28,401-140-20,-179 89-1065,-191 54-1035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6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1 224 6627,'0'-16'236,"0"-3"270,0 0 0,1 0 0,0 0 0,2 1 0,5-22 0,-7 37-406,1-1 1,-1 0 0,1 0-1,-1 0 1,1 1-1,0-1 1,1 0-1,-1 1 1,0 0-1,1 0 1,0 0-1,0 0 1,0 0 0,0 0-1,0 1 1,1-1-1,-1 1 1,1 0-1,-1 0 1,1 1-1,0-1 1,0 1-1,0-1 1,0 1 0,0 0-1,0 1 1,0-1-1,0 1 1,7 0-1,12-1 78,-15 0-125,0 1 1,1 0 0,-1 0 0,0 1 0,14 3-1,-20-4-36,0 1 0,0 0 1,0-1-1,0 1 0,-1 0 0,1 0 0,0 1 0,0-1 0,-1 0 0,1 1 0,-1-1 1,1 1-1,-1-1 0,1 1 0,-1 0 0,0-1 0,0 1 0,0 0 0,0 0 0,0 0 1,0 0-1,-1 0 0,1 0 0,-1 0 0,1 0 0,-1 0 0,0 3 0,2 8 69,-1 1 0,-1-1-1,0 1 1,-1 0 0,-4 23 0,3-30-94,1-1 1,-2 0 0,1 0 0,-1 1 0,0-2-1,0 1 1,0 0 0,-1-1 0,0 1 0,0-1-1,-1 0 1,1 0 0,-11 7 0,-33 18-1124,-3-4-2041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7.1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4 12310,'0'-4'1440,"0"26"-1296,0 17-128,0 7-16,0-3 80,0 0-64,0 0-16,0-11 0,-7-4-496,-1-10-1777,-6-7-2817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7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11781,'0'-1'16,"-1"0"0,1-1 0,1 1-1,-1 0 1,0-1 0,0 1 0,0 0-1,1 0 1,-1 0 0,1-1 0,-1 1 0,1 0-1,-1 0 1,1 0 0,-1 0 0,1 0-1,0 0 1,0 0 0,0 0 0,0 0-1,-1 0 1,1 0 0,0 1 0,1-1-1,-1 0 1,0 1 0,0-1 0,0 0-1,2 0 1,39-3-81,-22 4 116,237-4 187,-253 4-226,1 0 1,-1 1 0,1-1 0,-1 1-1,1-1 1,-1 1 0,0 1-1,1-1 1,-1 1 0,0-1-1,0 1 1,0 0 0,0 1 0,0-1-1,0 1 1,0 0 0,4 4-1,-5-3 19,0 1-1,-1-1 0,1 1 1,-1 0-1,0 0 0,0 0 0,0 0 1,-1 0-1,0 0 0,0 1 1,0-1-1,0 0 0,-1 1 0,0 7 1,0-5 21,0 3 67,0-1 1,-1 0-1,-3 20 1,3-25-99,-1-1 1,1 0 0,-1 0-1,0-1 1,0 1-1,-1 0 1,1-1 0,-1 1-1,1-1 1,-1 0 0,0 1-1,-5 3 1,-13 10 51,-1-1 0,-1-1 0,-42 22 0,51-30-506,0-1-1,0-1 1,-1 0-1,0 0 1,0-1 0,0-1-1,-30 2 1,35-5-3721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7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386 8 12854,'-1'-1'20,"1"1"1,-1-1-1,1 1 1,-1-1-1,1 1 1,-1-1-1,1 1 1,-1-1-1,1 1 1,-1-1-1,0 1 1,1 0-1,-1-1 1,0 1-1,1 0 1,-1 0-1,0 0 1,1-1-1,-1 1 1,0 0-1,0 0 1,1 0 0,-1 0-1,0 0 1,0 0-1,0 1 1,-30-1 284,22 0-36,2 0-227,1 1 0,0 0-1,0 0 1,0 1 0,0 0-1,0 0 1,0 0-1,0 1 1,0 0 0,-8 5-1,-50 42-22,60-47 1,1 1-19,0-1 0,0 1 0,1-1 0,-1 1 1,1 0-1,0 0 0,0 0 0,0 0 0,1 1 1,-2 4-1,2-7-11,1 0 0,-1 0 0,1 0 0,-1-1 0,1 1 0,0 0 0,0 0 0,0 0 0,0 0 0,0 0 0,0 0 0,1 0 0,-1-1 0,0 1 0,1 0 1,0 0-1,-1 0 0,1-1 0,0 1 0,0 0 0,0-1 0,0 1 0,0-1 0,0 1 0,1-1 0,-1 1 0,0-1 0,1 0 0,1 2 0,53 15-399,-46-16 277,0 1 1,0 0 0,0 0 0,-1 1-1,1 0 1,-1 1 0,15 9 0,-23-11 102,0 0-1,0 1 1,0-1 0,0 0 0,0 1 0,-1-1 0,0 0-1,1 1 1,-1-1 0,-1 1 0,1-1 0,0 0-1,-1 1 1,0-1 0,1 0 0,-3 5 0,0-5 34,0-1 0,0 1 1,0 0-1,-1-1 1,1 0-1,-1 0 0,0 0 1,1 0-1,-1 0 0,0-1 1,0 0-1,0 0 1,0 0-1,0 0 0,-7 0 1,0 1 4,-35 8-202,1-2-1,-86 3 1,106-11-1528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58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0 334 2401,'0'-6'8100,"20"4"-6692,-16 2-1411,0 0-1,0 0 1,1 1-1,-1-1 1,0 1-1,0 0 1,0 0-1,0 0 1,6 3-1,-9-3 2,1 0 1,0 0-1,-1 1 0,1-1 0,-1 0 1,0 1-1,0 0 0,1-1 0,-1 1 1,0 0-1,0-1 0,0 1 0,-1 0 1,1 0-1,0 0 0,-1 0 0,1 0 1,-1 0-1,0 0 0,1 0 0,-1 0 1,0 0-1,-1 3 0,2-1-10,-1 1 1,0-1-1,0 0 0,-1 0 1,1 0-1,-1 0 0,0 0 1,0 0-1,-1 0 0,1 0 1,-1 0-1,0 0 0,1-1 0,-2 1 1,1-1-1,0 1 0,-1-1 1,0 0-1,1 0 0,-1 0 1,0 0-1,-5 3 0,-8 9-575,16-21-1074,2-1 1607,0 0-1,0 1 1,1-1-1,0 0 1,0 1 0,0 0-1,1 0 1,0 0-1,0 0 1,1 0-1,0 1 1,0 0 0,0 0-1,0 0 1,1 1-1,0-1 1,8-4-1,-3 3 293,-1 1 0,1-1 0,0 2 0,0-1 0,1 2-1,-1-1 1,1 1 0,0 1 0,0 0 0,15 0 0,-25 2-182,0 0 0,0 1 0,-1-1 0,1 0 0,0 0 1,0 1-1,0-1 0,-1 1 0,1-1 0,0 1 0,0 0 1,-1 0-1,1 0 0,-1 0 0,1 0 0,-1 0 0,1 0 0,-1 0 1,0 1-1,1-1 0,1 4 0,14 37 639,-16-35-643,1-1 0,0 0 0,0 0 0,1 0 0,6 11-1,-7-15-49,-1 0-1,1 0 1,0-1-1,-1 1 1,1 0-1,0-1 0,0 0 1,0 1-1,0-1 1,0 0-1,0 0 1,1 0-1,-1 0 0,0-1 1,0 1-1,1-1 1,-1 1-1,1-1 0,-1 0 1,0 0-1,3 0 1,3 1-15,0-1 1,0 0 0,-1-1-1,1 1 1,0-2 0,-1 1-1,1-1 1,0 0 0,-1-1-1,0 1 1,0-1 0,0-1-1,0 0 1,0 0 0,-1 0-1,1-1 1,-1 1 0,0-2-1,-1 1 1,1-1 0,-1 1 0,0-1-1,-1-1 1,1 1 0,-1-1-1,0 0 1,-1 0 0,3-8-1,-3 5 25,-1 0 0,0-1-1,-1 1 1,0-1 0,0 1-1,-2-16 1,1 3 741,0 22-754,0 0-1,1 0 1,-1 0-1,1 0 1,0 0-1,-1 0 1,1 0-1,0 0 1,-1 1-1,1-1 1,0 0-1,0 1 1,-1-1-1,1 0 1,0 1-1,0-1 1,0 1-1,0-1 1,0 1-1,0 0 1,2-1-1,28-9-25,-22 8 13,8-4-4,7-1-153,1-2-1,-1 0 0,0-1 0,29-19 1,-48 26 152,1-1 0,-1 0 0,0 0 0,0-1 0,0 1 0,-1-1 1,0 0-1,0-1 0,0 1 0,0-1 0,-1 1 0,0-1 0,0 0 0,-1 0 0,0 0 1,0-1-1,0 1 0,0-1 0,-1 1 0,0-1 0,-1-11 0,0 168 1927,1-149-1915,-1 1 1,1 0-1,-1-1 1,1 1-1,-1-1 1,1 1-1,0-1 1,0 1-1,0-1 1,0 0-1,0 1 1,0-1-1,0 0 1,0 0-1,0 1 1,1-1-1,-1 0 1,0 0-1,1 0 1,-1-1-1,1 1 1,-1 0-1,1-1 1,0 1-1,-1-1 1,1 1-1,-1-1 1,1 0-1,0 1 1,-1-1-1,4 0 1,67 1-339,-53-1 292,329-1-566,-302-3-835,-20-9-1163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0.3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631 0 10341,'-2'0'14,"0"0"0,0 0 0,0 1 0,0-1 0,0 0 1,1 1-1,-1-1 0,0 1 0,0 0 0,0-1 0,0 1 0,1 0 0,-1 0 1,0 0-1,1 0 0,-1 1 0,1-1 0,-1 0 0,1 1 0,0-1 0,0 1 1,-1-1-1,1 1 0,0-1 0,0 1 0,0 0 0,-1 3 0,0 4 77,-1 1 0,1-1-1,0 1 1,0 16 0,0-7 215,-16 92 215,-5-1-1,-4-2 1,-5 0 0,-57 126 0,-250 663-1068,307-798-74,20-59-2061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1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363 15 9380,'113'-10'1372,"1"5"1,146 13-1,-173 2-1242,99 24 1,-32-4-48,572 52-18,7-50-63,-69-27-336,-464-5 99,-198 0 945,-2 24-755,1 149 539,-5 255-137,-3-337-299,-3 1 1,-37 149 0,28-169-52,-120 527 34,129-539-47,-35 174-19,38-205 4,-2-1 0,-1 0 0,-1-1 0,-2-1 0,-30 50 0,37-68 2,0 0 0,-1 0 0,0 0 0,-1-1 0,0 0 0,0-1 0,0 0 1,-1 0-1,0-1 0,0 0 0,0 0 0,-1-1 0,1 0 0,-1-1 0,-18 4 1,-7-2-151,-1-1 1,1-2-1,-47-3 1,26 0 15,-102-6-255,-167-30 0,92 7 392,-998-51 660,522 45-605,677 34-33,6 0-6,0 0 1,-47-10 0,72 12-45,0 0 0,1 0 1,-1 0-1,0 0 0,0 0 1,0 0-1,1-1 1,-1 1-1,0 0 0,0 0 1,1 0-1,-1-1 1,0 1-1,1 0 0,-1-1 1,0 1-1,1-1 0,-1 1 1,0-1-1,1 1 1,-1-1-1,1 0 0,-1 1 1,1-1-1,-1 1 0,1-1 1,-1 0-1,1 1 1,0-1-1,-1 0 0,1 0 1,0 1-1,0-1 1,0 0-1,0 0 0,-1 0 1,1 1-1,0-1 0,0-1 1,0-15-2564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1.5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26 12566,'0'5'677,"-1"32"-216,0-17-292,1 1 0,1 0 0,1-1-1,6 33 1,-6-46-167,0-1 0,0 0 0,0 0 0,1 0-1,0 0 1,0-1 0,1 1 0,0-1 0,0 0 0,0 0 0,0 0-1,1 0 1,0-1 0,0 0 0,0 0 0,0 0 0,1-1 0,-1 1-1,10 3 1,-7-4-60,0 0-1,1 0 0,-1 0 0,1-1 0,0-1 0,-1 1 0,1-2 1,0 1-1,0-1 0,0 0 0,0-1 0,-1 0 0,16-3 1,-11-1-99,0 1 0,0-2 0,0 1 0,-1-2 0,1 0 1,-1 0-1,20-18 0,0-4-121,-1-3 1,-2 0 0,-1-2-1,33-52 1,-37 48 2235,-27 72-544,-4-14-1320,0-1-1,-1 0 1,-1 0 0,-1-1-1,-23 34 1,-19 35 182,-137 338-2,182-409-336,1 0-1,1 1 0,-4 22 0,6 2-4520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4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1 10405,'0'157'4686,"0"224"-4349,-2-327-326,-2-2-1,-3 1 0,-2 0 1,-3-2-1,-1 1 0,-3-1 1,-31 66-1,33-82-47,-8 14-23,2 0 1,3 1-1,1 0 0,3 2 1,-7 56-1,17-68-124,0 1-1253,-14 68 1,4-74-1547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2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68 249 10293,'-5'0'988,"3"0"-755,-1 1 0,1-1 0,-1 0 0,1 0 0,-1 0 0,1 0 0,-1 0 0,0-1 0,1 1 0,-1-1 0,1 0 0,0 1 0,-5-3 0,8 1-228,0 1 0,0-1 0,0 0 0,0 1 0,1-1 0,-1 1 0,0 0 0,1-1 0,-1 1 0,0 0 0,1 0 0,0 0 0,-1 0 0,1 0 0,-1 0 0,1 0 0,0 1 0,0-1 0,0 1 0,-1-1 0,4 1 0,5-4-22,-3 1-36,20-8-121,0-1-1,-1-1 1,25-16-1,-44 24 160,0-1 0,0 1 0,-1-1 0,1 0 0,-1-1 0,0 0 0,-1 0 0,0 0 0,0 0 0,-1-1 0,1 0 0,-2 0 0,1 0 0,3-12 0,-7 19 20,1-1 1,-1 1 0,1 0 0,-1-1 0,0 1 0,0 0 0,1-1-1,-1 1 1,0-1 0,0 1 0,0 0 0,-1-1 0,1 1 0,0-1 0,0 1-1,-1 0 1,1-1 0,-2-1 0,2 3 3,-1-1 0,1 1 0,-1-1 0,0 1 0,1 0 0,-1-1 0,0 1 0,1 0 0,-1 0 0,0-1 0,0 1 0,1 0 0,-1 0 0,0 0 1,0 0-1,1 0 0,-1 0 0,0 0 0,0 0 0,1 0 0,-1 0 0,0 1 0,-1-1 0,-47 25 240,45-23-271,-27 18 138,0 1 1,-42 38 0,65-52-96,1-1 1,0 1-1,1 1 1,-1-1-1,2 1 1,-1 0-1,1 1 0,0-1 1,1 1-1,-1 0 1,2 0-1,0 0 1,0 1-1,-3 16 1,5-13 5,0-4-4,0 1 0,1-1 1,0 0-1,2 13 0,-1-19-20,-1-1 0,1 0-1,0 1 1,-1-1 0,1 0-1,0 0 1,0 1 0,1-1 0,-1 0-1,0 0 1,1 0 0,-1 0-1,1-1 1,0 1 0,0 0-1,-1-1 1,1 1 0,0-1-1,0 1 1,1-1 0,3 2 0,6 1-2,0-1 0,1 0 0,-1-1 0,1 0 0,0-1 0,14 0 0,83-6-30,-90 2-27,1-1 1,-1 0-1,1-2 0,-1 0 0,-1-1 0,0-2 0,0 1 1,32-22-1,-28 15-86,0-2-1,0-1 1,-2-1 0,-1 0 0,36-44 0,-49 53 113,-6 8 95,1 39-15,-1 40-52,-2-73 20,1 1 0,-1-1 0,0 1 0,0-1 0,0 0 0,-1 1-1,1-1 1,-1 0 0,0 0 0,0 0 0,-1 0 0,1 0 0,-6 5 0,-9 5-38,0-2 0,-1 0-1,-1-1 1,0 0 0,0-2 0,-36 12-1,11-3-2070,-14 10-5652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2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1 12550,'0'0'1152,"0"3"-928,0 54 577,0 18-257,0 14-384,0 11-64,0 0 144,0 0 112,0-1-256,0 1 48,0-7-31,-15 3-97,0-3-16,-14-8-273,0-10-271,0-14-880,-14-22-1362,6-21-5009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2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11909,'0'0'817,"0"11"-433,15 25 288,21 10-416,0 0-176,8 1-48,-8-1 49,-7-3-17,0 0-48,-7-11-16,7-4 0,0-10-385,15-11-1311,7-7-3235</inkml:trace>
  <inkml:trace contextRef="#ctx0" brushRef="#br0" timeOffset="1">886 72 12902,'-51'0'1200,"-7"0"-463,7 17 127,-7 16-528,0 13-224,0 0-112,0 4-64,0 4-976,7-1-2978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3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54 10565,'-18'-19'35,"13"14"113,1 0 1,-1 0-1,0 1 1,-1-1-1,-8-5 1,12 35 1518,4 225-611,-6 333-122,-27-290-764,15-173-1178,0 124 0,16-163-1396,0-17-1547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4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53 8404,'2'-4'67,"1"0"1,0 1-1,0-1 0,0 1 1,0 0-1,0 0 1,1 0-1,-1 0 0,1 1 1,0 0-1,0-1 0,0 1 1,0 1-1,0-1 1,0 0-1,1 1 0,-1 0 1,6-1-1,9 0 371,0 0-1,0 2 1,20 1-1,-5 0-610,50 2 447,0 4 0,99 22 0,356 28-198,6-45-30,-328-9-51,980 49 59,-1 41-4,-1154-90-40,-1 1 0,0 3-1,0 1 1,67 24-1,-105-31-3,1 1 1,-2 0-1,1 0 0,0 0 0,0 1 0,-1-1 0,1 1 0,-1-1 1,0 1-1,0 0 0,0 0 0,0 0 0,0 0 0,0 0 1,-1 0-1,0 0 0,1 1 0,-1-1 0,-1 0 0,1 1 0,0-1 1,-1 5-1,3 13 64,-2-1 1,-3 36-1,1-24 50,2 154 407,-3 233-57,-5-350-442,-3 0 0,-3-1-1,-3 0 1,-30 80-1,-5 25-15,16-37-4,-134 439 50,159-550-65,-1 1 0,-1-1 0,-1-1 0,-30 44-1,35-58 3,-1 0-1,0 0 0,-1 0 0,0-1 0,-1-1 0,1 0 0,-1 0 1,-1-1-1,0-1 0,0 1 0,0-2 0,-14 5 0,-9-1-42,-1 0 0,0-3 0,-64 4 0,-114-10-73,106-1 85,-535-56 211,309 17-27,-1740-169 319,1397 150-494,677 60-46,-1-1 0,0 0-1,1 0 1,-1 0 0,1 0 0,-1 0 0,0 0 0,1 0 0,-1 0-1,0 0 1,1 0 0,-1 0 0,0 0 0,1 0 0,-1-1 0,0 1-1,1 0 1,-1 0 0,1-1 0,-1 1 0,1 0 0,-1-1-1,1 1 1,-1-1 0,1 1 0,-1-1 0,1 1 0,-1-1 0,1 1-1,-1-1 1,1 1 0,0-1 0,0 1 0,-1-1 0,1 0 0,0 1-1,0-1 1,-1 1 0,1-1 0,0 0 0,0 1 0,0-1 0,0 0-1,0 1 1,0-1 0,0 0 0,0 1 0,0-1 0,1-1 0,-1-4-1766,0-14-6445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4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1 12246,'-22'0'624,"8"0"-624,14 28-48,0 12 112,0 6-64,0-3 48,0-4-48,0-7-496,0-3-849,0-12-1200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5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42 11493,'1'-1'5,"-1"-1"1,0 1-1,1-1 0,-1 1 0,1-1 0,-1 1 0,1-1 0,0 1 1,0 0-1,0-1 0,-1 1 0,1 0 0,0 0 0,0 0 0,1 0 1,-1-1-1,0 1 0,0 1 0,1-1 0,-1 0 0,0 0 1,1 0-1,-1 1 0,1-1 0,-1 1 0,1-1 0,-1 1 0,1 0 1,1-1-1,56-6 0,-46 7 30,250-4 379,-251 4-408,0 1 0,0 0 0,-1 1 1,1 0-1,0 1 0,-1 0 1,0 1-1,0 0 0,0 1 1,0 0-1,-1 1 0,19 13 1,-23-14 3,0 1 0,0-1 0,-1 1 0,1 1 0,-1-1 1,-1 1-1,1 0 0,-1 0 0,0 0 0,-1 1 0,0-1 1,0 1-1,0 0 0,-1-1 0,0 1 0,-1 1 0,0-1 1,0 0-1,-1 9 0,1-8 35,-1-1 0,-1 1 0,1-1 0,-2 0 0,1 1 0,-1-1 0,0 0 0,0 0 0,-5 9 0,3-11-25,0 0 1,0-1 0,0 0-1,-1 1 1,0-2-1,0 1 1,0 0-1,-1-1 1,1 0-1,-1-1 1,-7 4-1,-32 17-63,-1-3-1,-1-2 1,-1-2-1,-1-2 1,0-2-1,0-2 1,-1-3-1,-1-1 1,-89-1-1,132-6-352,-12-1 19,14-8-2774,6-13-3812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5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47 10261,'1'-13'-157,"-1"11"308,0 0 1,0 1-1,0-1 1,0 0-1,0 1 1,0-1-1,0 0 0,0 0 1,-1 1-1,1-1 1,-1 0-1,1 1 1,-2-3-1,1 3-73,0 1 0,0-1 0,-1 0 0,1 0-1,0 1 1,-1-1 0,1 1 0,-1-1 0,1 1 0,-1 0 0,1-1 0,-1 1 0,1 0-1,-1 0 1,1 0 0,-1 0 0,1 0 0,-1 0 0,1 1 0,-3 0 0,-21 2 52,1 2 0,-1 1 1,1 1-1,-33 14 0,44-15-105,0 0 0,0 0-1,0 2 1,1-1 0,0 1 0,1 1-1,0 0 1,0 1 0,-13 15 0,21-21-21,1 0-1,0 0 1,0 0 0,0 0 0,0 1 0,0-1 0,1 0 0,0 1-1,0-1 1,0 1 0,0 0 0,1 5 0,0-7-5,0 0 0,0-1 1,0 1-1,1 0 0,-1-1 0,1 1 1,0-1-1,0 1 0,0-1 0,0 1 1,0-1-1,0 1 0,1-1 0,-1 0 1,1 0-1,-1 0 0,1 0 0,0 0 1,0 0-1,0 0 0,0-1 0,0 1 1,4 2-1,21 7-95,0 0 1,1-2-1,29 6 1,-35-10-45,0 0 0,0 1 0,-1 2 0,0 0 0,-1 1 0,0 1 0,27 18 0,-44-26 134,-1 1 0,0 0 0,0 0-1,0 0 1,0 0 0,0 0 0,-1 0 0,1 0 0,-1 0 0,0 1 0,0-1 0,0 0 0,-1 1 0,1-1 0,-1 1 0,0-1-1,1 1 1,-2-1 0,1 1 0,0-1 0,-1 1 0,1-1 0,-1 0 0,0 1 0,0-1 0,-1 0 0,1 0 0,-1 1 0,1-1-1,-1 0 1,0 0 0,0-1 0,0 1 0,-1 0 0,-2 2 0,-10 3 16,1-2 0,-1 0 0,0-1 0,0 0 0,-19 3 0,-90 11-1481,24-11-3481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7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0 10533,'-17'0'1945,"15"0"-1949,1 0 1,-1 0 0,0 1-1,1-1 1,-1 0 0,1 1-1,-1-1 1,1 1 0,-1-1-1,1 1 1,-1 0 0,1 0-1,-1-1 1,1 1 0,0 0-1,0 0 1,-1 1 0,1-1-1,0 0 1,0 0 0,-1 2-1,0 1 15,0 0-1,0 0 1,0 0-1,0 1 1,1-1-1,0 0 1,-2 9-1,1 11 63,0 0 0,4 35 1,-1-30-107,0 7 82,0-26-33,0 1 1,-1 0-1,0 0 0,-1 0 1,-3 12-1,3-21-95,0-1 1,0 1 0,0-1-1,-1 1 1,1-1-1,-1 0 1,1 0-1,-1 0 1,1 0 0,-1 0-1,0 0 1,1 0-1,-1-1 1,0 1-1,0 0 1,1-1-1,-1 0 1,0 1 0,-3-1-1,4 0-159,0 0 0,0 1 1,0-1-1,0 0 0,0 0 0,0 0 0,0 0 0,0 0 0,0-1 0,0 1 0,1 0 1,-1 0-1,0-1 0,0 1 0,0 0 0,0-1 0,0 1 0,0-1 0,0 1 0,1-1 1,-1 1-1,0-1 0,-1-1 0,1-1-372,-1-1 1,1 0 0,0 0-1,0 0 1,0 0-1,0 0 1,0-6-1,2-63 458,0 39 1157,-2 2 454,0 24-790,0-1 0,1 0 0,0 0 0,1 0-1,-1 0 1,2 1 0,-1-1 0,1 0 0,4-8-1,-6 16-566,1 0 0,0 1 0,0-1 0,0 0 0,-1 1 0,1-1 0,0 1 0,0-1 0,0 1-1,0 0 1,0-1 0,0 1 0,0 0 0,0 0 0,0 0 0,0 0 0,0 0 0,0 0 0,0 0-1,0 0 1,0 0 0,0 0 0,0 0 0,0 0 0,0 1 0,0-1 0,0 1 0,1 0 0,30 13-27,149 113 687,-91-59-670,-65-51-102,0 0 0,34 16 1,-59-33 7,1 1 0,-1-1 0,0 0 0,0 0 1,1 0-1,-1 0 0,0 0 0,0 0 0,1 0 1,-1 0-1,0 0 0,0 0 0,1 0 0,-1 0 1,0 0-1,0 0 0,1 0 0,-1 0 0,0 0 1,0-1-1,1 1 0,-1 0 0,0 0 0,0 0 1,0 0-1,1 0 0,-1-1 0,0 1 0,0 0 1,0 0-1,1 0 0,-1-1 0,0 1 0,0 0 1,0 0-1,0 0 0,0-1 0,0 1 0,0 0 1,1 0-1,-1-1 0,0 1 0,0 0 0,0 0 1,0-1-1,26-86 18,-22 67-384,1 0-1,1 1 1,1 0-1,1 0 0,0 1 1,1 0-1,13-19 1,-1 15-1817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8.0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14 11301,'-10'5'124,"-1"1"0,1 0 0,1 0 0,-1 1 0,1 0 1,0 0-1,1 1 0,-13 15 0,18-18-67,-1-1-1,1 2 1,0-1 0,1 0 0,-1 0-1,1 1 1,0-1 0,1 1 0,-1 0-1,1-1 1,0 1 0,0 0 0,1 0-1,0 0 1,0 0 0,0 0 0,1-1-1,0 1 1,1 6 0,-1-10-56,0 1 0,0-1 1,0 0-1,0 0 0,1 1 0,-1-1 1,1 0-1,-1 0 0,1 0 0,0-1 1,0 1-1,0 0 0,0-1 1,0 1-1,0-1 0,0 1 0,0-1 1,1 0-1,-1 0 0,0 0 0,1 0 1,-1-1-1,1 1 0,2 0 0,10 1 5,0 0-1,0-1 0,15 0 0,-16-1-4,11 1-7,11 1-63,0-3 1,54-6 0,-81 6 56,-1 0 0,1-1 0,-1 0-1,0-1 1,0 0 0,0 0 0,0 0-1,0-1 1,-1-1 0,1 1 0,-1-1 0,-1 0-1,1-1 1,-1 0 0,1 0 0,5-8-1,-9 11 18,-1-1-1,0 1 0,1-1 1,-1 0-1,-1 0 0,1 0 1,0 0-1,-1 0 1,0-1-1,0 1 0,0 0 1,-1 0-1,1-1 0,-1 1 1,0-1-1,0 1 0,-1 0 1,1-1-1,-1 1 0,0 0 1,0 0-1,-1-1 0,1 1 1,-1 0-1,0 0 0,0 0 1,0 1-1,0-1 1,-1 0-1,1 1 0,-1 0 1,0-1-1,0 1 0,-1 0 1,1 1-1,0-1 0,-1 0 1,0 1-1,0 0 0,1 0 1,-1 0-1,0 0 0,-1 1 1,1 0-1,-8-2 0,-14-2-194,0 2-1,0 0 0,0 2 0,0 1 0,0 1 0,-27 5 0,-27 14-2544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5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538 23 11429,'0'-1'27,"0"0"0,0 0-1,0 0 1,1 0 0,-1 0-1,0 0 1,1 0 0,-1 0-1,1 0 1,-1 0 0,1 0 0,0 1-1,-1-1 1,1 0 0,0 0-1,-1 1 1,1-1 0,0 0-1,0 1 1,0-1 0,0 1 0,0-1-1,-1 1 1,1-1 0,0 1-1,0 0 1,0-1 0,0 1-1,0 0 1,0 0 0,0 0-1,2 0 1,45-1 296,-31 2-230,1956 19 867,390 24-1229,-1904-62 250,-38 4-10,-400 14 18,-21 0 12,1 0 0,0 0 0,-1 0 0,1 0 0,-1 0 0,1 0 0,-1 1 0,1-1 0,-1 0 0,1 0 0,-1 1 0,1-1 0,-1 0 0,0 1 0,1-1 0,-1 0-1,1 1 1,-1-1 0,0 1 0,1-1 0,-1 1 0,0-1 0,1 1 0,-1-1 0,0 1 0,0-1 0,0 1 0,1-1 0,-1 1 0,0-1 0,0 1 0,0-1 0,0 1 0,0 0 0,-1 19 120,1-18-100,2 48 74,17 96 1,2 17-57,-19 52-35,-3-121 8,-2-30-10,-4 0 1,-22 98 0,9-59 18,-1 32-15,6-34-6,-29 100-1,41-189 2,-1 1-1,0-1 0,-1-1 1,0 1-1,-1-1 0,-1 1 1,1-2-1,-2 1 0,1-1 1,-2 0-1,1-1 0,-1 0 1,-1 0-1,1-1 0,-2 0 1,1 0-1,-1-2 0,0 1 1,0-1-1,-1-1 0,1 0 1,-1 0-1,-17 3 0,-41 1-146,-1-2 0,-141-7 0,90-2 3,-2003 24-92,124 20 843,1105 12-258,875-53-389,17-1-42,0 1 0,0-1 1,0 1-1,0-1 0,0 1 0,1 0 1,-1 1-1,-5 1 0,6 0-746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8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9 12166,'0'-1'8,"0"1"0,0-1 0,0 1 1,1 0-1,-1-1 0,0 1 1,0 0-1,0-1 0,0 1 1,0 0-1,0-1 0,1 1 1,-1 0-1,0 0 0,0-1 0,1 1 1,-1 0-1,0 0 0,0-1 1,1 1-1,-1 0 0,0 0 1,1-1-1,-1 1 0,0 0 0,1 0 1,-1 0-1,0 0 0,1 0 1,-1 0-1,0 0 0,1-1 1,-1 1-1,0 0 0,1 0 0,-1 0 1,0 0-1,1 0 0,-1 1 1,0-1-1,1 0 0,-1 0 1,1 0-1,-1 0 0,0 0 0,0 0 1,1 1-1,-1-1 0,0 0 1,1 0-1,-1 0 0,0 1 1,1-1-1,-1 0 0,0 1 1,23 20 182,-14-3-82,0 0 0,-1 1 0,-1 0 0,-1 1 0,-1 0 0,-1 0 0,4 38-1,0 155 405,-8-198-478,1 134 122,-6-1-1,-36 215 1,-29 107-249,62-268-3338,8-174 549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09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10965,'0'-1'15,"1"-1"0,-1 1-1,1 0 1,-1 0 0,1 0 0,0 0-1,0 0 1,-1 0 0,1 0 0,0 0-1,0 0 1,0 1 0,0-1 0,0 0-1,0 0 1,0 1 0,0-1 0,0 1 0,0-1-1,0 1 1,1-1 0,-1 1 0,0 0-1,0-1 1,0 1 0,1 0 0,-1 0-1,0 0 1,0 0 0,1 0 0,0 1-1,58-1 105,-38 1-64,520 17 412,2174 184-636,-1800-180-658,-913-22 971,12-4 278,-15 1495 2481,-1-1418-2897,-3-1 0,-3 0 0,-25 105 0,17-106-6,0-6-5,-22 64 0,31-111 4,-1-1 0,-1 1 0,-1-1 0,0-1 0,-1 1 0,-1-2 0,0 1 0,-18 16 0,25-30 10,-1 0-1,0-1 1,0 1 0,0-1-1,0-1 1,0 1 0,0-1-1,0 0 1,0 0 0,0 0-1,0 0 1,-6-2 0,-9 0 17,-1216-20 6,783 4-38,-430-22 57,3-40-510,781 67-532,-145-38 0,136 15-1415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12.1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378 86 4114,'0'-10'-297,"0"-53"2230,-1 51 1004,-4 39 1523,1 36-4051,5 79 0,0-1-186,-59 461 97,6-340-287,-90 273 1,132-497-87,6-23-237,0-1-1,0 0 1,-13 26 0,16-39 122,0 1 1,0-1-1,-1 0 0,1 0 1,-1 1-1,1-1 1,-1 0-1,1 0 1,-1 0-1,1-1 0,-1 1 1,0 0-1,1-1 1,-1 1-1,0-1 1,0 1-1,0-1 0,1 0 1,-1 0-1,0 1 1,0-1-1,-2-1 0,0 1-443,-31 1-6091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12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11605,'0'0'609,"0"14"-209,0 25-112,30 4-128,-1 7 160,0 0-48,-8 0-144,1-4-112,0-3 16,0-4-32,0-11 0,-1-6-464,8-12-1345,0-6-1168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12.9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443 15 7267,'0'-15'7604,"0"51"-7172,-58 21-352,-15 7-64,-14 11-16,-22 3-752,-7-6-4147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13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0 13670,'-14'0'432,"-8"7"-432,22 43 177,0 21 415,0 15-288,0 7-272,0 3 80,7 7 64,-7 1-16,0 2-144,0-2 16,0-11-32,0-11 0,0-22 0,0-10-384,0-14-496,0-15-1377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4:13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1337 94 4290,'1'-3'548,"0"-1"0,0 1 0,0 0 0,0 0 0,1 0 1,-1 0-1,1 0 0,0 1 0,0-1 0,0 0 0,0 1 0,1-1 0,-1 1 0,4-2 0,-1 0-300,1 0 0,0 1 0,0 0 0,0 0 0,0 0 0,12-2 0,8-1-642,0 1 1,49-1-1,-53 5 1126,370-6-46,-241 8-670,1018 72-168,-59 0-270,-1108-73 422,605-20-61,-602 19 1051,-5 28-867,-4 56 139,-17 97 1,-4 55-100,22 424-115,5-352-182,-2-299 127,0 0 0,0 0-1,-1 0 1,0 0-1,-1 0 1,0 0-1,0-1 1,-1 1-1,0-1 1,0 1 0,0-1-1,-1 0 1,0 0-1,-8 9 1,6-9-3,-1-1 0,0 0 0,0 0 0,-1-1 0,1 0 1,-1 0-1,0 0 0,-1-1 0,1-1 0,-1 1 0,0-1 0,-13 2 0,-65 14-68,-162 12 0,-93-18 91,283-12-22,-1882 9 207,1201-12 183,-632-5 366,1365 7-1072,21 0-780,59 0-885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8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2135 1088 5843,'0'1'186,"-1"0"0,1 0 0,0 0 1,-1 0-1,1 0 0,-1 0 0,0 0 1,1 0-1,-1-1 0,0 1 0,1 0 1,-1 0-1,0 0 0,0-1 0,0 1 1,0-1-1,1 1 0,-1 0 0,0-1 1,0 1-1,0-1 0,0 0 0,-1 1 1,1-1-1,0 0 0,0 0 0,0 0 1,0 0-1,0 0 0,0 0 0,0 0 0,0 0 1,0 0-1,0 0 0,0 0 0,-1-1 1,1 1-1,0 0 0,0-1 0,0 1 1,0-1-1,-57-76 338,41 52-477,-2 1 0,-35-38-1,-33-16 102,-3 4 0,-4 5 0,-158-91-1,-329-126-68,440 230 20,-3 6-1,-210-44 1,278 73-89,-25-5 4,94 26-35,6 0-171,-7 0-2383,-6 0-736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8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582 4 10997,'-2'-1'151,"-1"0"0,1 1 0,-1-1 1,1 1-1,-1-1 0,1 1 0,-1 0 0,0 0 0,1 0 0,-1 1 0,0-1 0,1 0 1,-3 2-1,-224 42 689,226-43-830,-147 29 209,132-25-219,1 0 0,0 1 0,0 1 0,1 1 0,0 0 0,-19 14 0,33-20-2,0 0 0,0 0-1,0 0 1,0 0 0,0 0-1,1 0 1,-1 0 0,1 1-1,-1-1 1,1 0 0,0 1-1,0-1 1,0 1 0,0 0-1,1-1 1,-1 4-1,0 46-58,2-27 50,-1-22 11,0 1-1,1 0 1,-1-1-1,1 1 1,0 0-1,0-1 1,1 1-1,-1-1 0,1 0 1,0 1-1,-1-1 1,1 0-1,1 0 1,4 5-1,44 36-7,-25-23 8,42 36-1,94 88-30,-157-140-114,-1-1 0,0 0-1,0 1 1,0 0-1,-1 0 1,0 0 0,0 1-1,0-1 1,0 1-1,-1-1 1,0 1 0,0 0-1,1 8 1,-2 16-2958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9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29 11845,'0'-15'369,"0"8"-369,0 0 1296,0 29-1296,0 13 160,0 4-16,-14-3-128,-1 0 0,1-1-16,7-3-864,7-7-2177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5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305 0 8212,'2'42'2044,"7"44"1,-3-44-1591,-1 43 0,-4-45-278,0-17-34,-1 0 0,-1 1 0,-7 41 0,-6-20 67,-38 89 0,2-7-11,10-4-114,5 1 0,-20 148-1,50-240-408,-12 46-1,17-76 212,0-1-1,0 1 1,0-1 0,-1 1-1,1-1 1,-1 1 0,1-1-1,-1 1 1,0-1 0,1 1-1,-1-1 1,0 0-1,0 1 1,0-1 0,0 0-1,0 0 1,0 0 0,0 0-1,0 0 1,-1 0 0,1 0-1,0 0 1,-1 0-1,1 0 1,0-1 0,-1 1-1,1-1 1,-1 1 0,-2 0-1,-18 0-4636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09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1242 119 9524,'0'-3'31,"0"-1"-1,0 0 0,-1 1 0,1-1 1,-1 1-1,0-1 0,0 1 0,-1-1 1,1 1-1,0-1 0,-1 1 0,0 0 1,0 0-1,0 0 0,0 0 0,-1 0 1,-2-3-1,0 2 65,0 0 0,-1 0 0,0 0 0,1 1 0,-1 0 0,0 0 0,-1 0 0,-11-3 0,-9 0 183,0 1 1,0 2-1,-46-2 1,60 5-301,-68-3 375,0 4-1,0 3 0,-159 29 1,210-27-283,-1 2 0,2 1 0,-1 1 0,2 2 0,-1 1 0,2 1 0,-1 1 0,2 1 0,0 2 0,2 0 0,0 2 0,0 1 1,-30 36-1,44-44-51,0 1 0,1 1-1,0 0 1,1 0 0,1 1 0,1 0 0,0 0 0,1 1 0,-5 29 0,4 3 20,2 0-1,2 53 0,2-89-36,0-2 2,1 1-1,0 0 0,0-1 0,1 1 0,1-1 0,0 0 0,0 0 0,1 0 1,1 0-1,0-1 0,9 16 0,-4-12-2,1-1 0,0 0 0,1 0 0,0-1 0,1-1 0,0 0 0,18 11 0,-8-8 4,1-1 1,0-1-1,1-1 1,0-1 0,0-1-1,1-1 1,0-2-1,39 6 1,5-5-26,0-3 1,71-5 0,-88-2-22,0-1 1,-1-3-1,0-3 1,0-1-1,-1-3 1,0-2 0,-1-2-1,-1-3 1,-1-1-1,-1-3 1,76-52-1,-106 64 36,-1 0-1,0-1 1,-1 0-1,0-1 1,-1-1-1,16-24 1,-23 29 16,0-2 0,-1 1 0,0 0 0,-1-1 0,-1 0 0,0 0 0,-1-1 0,0 1 0,-1-1 0,1-20 0,-3 30 0,2-28 109,-2 1 0,-6-56 0,4 77-100,0 0 1,-1 0 0,0 1 0,-1-1 0,0 1 0,0-1 0,-1 1 0,0 0 0,0 1 0,-1-1 0,-1 1 0,-8-9 0,3 5 0,-1 1 0,-1 0-1,0 0 1,0 2 0,-1 0 0,0 0 0,0 1 0,-1 1 0,0 1 0,-1 0-1,-24-5 1,12 6-263,0 1 0,0 2-1,0 0 1,0 2 0,0 1-1,-35 6 1,-79 26-4435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0.3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1083 953 2609,'0'-47'9355,"0"-60"-7662,0 103-1657,-1 1 1,1 0 0,-1-1-1,0 1 1,0 0-1,0 0 1,0 0 0,0-1-1,-1 1 1,0 1-1,1-1 1,-1 0-1,0 0 1,0 0 0,-5-3-1,-44-36 181,24 22-139,-141-129 233,-185-211 0,295 298-311,50 51-22,-2 2 1,1-1-1,-2 1 1,1 1-1,-1 0 0,0 0 1,-1 1-1,1 0 0,-1 1 1,-1 1-1,1 0 1,-1 0-1,0 2 0,0-1 1,-1 2-1,1-1 1,0 2-1,-1 0 0,-18 1 1,17 0-164,1-1-513,-1 2 0,1 0-1,-28 5 1,-3 12-2967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0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80 721 7876,'-6'-158'3346,"-7"48"-2442,-32-138 0,39 214-666,1-1 0,2 1 0,1-40 0,2 73-235,1-1 0,-1 1 0,1 0 0,-1-1 0,1 1 1,0 0-1,-1 0 0,1-1 0,0 1 0,0 0 0,0 0 0,0 0 0,0 0 0,0 0 0,0 0 0,0 0 0,0 1 0,0-1 0,0 0 0,1 1 0,-1-1 0,0 0 0,1 1 0,-1 0 0,0-1 0,1 1 0,-1 0 0,1 0 0,-1-1 0,0 1 0,3 1 0,57-3-20,-45 2 23,0 0-65,28 0 96,-1 1 1,46 8-1,-75-6-188,-1-1 1,0 2 0,0 0 0,0 0 0,-1 2 0,0-1 0,1 1 0,-2 1 0,1 0 0,19 17 0,2 12-2652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1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86 11093,'1'-3'42,"-1"0"0,1 0-1,-1 0 1,1 0 0,0 0 0,0 0 0,1 0-1,-1 1 1,1-1 0,-1 1 0,1-1 0,0 1-1,0-1 1,0 1 0,0 0 0,0 0-1,0 0 1,1 0 0,-1 0 0,1 0 0,-1 1-1,1-1 1,0 1 0,-1 0 0,1 0 0,0 0-1,6-1 1,11-4 42,0 2-1,0 0 1,23 0-1,-29 2-101,93-2 79,-106 4-57,0 0 0,-1 0-1,1 1 1,0-1 0,-1 0-1,1 0 1,-1 1 0,1-1-1,0 0 1,-1 1-1,1-1 1,-1 0 0,1 1-1,-1-1 1,1 1 0,-1-1-1,1 1 1,-1-1 0,0 1-1,1-1 1,-1 1-1,0-1 1,1 1 0,-1 0-1,0-1 1,0 1 0,1 0-1,3 28 125,-8 30 53,1-52-177,0 1-1,0-1 1,0 0 0,-1 0-1,0-1 1,0 1-1,0-1 1,-1 0-1,0 0 1,0 0-1,-1-1 1,0 0 0,0 0-1,-8 5 1,-7 5 3,-1-1 0,-47 22 0,-16-3-20,86-33 12,-1 0 1,0 0-1,0 0 0,0 0 1,1 0-1,-1 0 1,0 0-1,0 0 1,0 0-1,0 0 0,1 0 1,-1 0-1,0 0 1,0 0-1,0 1 1,0-1-1,1 0 0,-1 0 1,0 0-1,0 0 1,0 0-1,0 0 1,0 0-1,1 1 0,-1-1 1,0 0-1,0 0 1,0 0-1,0 0 1,0 1-1,0-1 0,0 0 1,0 0-1,0 0 1,0 0-1,0 1 1,0-1-1,0 0 0,0 0 1,0 0-1,0 1 1,0-1-1,0 0 1,0 0-1,0 0 0,0 0 1,0 1-1,0-1 1,0 0-1,0 0 1,0 0-1,0 0 0,0 1 1,-1-1-1,1 0 1,48 0-152,167-5 28,-174 1-2065,63-15 1,-31 1-5456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1.7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1631 224 9060,'-23'-15'290,"-1"1"0,0 2 0,-1 0 0,0 2 0,0 0 0,-1 2 0,0 1-1,-1 1 1,0 1 0,0 1 0,-32 0 0,-39 3 61,0 4 0,1 4 0,-101 20-1,190-25-334,-281 61 520,206-41-328,-112 46 1,173-59-146,1 1 1,0 0 0,1 2-1,-32 24 1,45-30-48,-1 0 1,1 1-1,0 0 1,1 1 0,0-1-1,0 1 1,1 1-1,0-1 1,0 1-1,1-1 1,0 1-1,0 1 1,-3 14-1,4-12-11,1 0-1,0 1 0,0-1 0,1 1 0,1-1 0,0 1 0,1-1 0,0 1 1,1-1-1,1 1 0,0-1 0,0 0 0,1 0 0,1 0 0,0-1 0,0 1 1,1-1-1,1-1 0,0 1 0,0-1 0,18 18 0,7 3 7,2-2 0,1-1-1,2-2 1,0-2 0,57 28 0,-36-24-7,1-4 1,1-1-1,76 17 1,-49-24-140,2-3 0,-1-4 0,1-4 0,126-9 0,-146 0 51,0-4 0,0-3 1,-1-2-1,75-26 0,-89 21 9,-2-3-1,0-2 0,-1-1 1,-2-4-1,69-48 0,-105 66 76,0 0 0,0-1 0,0 0 0,-2-1 0,1 0 0,-2-1 0,1 0-1,-2-1 1,0 0 0,0-1 0,-2 0 0,0 0 0,0 0 0,-2-1 0,0 0 0,0 0-1,-2 0 1,0-1 0,-1 1 0,0-1 0,-2-30 0,0 29 48,-1 0 1,-1 1-1,0-1 1,-1 1-1,-1-1 1,-1 1-1,0 0 1,-2 1-1,-9-20 1,4 15 2,0 1 0,-2 1 0,0 0 0,-2 1 1,0 1-1,-26-23 0,21 21-15,-1 0 0,-1 2 0,-1 0 0,0 2 0,-1 1 1,-1 1-1,0 0 0,-1 3 0,0 0 0,-1 1 0,0 2 0,-29-4 0,17 7-298,-1 2-1,0 2 0,-71 8 0,77-1-1219,-46 15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2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2122 235 8356,'8'1'175,"-7"-1"38,0 0 0,0 1 0,0-1 0,0 0 0,0 0-1,0 1 1,0-1 0,0 0 0,0 0 0,0 0 0,0 0 0,0-1 0,0 1 0,0 0 0,0 0 0,0-1-1,0 1 1,0 0 0,0-1 0,0 1 0,0-1 0,0 1 0,0-1 0,0 0 0,-1 1 0,1-1 0,0 0-1,1-1 1,-4 1-173,0-1 0,0 1 0,0-1 1,-1 1-1,1 0 0,0 0 0,0 0 0,-1 0 0,1 1 0,0-1 0,-1 1 0,1-1 0,-5 1 0,-2-2 21,-734-133 87,619 115-144,-79-7 4,-353-4 0,424 36-695,-189 33 0,287-32-1074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3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924 3 11989,'-45'-1'230,"25"0"-38,0 0-1,1 2 0,-1 0 1,0 1-1,0 1 1,1 0-1,-32 11 0,-233 124 449,142-66-429,98-50-186,-46 32-1,76-45-16,0 1 1,1 0-1,0 1 0,1 1 1,1 0-1,-21 26 0,29-31-7,0 0 1,0 0-1,0 0 1,1 0-1,0 0 1,0 0-1,1 1 0,0-1 1,1 0-1,-1 1 1,1-1-1,1 10 1,0 1-2,-1-15 1,0 0 1,1-1 0,0 1-1,-1 0 1,1-1 0,0 1-1,0 0 1,0-1 0,1 1-1,-1-1 1,1 1 0,-1-1 0,1 0-1,0 0 1,0 0 0,0 0-1,0 0 1,0 0 0,0 0-1,1-1 1,-1 1 0,1-1-1,-1 0 1,1 1 0,4 0-1,9 4 3,1-1 0,-1 0 0,21 2 0,-26-5-10,99 14-681,122 1 0,-115-13-1610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3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327 51 13398,'0'-1'10,"-1"-1"0,1 1 0,0-1 0,0 1-1,0 0 1,0-1 0,0 1 0,0-1 0,0 1 0,0-1 0,0 1 0,1 0-1,-1-1 1,1 1 0,-1 0 0,1-1 0,-1 1 0,1 0 0,0 0-1,0-1 1,-1 1 0,1 0 0,0 0 0,0 0 0,0 0 0,0 0-1,0 0 1,1 0 0,-1 1 0,0-1 0,0 0 0,1 1 0,-1-1 0,0 1-1,1-1 1,-1 1 0,0-1 0,1 1 0,-1 0 0,1 0 0,-1 0-1,3 0 1,32-5 55,0 2-1,65 2 0,-50 2-41,-49-1-24,0 0-1,0-1 1,0 1-1,0 1 1,1-1-1,-1 0 0,0 0 1,0 1-1,0-1 1,0 1-1,0 0 0,0-1 1,0 1-1,0 0 1,0 0-1,-1 0 1,1 1-1,0-1 0,0 0 1,-1 1-1,1-1 1,-1 1-1,1-1 1,-1 1-1,0 0 0,0 0 1,0-1-1,0 1 1,2 4-1,-2 0-3,0 0 0,-1 0 0,1 0 0,-1 0-1,0 1 1,-1-1 0,1 0 0,-1 0 0,-2 7 0,1-8-5,1-1 1,-1 1 0,0-1 0,-1 0-1,1 1 1,-1-1 0,1 0 0,-1 0-1,0-1 1,-1 1 0,1-1 0,-1 1-1,0-1 1,1 0 0,-1 0 0,-9 4-1,-8 4-118,-1 0 0,-28 9 0,16-7-112,-75 30-800,107-43 1005,24 12-160,49 2 185,-46-11 10,-1 2 0,0 1 0,0 0 0,0 2-1,-1 0 1,27 15 0,-48-22 3,-1 0 0,0-1-1,0 1 1,1 0 0,-1 0-1,0 0 1,0 0-1,0 0 1,0 0 0,0 0-1,0 1 1,-1-1 0,1 0-1,0 0 1,-1 1-1,1-1 1,0 0 0,-1 1-1,0-1 1,1 0 0,-1 1-1,0-1 1,0 1-1,0-1 1,1 1 0,-2-1-1,1 1 1,0-1 0,0 0-1,0 1 1,-1-1-1,1 1 1,-1-1 0,1 0-1,-1 1 1,1-1 0,-1 0-1,0 1 1,0-1-1,1 0 1,-1 0 0,0 0-1,0 0 1,0 0 0,0 0-1,-1 0 1,1 0-1,0 0 1,0 0 0,-1-1-1,1 1 1,0-1 0,-1 1-1,1-1 1,0 1-1,-1-1 1,1 0 0,-1 1-1,1-1 1,-2 0 0,-37 8 128,0-1 1,-68 3 0,-96-8-69,121-3-129,6-2-716,15-15-1150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14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1133 4 12310,'-28'0'139,"-13"-2"-5,-1 3-1,1 1 1,0 2 0,0 1 0,-76 22-1,60-6 143,0 2 0,2 3-1,1 3 1,1 2-1,-92 70 1,109-72-157,1 2-1,1 1 1,2 2 0,2 1-1,0 2 1,3 0-1,1 2 1,-28 57 0,43-70-52,2 0 0,0 0 1,2 1-1,1 0 0,1 0 1,1 1-1,-1 43 1,5-55-32,0-1 0,0 1 0,2 0 1,0-1-1,6 24 0,-5-30-26,1 0 0,-1 0 0,1-1-1,1 1 1,0-1 0,0 0 0,1-1 0,0 1-1,0-1 1,12 10 0,1-1-13,1-1 1,1-1-1,0-1 1,1-1-1,0-1 1,1-1-1,0-1 0,0 0 1,28 5-1,9-1-162,1-3 1,100 4-1,-70-9-130,1-4 1,-1-5 0,0-3-1,0-5 1,175-45 0,63-61-527,-279 95 739,-1-1 0,-2-2 0,-1-3 1,57-45-1,-89 63 105,-2 0 0,1-1 1,-1 0-1,-1-1 0,0 0 1,-1-1-1,0 0 0,-1-1 1,-1 0-1,0 0 0,-2-1 1,1 0-1,-2 0 0,0-1 0,-1 1 1,0-1-1,-2 0 0,0 0 1,-1 0-1,0 0 0,-1 0 1,-5-28-1,3 29 34,-1 1 0,-1-1-1,0 1 1,-1 0 0,0 0 0,-2 0-1,0 1 1,0-1 0,-1 2 0,-1-1-1,0 1 1,-1 1 0,-18-19 0,-3 3 29,0 2 1,-2 1-1,0 1 1,-41-21-1,26 19-135,-2 2 0,-1 2-1,-1 2 1,0 2-1,-2 3 1,1 2 0,-2 2-1,0 3 1,0 2 0,0 3-1,-1 2 1,1 2 0,-84 13-1,-1 20-3346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2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1424 1 12454,'-116'53'272,"-22"22"-176,-7 18-96,0 10 128,-1 11 544,1 4-432,7 3-240,7-11 64,23-10-64,13-14-16,37-19-336,14-13-1120,30-22-657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6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2429 69 11077,'13'-8'147,"0"0"1,0 0-1,0 1 0,1 1 0,0 0 1,1 1-1,-1 1 0,1 0 0,0 1 1,27-3-1,15 3 379,89 5 1,-72 1-639,218 25 213,-86-3-63,772 17 0,-461-27-20,481 52-437,-974-65 344,30 7-186,-52-9 1104,-3 24-741,-1 0 1,-7 27-1,-2 27 21,-12 108-45,-83 319-1,26-157-32,68-292-49,-2-1 1,-3 0-1,-2-2 1,-2 0-1,-41 73 1,48-102 1,-2 1 0,0-2 0,-1 0 0,-1-1 0,-1-1 1,-1-1-1,-1 0 0,-1-2 0,0 0 0,-1-2 0,-1 0 0,-47 22 0,53-32 0,0 0 1,-1-1-1,1 0 0,-1-2 0,-26 2 0,-95-3-63,79-3 32,-2186-39-2,1498 21 40,-1083-47 433,1720 56-443,124 5-1807,38-2-1186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2.9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14567,'14'29'80,"23"42"-80,28 22 0,29 17 0,30 11 256,14 8-176,0 6-80,-7 0 16,-23 1-16,-35-4-96,-22-11-432,-29-7-689,-22-11-1456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1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2506 12 2257,'-2'-10'8221,"-5"9"-5866,-13 12-3385,9-4 1683,-210 145 164,-541 247-260,529-287-501,24-10-45,-504 265-142,655-333-527,1 3 0,-84 72 0,70-41-1770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2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13670,'0'0'833,"29"7"-833,14 50 0,30 25 496,14 18-160,22 14-208,0 0-128,0 0 0,0 7 16,0 0-16,-8-3-80,1-4-624,-15-14 79,-21-22-2096,-8-17-6515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3.3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2324 22 13078,'8'-14'320,"-8"6"32,-37 12 737,-86 42-401,-59 18-304,-50 18-208,-15 11 48,0 3-95,15 4-97,14-4-32,15-10 16,21-11-32,30-7-97,28-11-655,37-11-288,36-14-1698,37-21-2576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3.7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13526,'0'0'608,"0"36"-608,14 28 81,30 21 63,28 15 368,15 11-176,30 3-288,21 0-32,7 0-16,7-7-80,-14-11-512,-29-3-529,-29-4-1280,-22-11-3089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4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1075 1 13574,'-145'53'464,"0"11"-448,7 8 0,7 10 481,8 7-369,7 0-96,14-4-32,29-6-80,15-19-705,29-10-1280,15-18-1808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4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13558,'14'0'96,"30"3"-96,14 40 0,29 14 448,0 14-159,7 15-273,1-8 0,-1 8 0,-7-4-32,-7-7-305,0-8-815,-29-2-481,-15-23-544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4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1024 58 12870,'-79'28'880,"6"11"-848,0 18 16,8 8 513,-8 17-81,-14 0-304,-7 10-128,-1-3-48,1-3 64,7-8-64,7-10-160,22-11-624,14-14-1506,23-25-2384</inkml:trace>
  <inkml:trace contextRef="#ctx0" brushRef="#br0" timeOffset="1">1852 1 13750,'15'3'0,"28"44"-224,15 6 224,22 11 224,7 11-16,8 3-192,-8 1-16,-7-8-48,-8-10 16,-6-8-320,-1-6-256,15-12-705,-7-13-207,-8-5-4323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5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985 0 13222,'-2'13'159,"-2"1"0,1-1-1,-2 0 1,0-1 0,0 1 0,-1-1 0,-13 19-1,-72 107 656,-139 147-91,114-145-614,-204 214-64,202-229-832,76-77-172,23-15-2508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35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15031,'73'28'0,"28"29"-48,30 18 48,7 14 96,7 11 192,-7 10-256,0-3 0,-22 0-32,-14-14 0,-15-11-240,0-11-208,-14-10 144,-1-11-417,-13-15-1088,-16-6-1424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3:28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445 8 5619,'-5'-2'305,"0"1"0,0 0 0,0-1 0,0 2 0,0-1 0,0 1 0,-1-1 0,1 1 0,0 1 0,0-1 0,-6 2 0,-9 0 423,-7-3-144,9 0-428,0 1-1,0 0 1,0 1 0,0 1 0,0 0 0,1 2-1,-1 0 1,1 1 0,0 0 0,-18 9-1,23-7-4,0 0 0,0 0 1,0 1-1,1 1 0,-11 10 0,19-15-127,-1 0 0,1 0 0,0 0 0,0 0 0,0 1 0,0-1 0,1 1 0,0 0 0,0 0 0,0 0 0,0 0 0,1 0 0,0 0 0,0 0 0,1 0 1,-1 7-1,0 24-7,2 38 16,-1-70-32,1 0 0,-1 0 0,1 0 0,1 0 0,-1 0 0,0-1 0,1 1 0,0 0 0,0-1 0,0 0 0,0 1 0,0-1 0,1 0 0,0 0 0,3 3 0,1 1-24,1-1 0,0 0 0,0-1 0,0 1 0,0-2 0,1 1-1,-1-1 1,1 0 0,1-1 0,-1 0 0,0-1 0,1 0 0,-1 0 0,10 0-1,16-1-109,0-1-1,61-8 0,-84 6 114,1 0-1,0-1 1,-1-1 0,0 0 0,0-1-1,0-1 1,0 1 0,-1-2 0,0 1-1,19-17 1,-28 22 51,0 0 0,-1-1 1,1 1-1,-1 0 0,1 0 0,-1-1 0,1 1 0,-1-1 0,0 1 0,0-1 1,0 0-1,0 1 0,0-1 0,0 0 0,0 0 0,-1 1 0,1-1 0,-1 0 1,1 0-1,-1-3 683,0 27-653,0-15-51,0 0 0,1-1 0,-1 1-1,1 0 1,0-1 0,1 1 0,4 12 0,-4-15-7,0 0 1,1-1 0,-1 1-1,1-1 1,-1 0 0,1 0-1,0 0 1,0 0 0,0 0-1,1-1 1,-1 0 0,1 1-1,-1-1 1,6 2 0,5 1-35,0 0 0,1-1 0,0-1 0,0 0 0,0-1 0,0-1 0,1 0 0,23-2 0,-20 1-5,-17 0 29,-1 0 0,1 0 1,-1 0-1,1 0 0,-1 0 0,1 0 1,-1 0-1,1 0 0,-1-1 1,1 1-1,-1-1 0,0 1 0,1-1 1,-1 0-1,0 1 0,1-1 1,-1 0-1,0 0 0,0 0 0,0 0 1,1 0-1,-1 0 0,0 0 1,-1 0-1,1 0 0,0 0 0,1-2 1,-1-1 1,0-1 1,0 1-1,-1 0 1,1 0-1,-1-1 1,0 1-1,-1-8 1,0-7-2,1 17 10,0 0-1,-1 0 1,1 0-1,-1 0 0,0-1 1,0 1-1,0 0 1,0 0-1,0 0 1,0 0-1,0 1 0,0-1 1,-1 0-1,1 0 1,-1 1-1,0-1 1,1 1-1,-1-1 0,0 1 1,0 0-1,0 0 1,0 0-1,0 0 1,0 0-1,0 0 0,0 0 1,-4 0-1,-8-3 63,0 1 0,0 0-1,-17 0 1,29 3-57,-87-5 63,-103 8 1,186-2-243,-21 2 510,27-3-436,-1 1 1,0-1-1,0 1 1,1-1-1,-1 1 0,0-1 1,1 1-1,-1-1 1,0 1-1,1-1 1,-1 1-1,1 0 1,-1-1-1,1 1 1,0 0-1,-1 0 0,1-1 1,-1 1-1,1 0 1,0 0-1,0 0 1,0-1-1,-1 1 1,1 0-1,0 0 0,0 0 1,0 1-1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0.1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18 11317,'0'-14'801,"0"10"639,0 11-1216,0 29-160,-22 17 240,0 1 1,-7 6-161,7 1-80,0-4-32,1-3-32,-1-5 0,0-9-545,15-8-1327,0-18-1522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0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93 10405,'0'-11'896,"0"4"-864,0-4 929,80 1-433,15-1-368,13 4-128,16 0 32,-8 0-64,15-1-176,-22 1-1585,-15 0-1825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0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72 10901,'0'-8'149,"0"7"-140,-1-1 0,1 1 0,0 0-1,0 0 1,0 0 0,0 0 0,0-1-1,0 1 1,0 0 0,0 0 0,0 0 0,1 0-1,-1 0 1,0 0 0,1-1 0,-1 1-1,1 0 1,-1 0 0,1 0 0,0 0 0,-1 0-1,1 1 1,0-1 0,0 0 0,0 0 0,-1 0-1,1 1 1,0-1 0,0 0 0,0 1-1,0-1 1,0 1 0,0-1 0,0 1 0,1-1-1,-1 1 1,2-1 0,24-4 9,1 1 1,-1 1-1,1 1 0,54 4 1,-14 0-7,-62-3-6,0 1 1,1 1-1,-1-1 1,0 1-1,0 0 1,0 0-1,0 1 0,-1-1 1,1 1-1,10 6 1,-13-6-5,0 0 0,0 0 0,-1 1-1,0 0 1,1-1 0,-1 1 0,0 0 0,0 0 0,-1 0 0,1 0 0,-1 0 0,1 1 0,-1-1 0,0 0 0,0 1 0,0-1 0,-1 1-1,1-1 1,-1 7 0,1 2 6,1 8 7,-1 0 1,-2 36-1,0-51-16,1 0 1,-1 0-1,0-1 1,-1 1-1,1 0 1,-1 0-1,0-1 1,0 1-1,0-1 1,-1 0-1,1 0 1,-1 0 0,0 0-1,0 0 1,-1 0-1,-4 4 1,-1-2-13,0 0 0,0 0 0,0-1 1,-1 0-1,0-1 0,0 0 1,0 0-1,0-1 0,0-1 0,-1 1 1,0-2-1,-20 2 0,30-3 13,0 0 1,1-1-1,-1 1 0,0 0 0,1 0 0,-1 0 0,0 0 1,0-1-1,1 1 0,-1 0 0,1-1 0,-1 1 0,0-1 1,1 1-1,-1 0 0,1-1 0,-1 1 0,1-1 0,-1 0 1,1 1-1,-1-1 0,1 1 0,0-1 0,-1 0 0,1 1 1,0-1-1,-1 0 0,1 1 0,0-1 0,0 0 0,0 1 1,0-1-1,-1-1 0,1-30 9,1 19-8,-2-22-1,0 20 0,1 1 0,1-1 0,3-24 0,-3 34 0,0 0 0,1 0 0,-1 1 0,1-1 0,1 1 0,-1-1 0,0 1 0,1 0 0,0 0 0,0 0 0,0 0 0,0 1 0,1-1 0,0 1 0,3-3 0,11-6-292,1 1 0,0 0 0,0 2 0,1 0 0,0 1-1,1 1 1,-1 1 0,1 1 0,1 1 0,-1 1 0,29-1 0,3 3-3790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1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503 100 10949,'1'-10'23,"0"-26"637,-1 35-623,0 0 0,0 0-1,0 0 1,0 0 0,-1 0-1,1 0 1,0 0 0,0 0 0,-1 0-1,1 0 1,0 0 0,-1 0-1,1 0 1,-1 0 0,1 1-1,-1-1 1,1 0 0,-1 0-1,0 0 1,1 1 0,-1-1 0,0 0-1,0 1 1,1-1 0,-1 1-1,0-1 1,0 1 0,-1-1-1,-31-2 43,0 1-1,0 2 0,0 1 1,1 2-1,-1 1 1,1 2-1,0 1 0,0 1 1,0 2-1,-41 19 0,64-24-50,1-1 0,0 1 0,1 0 0,-1 1 0,1 0 0,0 0 0,-7 8 0,12-12-24,0 1-1,0-1 0,-1 1 1,2-1-1,-1 1 0,0 0 1,0 0-1,1-1 0,0 1 1,0 0-1,0 1 0,0-1 1,0 0-1,0 0 0,1 0 1,-1 0-1,1 1 0,0-1 1,0 0-1,0 0 0,1 1 1,-1-1-1,2 5 0,12 0-8,21-4-535,1-2 0,-1-1-1,68-7 1,-90 3 395,1 0 0,-1-1 1,0-1-1,-1-1 0,1 1 0,-1-2 1,0 0-1,-1 0 0,1-1 0,-2-1 0,1 0 1,-1 0-1,0-1 0,12-15 0,-17 14 614,3-2 639,-8 13-1096,0 1-1,0-1 0,0 0 1,-1 0-1,1 0 0,0 0 1,0 0-1,0 0 1,0 0-1,0 1 0,0-1 1,0 0-1,0 0 0,0 0 1,0 0-1,0 0 1,0 1-1,0-1 0,0 0 1,0 0-1,0 0 0,0 0 1,0 0-1,0 1 0,0-1 1,0 0-1,0 0 1,0 0-1,1 0 0,-1 0 1,0 0-1,0 0 0,0 1 1,0-1-1,0 0 1,0 0-1,0 0 0,0 0 1,0 0-1,1 0 0,-1 0 1,0 0-1,0 0 0,0 0 1,0 0-1,0 0 1,0 1-1,1-1 0,-1 0 1,0 0-1,0 0 0,0 0 1,0 0-1,0 0 1,1 0-1,-1 0 0,0 0 1,0 0-1,0-1 0,0 1 1,-14 148 905,15-147-921,-1 0 0,1 0 0,0 0-1,0-1 1,-1 1 0,1 0 0,0-1-1,0 1 1,0-1 0,0 1-1,0-1 1,0 1 0,0-1 0,0 0-1,0 1 1,0-1 0,0 0-1,0 0 1,0 0 0,0 1 0,0-1-1,0-1 1,0 1 0,0 0 0,0 0-1,1 0 1,-1 0 0,1-1-1,0 1-33,8-1-90,-1 0 0,0-1 0,0 0 0,0 0 0,0-1 1,0 0-1,-1 0 0,1-1 0,-1 0 0,0-1 0,12-8 0,12-11-678,42-42 0,-24 21 194,-24 21 579,-19 16 441,1 1 1,0 0 0,0 1 0,1 0 0,13-8 1611,-22 17-1817,-1 25-59,-2 0 1,-7 32 0,4-32-10,2 2-1,-1 34 0,5-58-141,0-5-15,-1-1 0,1 1 0,0 0 0,0 0 0,0 0 0,0 0 0,-1 0 0,1 0 0,1 0 0,-1-1 0,0 1 0,0 0 0,0 0 0,0 0 0,0 0 0,1 0 0,-1-1 0,0 1 0,1 0 0,-1 0 0,1 0 0,-1-1 0,1 1 0,-1 0 0,1-1 0,0 1 0,-1 0 0,1-1 0,0 1 0,-1-1 0,1 1 0,0-1 0,0 1 0,0-1 0,-1 0 0,1 1 1,0-1-1,0 0 0,0 1 0,0-1 0,0 0 0,-1 0 0,1 0 0,0 0 0,0 0 0,0 0 0,0 0 0,0 0 0,0-1 0,0 1 0,39 1-1846,4-1-1747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1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0 11813,'-36'0'0,"22"0"-688,14 14-1489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2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55 12886,'-1'25'126,"-2"1"1,0-1-1,-2 1 0,-10 29 1,5-17 119,-13 26-126,22-62-111,0 1 1,0-1-1,0 0 0,-1 1 0,1-1 1,-1 0-1,1 0 0,-1 0 0,0 0 1,0 0-1,0 0 0,0 0 0,0-1 1,0 1-1,0-1 0,-1 1 1,1-1-1,0 0 0,-1 0 0,1 0 1,-1 0-1,-3 0 0,5-13 10,1 2-122,-1 2 40,1-1 0,0 0 0,0 0 0,1 1 0,0-1-1,1 0 1,0 1 0,0 0 0,1-1 0,0 1 0,0 0 0,7-11 0,2 1 45,1 1 0,1 0 0,0 1 0,1 1 0,1 0 0,0 1 0,27-17 0,-30 23 64,0 0 1,1 1-1,0 0 1,0 1-1,1 1 0,0 0 1,0 1-1,0 1 1,0 0-1,1 1 1,17 0-1,-31 3-33,0-1-1,-1 1 1,1-1-1,0 1 0,-1 0 1,1-1-1,-1 1 1,1 0-1,-1 0 1,0 0-1,1 0 1,-1 1-1,0-1 1,0 0-1,1 0 0,-1 1 1,0-1-1,-1 1 1,1-1-1,0 1 1,0-1-1,0 1 1,0 2-1,15 46 132,-12-36-117,1 2-12,0 1 0,1-1 1,1-1-1,11 20 0,-15-30-13,0 0-1,1-1 1,-1 1-1,1-1 1,0 0-1,1 0 1,-1-1-1,1 1 0,-1-1 1,1 0-1,0 0 1,0-1-1,1 1 1,-1-1-1,0 0 1,10 2-1,0-1-40,0-1 0,0 0-1,1 0 1,-1-2 0,0 0-1,0-1 1,1 0 0,-1-1 0,0-1-1,0 0 1,0-1 0,15-7-1,-22 8 8,-1-1 0,1 0-1,-1 0 1,0-1 0,0 0 0,-1 0-1,1 0 1,-1-1 0,0 0-1,-1 0 1,1-1 0,-1 0-1,-1 0 1,1 0 0,-1 0 0,0-1-1,-1 1 1,0-1 0,0 0-1,-1 0 1,0 0 0,0 0 0,1-12-1,-2 14 54,-1-1 0,1 1 0,-1 0 0,0 0 0,0-1 0,-1 1 0,-1-7-1,1 12 2,0-1-1,1 1 0,-1-1 0,0 1 0,0 0 0,0-1 0,0 1 0,0 0 0,0 0 0,-1 0 1,1 0-1,0 0 0,-1 0 0,1 0 0,0 0 0,-1 0 0,1 1 0,-1-1 0,1 1 1,-1-1-1,1 1 0,-1-1 0,0 1 0,1 0 0,-1 0 0,0 0 0,1 0 0,-1 0 0,-2 0 1,-2 0 4,-1 0 0,0 0 0,1 0 0,-1 1 0,1 0 0,-1 0 0,-10 4 0,15-4-25,0 1 1,0-1 0,0 1 0,0 0-1,0 0 1,0-1 0,0 1 0,1 0-1,-1 1 1,1-1 0,-1 0 0,1 0-1,0 1 1,0-1 0,0 0 0,0 1-1,0-1 1,1 1 0,-1-1-1,1 1 1,-1 0 0,1 3 0,-1 10 3,0 0 0,0-1 0,2 1 0,0 0 0,1 0 0,1 0 0,0-1 0,10 28 0,-6-12 2,0 1 0,-2-1 0,-1 1 0,-2 0 0,-1 0 0,-4 34 0,3-3-3,-1-54 4,-1 0 0,1 0-1,-1 0 1,-1 0-1,0 0 1,0-1-1,0 1 1,-1-1-1,-1 0 1,1 0-1,-1 0 1,-1 0 0,1-1-1,-1 0 1,-1 0-1,1-1 1,-1 0-1,0 0 1,0 0-1,-1-1 1,-13 7-1,9-5 11,0 0-1,-1-1 0,0 0 1,-1-1-1,1-1 0,-1 0 1,0-1-1,0 0 0,0-1 0,0-1 1,0 0-1,0-1 0,-27-3 1,38 3-5,1-1 1,0 0-1,-1 0 1,1 0-1,0 0 0,0 0 1,0 0-1,0-1 1,0 1-1,0-1 1,0 0-1,0 1 1,0-1-1,1 0 1,-1 0-1,1 0 1,0 0-1,-1 0 1,1-1-1,0 1 1,0 0-1,0 0 1,-1-5-1,0-4 33,-1 0 0,1 0 0,0-20 0,0 11-11,2 0 1,0 1-1,2-1 1,5-34-1,-3 41-23,0 1 0,1 0 0,0 0 0,0 0 0,1 0 0,1 1 0,0 0 0,11-12 0,25-28-97,2 1 0,60-51 1,-59 63-1839,55-36-1,-46 39-5116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2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11093,'0'0'448,"58"0"-448,51 0 48,22 0 64,0 0-112,-8 0-64,-21 0-240,-22 0-1136,-29 0-2306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3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11349,'-7'0'689,"21"25"-353,51 14 128,23 7-400,6-3-16,-14 0-64,-15-4 80,-28-7-128,-30 4 80,-7-8-16,0 1 80,-37 3-80,-42-7-32,-30-4-752,-8 0-705,9-6-6787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4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358 111 6963,'2'-2'217,"1"-1"-1,-1 1 1,0-1-1,0 0 0,0 1 1,-1-1-1,1 0 1,-1 0-1,1 0 1,-1 0-1,0-1 0,0 1 1,0-4-1,-1 5-165,0 1-1,0-1 1,0 1-1,0-1 1,0 1 0,0-1-1,0 1 1,-1-1-1,1 1 1,-1 0-1,1-1 1,-1 1-1,0-1 1,1 1-1,-1 0 1,0 0-1,0-1 1,0 1 0,0 0-1,0 0 1,0 0-1,0 0 1,0 0-1,0 0 1,-1 0-1,1 1 1,0-1-1,-1 0 1,1 1-1,-3-2 1,-29-6 12,-1 1-1,0 1 1,0 2-1,0 1 1,0 2 0,-41 4-1,8-2-22,66 0-40,0 1 1,0-1 0,0 0 0,0 1-1,0-1 1,0 1 0,0-1 0,1 1-1,-1-1 1,1 1 0,-1 0 0,1-1-1,-1 1 1,1-1 0,0 1 0,0 0-1,0-1 1,0 1 0,0 0 0,1 2 0,-1-1 1,-1 1 1,1 0 0,1-1 0,-1 1 0,1 0 0,-1 0 0,1-1 0,0 1 0,0-1 0,2 5 0,6-2-1,1 0 1,-1 0 0,1 0 0,0-1 0,0-1-1,0 0 1,1 0 0,0-1 0,16 3 0,-18-4-5,29 5-81,-1-2-1,1-2 0,0-2 1,0-1-1,41-5 1,-55 1-96,0-1 0,0-1 0,-1-1 0,0-2 1,0 0-1,39-22 0,-43 22 14,-12 6 136,-6 3 31,0 0 1,0-1-1,0 1 0,0 0 0,0-1 0,-1 1 1,1-1-1,0 1 0,0-1 0,0 1 0,0-1 1,-1 1-1,1-1 0,0 0 0,-1 1 0,1-1 1,-1 0-1,1 0 0,0 1 0,-1-1 0,0 0 1,2-3 1636,-4 32-1310,-1-12-229,-1 0 0,0-1 0,-1 1 0,-1-1 0,-1 0 0,-8 14 0,-18 45-45,32-71-80,-9 26 122,-1 0 0,-27 49-1,33-69-310,0-1 1,-1-1-1,0 1 0,0-1 0,0 0 0,-1-1 0,0 1 0,-1-1 0,1-1 0,-1 0 0,0 0 0,-1 0 0,-13 5 0,-13-1-3830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5:55:44.5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11493,'0'4'790,"0"140"688,0-142-1472,1 1 0,-1-1 1,0 0-1,1 1 0,0-1 1,-1 1-1,1-1 0,0 0 0,0 0 1,0 1-1,1-1 0,-1 0 0,0 0 1,1 0-1,-1 0 0,1 0 0,0-1 1,0 1-1,0 0 0,0-1 0,0 0 1,0 1-1,0-1 0,0 0 0,0 0 1,1 0-1,-1 0 0,0 0 0,1-1 1,-1 1-1,5 0 0,10 1-29,-1 0-1,1-1 1,29-2-1,-20 0-71,-8 2-61,1-2 1,0 0 0,-1-1-1,1-1 1,-1-1 0,20-6-1,-32 8 120,-1 0-1,0 0 1,0-1-1,0 0 1,-1 1-1,1-1 0,-1-1 1,1 1-1,-1-1 1,0 0-1,0 0 0,-1 0 1,1 0-1,-1-1 1,0 1-1,0-1 1,0 0-1,-1 0 0,1 0 1,-1 0-1,-1 0 1,1-1-1,-1 1 1,0 0-1,1-9 0,-1 3 68,0 0 0,-1 0 0,0 0 0,0 1-1,-5-22 1,4 29-17,0 0 0,0-1 0,0 1 0,-1 0 0,1 0 0,-1 0 0,0 0 0,0 0 0,0 1 0,0-1 1,-1 0-1,1 1 0,-1 0 0,1 0 0,-1-1 0,0 1 0,0 1 0,0-1 0,0 0 0,0 1 0,-6-2 0,-7-2 71,-1 1 0,0 1 1,0 0-1,0 1 0,-21 1 0,-87 7-78,85 1-565,15 6-1064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B929-05F2-4C62-876C-37F14F8AD62E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C28B3-1A4D-40A2-A6A3-D7F96F36A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5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38F5-FAE5-1C5A-CC62-0C326561F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97AE-F1A6-360F-3EEE-B8610CE2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AA214-F901-47A9-7BDA-04009459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8D50-59B9-63AD-7650-A6346104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2F08-B068-287F-22A6-7105C054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430-7DBC-E82E-6F91-9A626215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5D40-B366-160C-4170-CCCED26F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F5CD-CCB6-899F-6832-C98DE8BB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8252-3B47-1666-B49C-E6581448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21E6-A62A-714B-ADFD-F2DE8E6C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6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C1B4A-93EF-9DF0-D7AB-E7A62891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6D939-28F2-B2EB-74A9-6F723465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ED07-1918-6588-7428-365608A7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B0B4-BCEC-16DF-FB72-66F63D4A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0EA6-6CF3-74E1-AE3B-D9899825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20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34" y="1297218"/>
            <a:ext cx="6735935" cy="42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4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849333" y="2577600"/>
            <a:ext cx="83220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1pPr>
            <a:lvl2pPr marL="1219170" lvl="1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2pPr>
            <a:lvl3pPr marL="1828754" lvl="2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3pPr>
            <a:lvl4pPr marL="2438339" lvl="3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4pPr>
            <a:lvl5pPr marL="3047924" lvl="4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5pPr>
            <a:lvl6pPr marL="3657509" lvl="5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6pPr>
            <a:lvl7pPr marL="4267093" lvl="6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7pPr>
            <a:lvl8pPr marL="4876678" lvl="7" indent="-66885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8pPr>
            <a:lvl9pPr marL="5486263" lvl="8" indent="-66885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5733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05845" y="3387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21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FD32-836E-50E0-07C8-D22AA261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194-2A65-7726-4718-AA9814E9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E1DD-3564-F3C4-D316-D295BD91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D06C-F835-BEE6-2A18-8B6CE93B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C936-D4AA-3CBE-C26F-767E96C0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CEC3-6FE4-C1FA-4762-854ED3FD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379B8-7796-C6C7-39D9-3FE607B6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686B-7AE5-5130-2CB8-9CC16DEC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91EE-9D62-E0F1-F091-57A1EDEC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4634B-F18C-D141-CF4E-829BD933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2EAE-A523-3BC8-160B-C0F54DD1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7EFD-64BA-3F34-72DD-0AA75399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1E20B-9640-5034-92AA-9FF2EA26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46254-F6ED-1478-F16A-2289379C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472A-FCF3-9EA5-ECEA-44668311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E18B9-9F1E-CF8F-5F73-4291AAEF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EFC8-AC73-A01E-CAD0-E938BBC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7F6C-D8BE-90EC-D697-41CC76A9E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E77E-8CC9-B533-7DE6-3C36FD3B3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F18CF-6017-3E41-1F14-8358FE8DF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7A84D-080B-97C9-F7F5-384809253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E7C2E-29F4-3423-2939-3EE4E781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85D4-462D-7237-CC2C-0193A10A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E2923-0756-4355-F2AE-13AE5B82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0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5562-088E-C451-FDC7-AB113427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E9612-F884-C4D2-D7EB-CA6AC6D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8CB1-C20E-7FF7-B84D-584B840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F9303-3773-68FC-A724-0FD6F467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0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C84B6-E152-4469-AD43-BAE0062C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209A-B47A-CB80-4BD9-F2064F29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BC9D-C955-60D7-7E63-C49AA9AC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2B6F-C12C-8EC1-72A0-C0F028E2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C58-0377-4865-865B-2634C057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D417-FA20-407D-F624-4C6DA0D9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37146-C6C6-479A-F7FE-C2D9E1A9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C27FF-2D71-8E8D-D3D0-7CB8E75F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E550-B5FD-3607-E933-DAFB9105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1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7CCC-0EF6-9310-D940-2C9C72E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7042F-EA7C-CE4A-DC5A-57EE6DC8B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B5E3-B0FE-B621-E1DB-90C0B2C6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4CE7A-871B-12E4-DA6C-67A10144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AD971-0B7E-7DAC-15A5-CADB3729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F5930-FA69-1A73-E7E9-FDE3271B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8CE0-7A13-A344-B2B6-BEA4FCF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A2DD-80F4-2902-2429-AD7CEF6D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58C1-6ADF-FEA4-57A2-5FC8E7484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FF25-218D-489B-80CB-17C9FB29E637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0482-C529-716E-DFCD-71D78E1A8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9E73-610E-2C9F-5E43-89BBD156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19D0B-8978-4C8A-A570-B38498939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6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21.png"/><Relationship Id="rId42" Type="http://schemas.openxmlformats.org/officeDocument/2006/relationships/customXml" Target="../ink/ink21.xml"/><Relationship Id="rId63" Type="http://schemas.openxmlformats.org/officeDocument/2006/relationships/image" Target="../media/image4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90.png"/><Relationship Id="rId170" Type="http://schemas.openxmlformats.org/officeDocument/2006/relationships/customXml" Target="../ink/ink85.xml"/><Relationship Id="rId191" Type="http://schemas.openxmlformats.org/officeDocument/2006/relationships/image" Target="../media/image106.png"/><Relationship Id="rId205" Type="http://schemas.openxmlformats.org/officeDocument/2006/relationships/image" Target="../media/image113.png"/><Relationship Id="rId226" Type="http://schemas.openxmlformats.org/officeDocument/2006/relationships/customXml" Target="../ink/ink113.xml"/><Relationship Id="rId247" Type="http://schemas.openxmlformats.org/officeDocument/2006/relationships/image" Target="../media/image134.png"/><Relationship Id="rId107" Type="http://schemas.openxmlformats.org/officeDocument/2006/relationships/image" Target="../media/image64.png"/><Relationship Id="rId11" Type="http://schemas.openxmlformats.org/officeDocument/2006/relationships/image" Target="../media/image16.png"/><Relationship Id="rId32" Type="http://schemas.openxmlformats.org/officeDocument/2006/relationships/customXml" Target="../ink/ink16.xml"/><Relationship Id="rId53" Type="http://schemas.openxmlformats.org/officeDocument/2006/relationships/image" Target="../media/image3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85.png"/><Relationship Id="rId5" Type="http://schemas.openxmlformats.org/officeDocument/2006/relationships/image" Target="../media/image13.png"/><Relationship Id="rId95" Type="http://schemas.openxmlformats.org/officeDocument/2006/relationships/image" Target="../media/image58.png"/><Relationship Id="rId160" Type="http://schemas.openxmlformats.org/officeDocument/2006/relationships/customXml" Target="../ink/ink80.xml"/><Relationship Id="rId181" Type="http://schemas.openxmlformats.org/officeDocument/2006/relationships/image" Target="../media/image101.png"/><Relationship Id="rId216" Type="http://schemas.openxmlformats.org/officeDocument/2006/relationships/customXml" Target="../ink/ink108.xml"/><Relationship Id="rId237" Type="http://schemas.openxmlformats.org/officeDocument/2006/relationships/image" Target="../media/image129.png"/><Relationship Id="rId22" Type="http://schemas.openxmlformats.org/officeDocument/2006/relationships/customXml" Target="../ink/ink11.xml"/><Relationship Id="rId43" Type="http://schemas.openxmlformats.org/officeDocument/2006/relationships/image" Target="../media/image3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80.png"/><Relationship Id="rId85" Type="http://schemas.openxmlformats.org/officeDocument/2006/relationships/image" Target="../media/image53.png"/><Relationship Id="rId150" Type="http://schemas.openxmlformats.org/officeDocument/2006/relationships/customXml" Target="../ink/ink75.xml"/><Relationship Id="rId171" Type="http://schemas.openxmlformats.org/officeDocument/2006/relationships/image" Target="../media/image96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24.png"/><Relationship Id="rId12" Type="http://schemas.openxmlformats.org/officeDocument/2006/relationships/customXml" Target="../ink/ink6.xml"/><Relationship Id="rId33" Type="http://schemas.openxmlformats.org/officeDocument/2006/relationships/image" Target="../media/image27.png"/><Relationship Id="rId108" Type="http://schemas.openxmlformats.org/officeDocument/2006/relationships/customXml" Target="../ink/ink54.xml"/><Relationship Id="rId129" Type="http://schemas.openxmlformats.org/officeDocument/2006/relationships/image" Target="../media/image75.png"/><Relationship Id="rId54" Type="http://schemas.openxmlformats.org/officeDocument/2006/relationships/customXml" Target="../ink/ink27.xml"/><Relationship Id="rId75" Type="http://schemas.openxmlformats.org/officeDocument/2006/relationships/image" Target="../media/image4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91.png"/><Relationship Id="rId182" Type="http://schemas.openxmlformats.org/officeDocument/2006/relationships/customXml" Target="../ink/ink91.xml"/><Relationship Id="rId217" Type="http://schemas.openxmlformats.org/officeDocument/2006/relationships/image" Target="../media/image119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22.png"/><Relationship Id="rId119" Type="http://schemas.openxmlformats.org/officeDocument/2006/relationships/image" Target="../media/image70.png"/><Relationship Id="rId44" Type="http://schemas.openxmlformats.org/officeDocument/2006/relationships/customXml" Target="../ink/ink22.xml"/><Relationship Id="rId65" Type="http://schemas.openxmlformats.org/officeDocument/2006/relationships/image" Target="../media/image4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86.png"/><Relationship Id="rId172" Type="http://schemas.openxmlformats.org/officeDocument/2006/relationships/customXml" Target="../ink/ink86.xml"/><Relationship Id="rId193" Type="http://schemas.openxmlformats.org/officeDocument/2006/relationships/image" Target="../media/image107.png"/><Relationship Id="rId207" Type="http://schemas.openxmlformats.org/officeDocument/2006/relationships/image" Target="../media/image114.png"/><Relationship Id="rId228" Type="http://schemas.openxmlformats.org/officeDocument/2006/relationships/customXml" Target="../ink/ink114.xml"/><Relationship Id="rId13" Type="http://schemas.openxmlformats.org/officeDocument/2006/relationships/image" Target="../media/image17.png"/><Relationship Id="rId109" Type="http://schemas.openxmlformats.org/officeDocument/2006/relationships/image" Target="../media/image65.png"/><Relationship Id="rId34" Type="http://schemas.openxmlformats.org/officeDocument/2006/relationships/customXml" Target="../ink/ink17.xml"/><Relationship Id="rId55" Type="http://schemas.openxmlformats.org/officeDocument/2006/relationships/image" Target="../media/image38.png"/><Relationship Id="rId76" Type="http://schemas.openxmlformats.org/officeDocument/2006/relationships/customXml" Target="../ink/ink38.xml"/><Relationship Id="rId97" Type="http://schemas.openxmlformats.org/officeDocument/2006/relationships/image" Target="../media/image59.png"/><Relationship Id="rId120" Type="http://schemas.openxmlformats.org/officeDocument/2006/relationships/customXml" Target="../ink/ink60.xml"/><Relationship Id="rId141" Type="http://schemas.openxmlformats.org/officeDocument/2006/relationships/image" Target="../media/image81.png"/><Relationship Id="rId7" Type="http://schemas.openxmlformats.org/officeDocument/2006/relationships/image" Target="../media/image14.png"/><Relationship Id="rId162" Type="http://schemas.openxmlformats.org/officeDocument/2006/relationships/customXml" Target="../ink/ink81.xml"/><Relationship Id="rId183" Type="http://schemas.openxmlformats.org/officeDocument/2006/relationships/image" Target="../media/image102.png"/><Relationship Id="rId218" Type="http://schemas.openxmlformats.org/officeDocument/2006/relationships/customXml" Target="../ink/ink109.xml"/><Relationship Id="rId239" Type="http://schemas.openxmlformats.org/officeDocument/2006/relationships/image" Target="../media/image130.png"/><Relationship Id="rId24" Type="http://schemas.openxmlformats.org/officeDocument/2006/relationships/customXml" Target="../ink/ink12.xml"/><Relationship Id="rId45" Type="http://schemas.openxmlformats.org/officeDocument/2006/relationships/image" Target="../media/image33.png"/><Relationship Id="rId66" Type="http://schemas.openxmlformats.org/officeDocument/2006/relationships/customXml" Target="../ink/ink33.xml"/><Relationship Id="rId87" Type="http://schemas.openxmlformats.org/officeDocument/2006/relationships/image" Target="../media/image54.png"/><Relationship Id="rId110" Type="http://schemas.openxmlformats.org/officeDocument/2006/relationships/customXml" Target="../ink/ink55.xml"/><Relationship Id="rId131" Type="http://schemas.openxmlformats.org/officeDocument/2006/relationships/image" Target="../media/image76.png"/><Relationship Id="rId152" Type="http://schemas.openxmlformats.org/officeDocument/2006/relationships/customXml" Target="../ink/ink76.xml"/><Relationship Id="rId173" Type="http://schemas.openxmlformats.org/officeDocument/2006/relationships/image" Target="../media/image97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25.png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28.png"/><Relationship Id="rId56" Type="http://schemas.openxmlformats.org/officeDocument/2006/relationships/customXml" Target="../ink/ink28.xml"/><Relationship Id="rId77" Type="http://schemas.openxmlformats.org/officeDocument/2006/relationships/image" Target="../media/image4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71.png"/><Relationship Id="rId142" Type="http://schemas.openxmlformats.org/officeDocument/2006/relationships/customXml" Target="../ink/ink71.xml"/><Relationship Id="rId163" Type="http://schemas.openxmlformats.org/officeDocument/2006/relationships/image" Target="../media/image92.png"/><Relationship Id="rId184" Type="http://schemas.openxmlformats.org/officeDocument/2006/relationships/customXml" Target="../ink/ink92.xml"/><Relationship Id="rId219" Type="http://schemas.openxmlformats.org/officeDocument/2006/relationships/image" Target="../media/image120.png"/><Relationship Id="rId230" Type="http://schemas.openxmlformats.org/officeDocument/2006/relationships/customXml" Target="../ink/ink115.xml"/><Relationship Id="rId25" Type="http://schemas.openxmlformats.org/officeDocument/2006/relationships/image" Target="../media/image23.png"/><Relationship Id="rId46" Type="http://schemas.openxmlformats.org/officeDocument/2006/relationships/customXml" Target="../ink/ink23.xml"/><Relationship Id="rId67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66.png"/><Relationship Id="rId132" Type="http://schemas.openxmlformats.org/officeDocument/2006/relationships/customXml" Target="../ink/ink66.xml"/><Relationship Id="rId153" Type="http://schemas.openxmlformats.org/officeDocument/2006/relationships/image" Target="../media/image87.png"/><Relationship Id="rId174" Type="http://schemas.openxmlformats.org/officeDocument/2006/relationships/customXml" Target="../ink/ink87.xml"/><Relationship Id="rId195" Type="http://schemas.openxmlformats.org/officeDocument/2006/relationships/image" Target="../media/image108.png"/><Relationship Id="rId209" Type="http://schemas.openxmlformats.org/officeDocument/2006/relationships/image" Target="../media/image115.png"/><Relationship Id="rId220" Type="http://schemas.openxmlformats.org/officeDocument/2006/relationships/customXml" Target="../ink/ink110.xml"/><Relationship Id="rId241" Type="http://schemas.openxmlformats.org/officeDocument/2006/relationships/image" Target="../media/image131.png"/><Relationship Id="rId15" Type="http://schemas.openxmlformats.org/officeDocument/2006/relationships/image" Target="../media/image18.png"/><Relationship Id="rId36" Type="http://schemas.openxmlformats.org/officeDocument/2006/relationships/customXml" Target="../ink/ink18.xml"/><Relationship Id="rId57" Type="http://schemas.openxmlformats.org/officeDocument/2006/relationships/image" Target="../media/image39.png"/><Relationship Id="rId10" Type="http://schemas.openxmlformats.org/officeDocument/2006/relationships/customXml" Target="../ink/ink5.xml"/><Relationship Id="rId31" Type="http://schemas.openxmlformats.org/officeDocument/2006/relationships/image" Target="../media/image26.png"/><Relationship Id="rId52" Type="http://schemas.openxmlformats.org/officeDocument/2006/relationships/customXml" Target="../ink/ink26.xml"/><Relationship Id="rId73" Type="http://schemas.openxmlformats.org/officeDocument/2006/relationships/image" Target="../media/image4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61.xml"/><Relationship Id="rId143" Type="http://schemas.openxmlformats.org/officeDocument/2006/relationships/image" Target="../media/image8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5.png"/><Relationship Id="rId185" Type="http://schemas.openxmlformats.org/officeDocument/2006/relationships/image" Target="../media/image103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18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26.png"/><Relationship Id="rId47" Type="http://schemas.openxmlformats.org/officeDocument/2006/relationships/image" Target="../media/image34.png"/><Relationship Id="rId68" Type="http://schemas.openxmlformats.org/officeDocument/2006/relationships/customXml" Target="../ink/ink34.xml"/><Relationship Id="rId89" Type="http://schemas.openxmlformats.org/officeDocument/2006/relationships/image" Target="../media/image55.png"/><Relationship Id="rId112" Type="http://schemas.openxmlformats.org/officeDocument/2006/relationships/customXml" Target="../ink/ink56.xml"/><Relationship Id="rId133" Type="http://schemas.openxmlformats.org/officeDocument/2006/relationships/image" Target="../media/image77.png"/><Relationship Id="rId154" Type="http://schemas.openxmlformats.org/officeDocument/2006/relationships/customXml" Target="../ink/ink77.xml"/><Relationship Id="rId175" Type="http://schemas.openxmlformats.org/officeDocument/2006/relationships/image" Target="../media/image9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21.png"/><Relationship Id="rId242" Type="http://schemas.openxmlformats.org/officeDocument/2006/relationships/customXml" Target="../ink/ink121.xml"/><Relationship Id="rId37" Type="http://schemas.openxmlformats.org/officeDocument/2006/relationships/image" Target="../media/image29.png"/><Relationship Id="rId58" Type="http://schemas.openxmlformats.org/officeDocument/2006/relationships/customXml" Target="../ink/ink29.xml"/><Relationship Id="rId79" Type="http://schemas.openxmlformats.org/officeDocument/2006/relationships/image" Target="../media/image50.png"/><Relationship Id="rId102" Type="http://schemas.openxmlformats.org/officeDocument/2006/relationships/customXml" Target="../ink/ink51.xml"/><Relationship Id="rId123" Type="http://schemas.openxmlformats.org/officeDocument/2006/relationships/image" Target="../media/image7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93.png"/><Relationship Id="rId186" Type="http://schemas.openxmlformats.org/officeDocument/2006/relationships/customXml" Target="../ink/ink93.xml"/><Relationship Id="rId211" Type="http://schemas.openxmlformats.org/officeDocument/2006/relationships/image" Target="../media/image116.png"/><Relationship Id="rId232" Type="http://schemas.openxmlformats.org/officeDocument/2006/relationships/customXml" Target="../ink/ink116.xml"/><Relationship Id="rId27" Type="http://schemas.openxmlformats.org/officeDocument/2006/relationships/image" Target="../media/image24.png"/><Relationship Id="rId48" Type="http://schemas.openxmlformats.org/officeDocument/2006/relationships/customXml" Target="../ink/ink24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8.png"/><Relationship Id="rId176" Type="http://schemas.openxmlformats.org/officeDocument/2006/relationships/customXml" Target="../ink/ink88.xml"/><Relationship Id="rId197" Type="http://schemas.openxmlformats.org/officeDocument/2006/relationships/image" Target="../media/image109.png"/><Relationship Id="rId201" Type="http://schemas.openxmlformats.org/officeDocument/2006/relationships/image" Target="../media/image111.png"/><Relationship Id="rId222" Type="http://schemas.openxmlformats.org/officeDocument/2006/relationships/customXml" Target="../ink/ink111.xml"/><Relationship Id="rId243" Type="http://schemas.openxmlformats.org/officeDocument/2006/relationships/image" Target="../media/image132.png"/><Relationship Id="rId17" Type="http://schemas.openxmlformats.org/officeDocument/2006/relationships/image" Target="../media/image19.png"/><Relationship Id="rId38" Type="http://schemas.openxmlformats.org/officeDocument/2006/relationships/customXml" Target="../ink/ink19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56.png"/><Relationship Id="rId145" Type="http://schemas.openxmlformats.org/officeDocument/2006/relationships/image" Target="../media/image83.png"/><Relationship Id="rId166" Type="http://schemas.openxmlformats.org/officeDocument/2006/relationships/customXml" Target="../ink/ink83.xml"/><Relationship Id="rId187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27.png"/><Relationship Id="rId28" Type="http://schemas.openxmlformats.org/officeDocument/2006/relationships/customXml" Target="../ink/ink14.xml"/><Relationship Id="rId49" Type="http://schemas.openxmlformats.org/officeDocument/2006/relationships/image" Target="../media/image35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56" Type="http://schemas.openxmlformats.org/officeDocument/2006/relationships/customXml" Target="../ink/ink78.xml"/><Relationship Id="rId177" Type="http://schemas.openxmlformats.org/officeDocument/2006/relationships/image" Target="../media/image9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22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30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73.png"/><Relationship Id="rId146" Type="http://schemas.openxmlformats.org/officeDocument/2006/relationships/customXml" Target="../ink/ink73.xml"/><Relationship Id="rId167" Type="http://schemas.openxmlformats.org/officeDocument/2006/relationships/image" Target="../media/image94.png"/><Relationship Id="rId188" Type="http://schemas.openxmlformats.org/officeDocument/2006/relationships/customXml" Target="../ink/ink94.xml"/><Relationship Id="rId71" Type="http://schemas.openxmlformats.org/officeDocument/2006/relationships/image" Target="../media/image46.png"/><Relationship Id="rId92" Type="http://schemas.openxmlformats.org/officeDocument/2006/relationships/customXml" Target="../ink/ink46.xml"/><Relationship Id="rId213" Type="http://schemas.openxmlformats.org/officeDocument/2006/relationships/image" Target="../media/image117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5.png"/><Relationship Id="rId40" Type="http://schemas.openxmlformats.org/officeDocument/2006/relationships/customXml" Target="../ink/ink20.xml"/><Relationship Id="rId115" Type="http://schemas.openxmlformats.org/officeDocument/2006/relationships/image" Target="../media/image68.png"/><Relationship Id="rId136" Type="http://schemas.openxmlformats.org/officeDocument/2006/relationships/customXml" Target="../ink/ink68.xml"/><Relationship Id="rId157" Type="http://schemas.openxmlformats.org/officeDocument/2006/relationships/image" Target="../media/image89.png"/><Relationship Id="rId178" Type="http://schemas.openxmlformats.org/officeDocument/2006/relationships/customXml" Target="../ink/ink89.xml"/><Relationship Id="rId61" Type="http://schemas.openxmlformats.org/officeDocument/2006/relationships/image" Target="../media/image41.png"/><Relationship Id="rId82" Type="http://schemas.openxmlformats.org/officeDocument/2006/relationships/customXml" Target="../ink/ink41.xml"/><Relationship Id="rId199" Type="http://schemas.openxmlformats.org/officeDocument/2006/relationships/image" Target="../media/image110.png"/><Relationship Id="rId203" Type="http://schemas.openxmlformats.org/officeDocument/2006/relationships/image" Target="../media/image112.png"/><Relationship Id="rId19" Type="http://schemas.openxmlformats.org/officeDocument/2006/relationships/image" Target="../media/image20.png"/><Relationship Id="rId224" Type="http://schemas.openxmlformats.org/officeDocument/2006/relationships/customXml" Target="../ink/ink112.xml"/><Relationship Id="rId245" Type="http://schemas.openxmlformats.org/officeDocument/2006/relationships/image" Target="../media/image133.png"/><Relationship Id="rId30" Type="http://schemas.openxmlformats.org/officeDocument/2006/relationships/customXml" Target="../ink/ink15.xml"/><Relationship Id="rId105" Type="http://schemas.openxmlformats.org/officeDocument/2006/relationships/image" Target="../media/image63.png"/><Relationship Id="rId126" Type="http://schemas.openxmlformats.org/officeDocument/2006/relationships/customXml" Target="../ink/ink63.xml"/><Relationship Id="rId147" Type="http://schemas.openxmlformats.org/officeDocument/2006/relationships/image" Target="../media/image84.png"/><Relationship Id="rId168" Type="http://schemas.openxmlformats.org/officeDocument/2006/relationships/customXml" Target="../ink/ink84.xml"/><Relationship Id="rId51" Type="http://schemas.openxmlformats.org/officeDocument/2006/relationships/image" Target="../media/image36.png"/><Relationship Id="rId72" Type="http://schemas.openxmlformats.org/officeDocument/2006/relationships/customXml" Target="../ink/ink36.xml"/><Relationship Id="rId93" Type="http://schemas.openxmlformats.org/officeDocument/2006/relationships/image" Target="../media/image57.png"/><Relationship Id="rId189" Type="http://schemas.openxmlformats.org/officeDocument/2006/relationships/image" Target="../media/image105.png"/><Relationship Id="rId3" Type="http://schemas.openxmlformats.org/officeDocument/2006/relationships/image" Target="../media/image12.png"/><Relationship Id="rId214" Type="http://schemas.openxmlformats.org/officeDocument/2006/relationships/customXml" Target="../ink/ink107.xml"/><Relationship Id="rId235" Type="http://schemas.openxmlformats.org/officeDocument/2006/relationships/image" Target="../media/image128.png"/><Relationship Id="rId116" Type="http://schemas.openxmlformats.org/officeDocument/2006/relationships/customXml" Target="../ink/ink58.xml"/><Relationship Id="rId137" Type="http://schemas.openxmlformats.org/officeDocument/2006/relationships/image" Target="../media/image7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31.png"/><Relationship Id="rId62" Type="http://schemas.openxmlformats.org/officeDocument/2006/relationships/customXml" Target="../ink/ink31.xml"/><Relationship Id="rId83" Type="http://schemas.openxmlformats.org/officeDocument/2006/relationships/image" Target="../media/image52.png"/><Relationship Id="rId179" Type="http://schemas.openxmlformats.org/officeDocument/2006/relationships/image" Target="../media/image100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23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2.png"/><Relationship Id="rId21" Type="http://schemas.openxmlformats.org/officeDocument/2006/relationships/image" Target="../media/image144.png"/><Relationship Id="rId42" Type="http://schemas.openxmlformats.org/officeDocument/2006/relationships/customXml" Target="../ink/ink144.xml"/><Relationship Id="rId63" Type="http://schemas.openxmlformats.org/officeDocument/2006/relationships/image" Target="../media/image165.png"/><Relationship Id="rId84" Type="http://schemas.openxmlformats.org/officeDocument/2006/relationships/customXml" Target="../ink/ink165.xml"/><Relationship Id="rId138" Type="http://schemas.openxmlformats.org/officeDocument/2006/relationships/customXml" Target="../ink/ink192.xml"/><Relationship Id="rId159" Type="http://schemas.openxmlformats.org/officeDocument/2006/relationships/image" Target="../media/image213.png"/><Relationship Id="rId170" Type="http://schemas.openxmlformats.org/officeDocument/2006/relationships/customXml" Target="../ink/ink208.xml"/><Relationship Id="rId191" Type="http://schemas.openxmlformats.org/officeDocument/2006/relationships/image" Target="../media/image229.png"/><Relationship Id="rId205" Type="http://schemas.openxmlformats.org/officeDocument/2006/relationships/image" Target="../media/image236.png"/><Relationship Id="rId226" Type="http://schemas.openxmlformats.org/officeDocument/2006/relationships/customXml" Target="../ink/ink236.xml"/><Relationship Id="rId247" Type="http://schemas.openxmlformats.org/officeDocument/2006/relationships/image" Target="../media/image257.png"/><Relationship Id="rId107" Type="http://schemas.openxmlformats.org/officeDocument/2006/relationships/image" Target="../media/image187.png"/><Relationship Id="rId11" Type="http://schemas.openxmlformats.org/officeDocument/2006/relationships/image" Target="../media/image139.png"/><Relationship Id="rId32" Type="http://schemas.openxmlformats.org/officeDocument/2006/relationships/customXml" Target="../ink/ink139.xml"/><Relationship Id="rId53" Type="http://schemas.openxmlformats.org/officeDocument/2006/relationships/image" Target="../media/image160.png"/><Relationship Id="rId74" Type="http://schemas.openxmlformats.org/officeDocument/2006/relationships/customXml" Target="../ink/ink160.xml"/><Relationship Id="rId128" Type="http://schemas.openxmlformats.org/officeDocument/2006/relationships/customXml" Target="../ink/ink187.xml"/><Relationship Id="rId149" Type="http://schemas.openxmlformats.org/officeDocument/2006/relationships/image" Target="../media/image208.png"/><Relationship Id="rId5" Type="http://schemas.openxmlformats.org/officeDocument/2006/relationships/image" Target="../media/image136.png"/><Relationship Id="rId95" Type="http://schemas.openxmlformats.org/officeDocument/2006/relationships/image" Target="../media/image181.png"/><Relationship Id="rId160" Type="http://schemas.openxmlformats.org/officeDocument/2006/relationships/customXml" Target="../ink/ink203.xml"/><Relationship Id="rId181" Type="http://schemas.openxmlformats.org/officeDocument/2006/relationships/image" Target="../media/image224.png"/><Relationship Id="rId216" Type="http://schemas.openxmlformats.org/officeDocument/2006/relationships/customXml" Target="../ink/ink231.xml"/><Relationship Id="rId237" Type="http://schemas.openxmlformats.org/officeDocument/2006/relationships/image" Target="../media/image252.png"/><Relationship Id="rId22" Type="http://schemas.openxmlformats.org/officeDocument/2006/relationships/customXml" Target="../ink/ink134.xml"/><Relationship Id="rId43" Type="http://schemas.openxmlformats.org/officeDocument/2006/relationships/image" Target="../media/image155.png"/><Relationship Id="rId64" Type="http://schemas.openxmlformats.org/officeDocument/2006/relationships/customXml" Target="../ink/ink155.xml"/><Relationship Id="rId118" Type="http://schemas.openxmlformats.org/officeDocument/2006/relationships/customXml" Target="../ink/ink182.xml"/><Relationship Id="rId139" Type="http://schemas.openxmlformats.org/officeDocument/2006/relationships/image" Target="../media/image203.png"/><Relationship Id="rId85" Type="http://schemas.openxmlformats.org/officeDocument/2006/relationships/image" Target="../media/image176.png"/><Relationship Id="rId150" Type="http://schemas.openxmlformats.org/officeDocument/2006/relationships/customXml" Target="../ink/ink198.xml"/><Relationship Id="rId171" Type="http://schemas.openxmlformats.org/officeDocument/2006/relationships/image" Target="../media/image219.png"/><Relationship Id="rId192" Type="http://schemas.openxmlformats.org/officeDocument/2006/relationships/customXml" Target="../ink/ink219.xml"/><Relationship Id="rId206" Type="http://schemas.openxmlformats.org/officeDocument/2006/relationships/customXml" Target="../ink/ink226.xml"/><Relationship Id="rId227" Type="http://schemas.openxmlformats.org/officeDocument/2006/relationships/image" Target="../media/image247.png"/><Relationship Id="rId248" Type="http://schemas.openxmlformats.org/officeDocument/2006/relationships/customXml" Target="../ink/ink247.xml"/><Relationship Id="rId12" Type="http://schemas.openxmlformats.org/officeDocument/2006/relationships/customXml" Target="../ink/ink129.xml"/><Relationship Id="rId33" Type="http://schemas.openxmlformats.org/officeDocument/2006/relationships/image" Target="../media/image150.png"/><Relationship Id="rId108" Type="http://schemas.openxmlformats.org/officeDocument/2006/relationships/customXml" Target="../ink/ink177.xml"/><Relationship Id="rId129" Type="http://schemas.openxmlformats.org/officeDocument/2006/relationships/image" Target="../media/image198.png"/><Relationship Id="rId54" Type="http://schemas.openxmlformats.org/officeDocument/2006/relationships/customXml" Target="../ink/ink150.xml"/><Relationship Id="rId75" Type="http://schemas.openxmlformats.org/officeDocument/2006/relationships/image" Target="../media/image171.png"/><Relationship Id="rId96" Type="http://schemas.openxmlformats.org/officeDocument/2006/relationships/customXml" Target="../ink/ink171.xml"/><Relationship Id="rId140" Type="http://schemas.openxmlformats.org/officeDocument/2006/relationships/customXml" Target="../ink/ink193.xml"/><Relationship Id="rId161" Type="http://schemas.openxmlformats.org/officeDocument/2006/relationships/image" Target="../media/image214.png"/><Relationship Id="rId182" Type="http://schemas.openxmlformats.org/officeDocument/2006/relationships/customXml" Target="../ink/ink214.xml"/><Relationship Id="rId217" Type="http://schemas.openxmlformats.org/officeDocument/2006/relationships/image" Target="../media/image242.png"/><Relationship Id="rId6" Type="http://schemas.openxmlformats.org/officeDocument/2006/relationships/customXml" Target="../ink/ink126.xml"/><Relationship Id="rId238" Type="http://schemas.openxmlformats.org/officeDocument/2006/relationships/customXml" Target="../ink/ink242.xml"/><Relationship Id="rId23" Type="http://schemas.openxmlformats.org/officeDocument/2006/relationships/image" Target="../media/image145.png"/><Relationship Id="rId119" Type="http://schemas.openxmlformats.org/officeDocument/2006/relationships/image" Target="../media/image193.png"/><Relationship Id="rId44" Type="http://schemas.openxmlformats.org/officeDocument/2006/relationships/customXml" Target="../ink/ink145.xml"/><Relationship Id="rId65" Type="http://schemas.openxmlformats.org/officeDocument/2006/relationships/image" Target="../media/image166.png"/><Relationship Id="rId86" Type="http://schemas.openxmlformats.org/officeDocument/2006/relationships/customXml" Target="../ink/ink166.xml"/><Relationship Id="rId130" Type="http://schemas.openxmlformats.org/officeDocument/2006/relationships/customXml" Target="../ink/ink188.xml"/><Relationship Id="rId151" Type="http://schemas.openxmlformats.org/officeDocument/2006/relationships/image" Target="../media/image209.png"/><Relationship Id="rId172" Type="http://schemas.openxmlformats.org/officeDocument/2006/relationships/customXml" Target="../ink/ink209.xml"/><Relationship Id="rId193" Type="http://schemas.openxmlformats.org/officeDocument/2006/relationships/image" Target="../media/image230.png"/><Relationship Id="rId207" Type="http://schemas.openxmlformats.org/officeDocument/2006/relationships/image" Target="../media/image237.png"/><Relationship Id="rId228" Type="http://schemas.openxmlformats.org/officeDocument/2006/relationships/customXml" Target="../ink/ink237.xml"/><Relationship Id="rId249" Type="http://schemas.openxmlformats.org/officeDocument/2006/relationships/image" Target="../media/image258.png"/><Relationship Id="rId13" Type="http://schemas.openxmlformats.org/officeDocument/2006/relationships/image" Target="../media/image140.png"/><Relationship Id="rId109" Type="http://schemas.openxmlformats.org/officeDocument/2006/relationships/image" Target="../media/image188.png"/><Relationship Id="rId34" Type="http://schemas.openxmlformats.org/officeDocument/2006/relationships/customXml" Target="../ink/ink140.xml"/><Relationship Id="rId55" Type="http://schemas.openxmlformats.org/officeDocument/2006/relationships/image" Target="../media/image161.png"/><Relationship Id="rId76" Type="http://schemas.openxmlformats.org/officeDocument/2006/relationships/customXml" Target="../ink/ink161.xml"/><Relationship Id="rId97" Type="http://schemas.openxmlformats.org/officeDocument/2006/relationships/image" Target="../media/image182.png"/><Relationship Id="rId120" Type="http://schemas.openxmlformats.org/officeDocument/2006/relationships/customXml" Target="../ink/ink183.xml"/><Relationship Id="rId141" Type="http://schemas.openxmlformats.org/officeDocument/2006/relationships/image" Target="../media/image204.png"/><Relationship Id="rId7" Type="http://schemas.openxmlformats.org/officeDocument/2006/relationships/image" Target="../media/image137.png"/><Relationship Id="rId162" Type="http://schemas.openxmlformats.org/officeDocument/2006/relationships/customXml" Target="../ink/ink204.xml"/><Relationship Id="rId183" Type="http://schemas.openxmlformats.org/officeDocument/2006/relationships/image" Target="../media/image225.png"/><Relationship Id="rId218" Type="http://schemas.openxmlformats.org/officeDocument/2006/relationships/customXml" Target="../ink/ink232.xml"/><Relationship Id="rId239" Type="http://schemas.openxmlformats.org/officeDocument/2006/relationships/image" Target="../media/image253.png"/><Relationship Id="rId250" Type="http://schemas.openxmlformats.org/officeDocument/2006/relationships/customXml" Target="../ink/ink248.xml"/><Relationship Id="rId24" Type="http://schemas.openxmlformats.org/officeDocument/2006/relationships/customXml" Target="../ink/ink135.xml"/><Relationship Id="rId45" Type="http://schemas.openxmlformats.org/officeDocument/2006/relationships/image" Target="../media/image156.png"/><Relationship Id="rId66" Type="http://schemas.openxmlformats.org/officeDocument/2006/relationships/customXml" Target="../ink/ink156.xml"/><Relationship Id="rId87" Type="http://schemas.openxmlformats.org/officeDocument/2006/relationships/image" Target="../media/image177.png"/><Relationship Id="rId110" Type="http://schemas.openxmlformats.org/officeDocument/2006/relationships/customXml" Target="../ink/ink178.xml"/><Relationship Id="rId131" Type="http://schemas.openxmlformats.org/officeDocument/2006/relationships/image" Target="../media/image199.png"/><Relationship Id="rId152" Type="http://schemas.openxmlformats.org/officeDocument/2006/relationships/customXml" Target="../ink/ink199.xml"/><Relationship Id="rId173" Type="http://schemas.openxmlformats.org/officeDocument/2006/relationships/image" Target="../media/image220.png"/><Relationship Id="rId194" Type="http://schemas.openxmlformats.org/officeDocument/2006/relationships/customXml" Target="../ink/ink220.xml"/><Relationship Id="rId208" Type="http://schemas.openxmlformats.org/officeDocument/2006/relationships/customXml" Target="../ink/ink227.xml"/><Relationship Id="rId229" Type="http://schemas.openxmlformats.org/officeDocument/2006/relationships/image" Target="../media/image248.png"/><Relationship Id="rId240" Type="http://schemas.openxmlformats.org/officeDocument/2006/relationships/customXml" Target="../ink/ink243.xml"/><Relationship Id="rId14" Type="http://schemas.openxmlformats.org/officeDocument/2006/relationships/customXml" Target="../ink/ink130.xml"/><Relationship Id="rId35" Type="http://schemas.openxmlformats.org/officeDocument/2006/relationships/image" Target="../media/image151.png"/><Relationship Id="rId56" Type="http://schemas.openxmlformats.org/officeDocument/2006/relationships/customXml" Target="../ink/ink151.xml"/><Relationship Id="rId77" Type="http://schemas.openxmlformats.org/officeDocument/2006/relationships/image" Target="../media/image172.png"/><Relationship Id="rId100" Type="http://schemas.openxmlformats.org/officeDocument/2006/relationships/customXml" Target="../ink/ink173.xml"/><Relationship Id="rId8" Type="http://schemas.openxmlformats.org/officeDocument/2006/relationships/customXml" Target="../ink/ink127.xml"/><Relationship Id="rId98" Type="http://schemas.openxmlformats.org/officeDocument/2006/relationships/customXml" Target="../ink/ink172.xml"/><Relationship Id="rId121" Type="http://schemas.openxmlformats.org/officeDocument/2006/relationships/image" Target="../media/image194.png"/><Relationship Id="rId142" Type="http://schemas.openxmlformats.org/officeDocument/2006/relationships/customXml" Target="../ink/ink194.xml"/><Relationship Id="rId163" Type="http://schemas.openxmlformats.org/officeDocument/2006/relationships/image" Target="../media/image215.png"/><Relationship Id="rId184" Type="http://schemas.openxmlformats.org/officeDocument/2006/relationships/customXml" Target="../ink/ink215.xml"/><Relationship Id="rId219" Type="http://schemas.openxmlformats.org/officeDocument/2006/relationships/image" Target="../media/image243.png"/><Relationship Id="rId230" Type="http://schemas.openxmlformats.org/officeDocument/2006/relationships/customXml" Target="../ink/ink238.xml"/><Relationship Id="rId251" Type="http://schemas.openxmlformats.org/officeDocument/2006/relationships/image" Target="../media/image259.png"/><Relationship Id="rId25" Type="http://schemas.openxmlformats.org/officeDocument/2006/relationships/image" Target="../media/image146.png"/><Relationship Id="rId46" Type="http://schemas.openxmlformats.org/officeDocument/2006/relationships/customXml" Target="../ink/ink146.xml"/><Relationship Id="rId67" Type="http://schemas.openxmlformats.org/officeDocument/2006/relationships/image" Target="../media/image167.png"/><Relationship Id="rId88" Type="http://schemas.openxmlformats.org/officeDocument/2006/relationships/customXml" Target="../ink/ink167.xml"/><Relationship Id="rId111" Type="http://schemas.openxmlformats.org/officeDocument/2006/relationships/image" Target="../media/image189.png"/><Relationship Id="rId132" Type="http://schemas.openxmlformats.org/officeDocument/2006/relationships/customXml" Target="../ink/ink189.xml"/><Relationship Id="rId153" Type="http://schemas.openxmlformats.org/officeDocument/2006/relationships/image" Target="../media/image210.png"/><Relationship Id="rId174" Type="http://schemas.openxmlformats.org/officeDocument/2006/relationships/customXml" Target="../ink/ink210.xml"/><Relationship Id="rId195" Type="http://schemas.openxmlformats.org/officeDocument/2006/relationships/image" Target="../media/image231.png"/><Relationship Id="rId209" Type="http://schemas.openxmlformats.org/officeDocument/2006/relationships/image" Target="../media/image238.png"/><Relationship Id="rId220" Type="http://schemas.openxmlformats.org/officeDocument/2006/relationships/customXml" Target="../ink/ink233.xml"/><Relationship Id="rId241" Type="http://schemas.openxmlformats.org/officeDocument/2006/relationships/image" Target="../media/image254.png"/><Relationship Id="rId15" Type="http://schemas.openxmlformats.org/officeDocument/2006/relationships/image" Target="../media/image141.png"/><Relationship Id="rId36" Type="http://schemas.openxmlformats.org/officeDocument/2006/relationships/customXml" Target="../ink/ink141.xml"/><Relationship Id="rId57" Type="http://schemas.openxmlformats.org/officeDocument/2006/relationships/image" Target="../media/image162.png"/><Relationship Id="rId78" Type="http://schemas.openxmlformats.org/officeDocument/2006/relationships/customXml" Target="../ink/ink162.xml"/><Relationship Id="rId99" Type="http://schemas.openxmlformats.org/officeDocument/2006/relationships/image" Target="../media/image183.png"/><Relationship Id="rId101" Type="http://schemas.openxmlformats.org/officeDocument/2006/relationships/image" Target="../media/image184.png"/><Relationship Id="rId122" Type="http://schemas.openxmlformats.org/officeDocument/2006/relationships/customXml" Target="../ink/ink184.xml"/><Relationship Id="rId143" Type="http://schemas.openxmlformats.org/officeDocument/2006/relationships/image" Target="../media/image205.png"/><Relationship Id="rId164" Type="http://schemas.openxmlformats.org/officeDocument/2006/relationships/customXml" Target="../ink/ink205.xml"/><Relationship Id="rId185" Type="http://schemas.openxmlformats.org/officeDocument/2006/relationships/image" Target="../media/image226.png"/><Relationship Id="rId4" Type="http://schemas.openxmlformats.org/officeDocument/2006/relationships/customXml" Target="../ink/ink125.xml"/><Relationship Id="rId9" Type="http://schemas.openxmlformats.org/officeDocument/2006/relationships/image" Target="../media/image138.png"/><Relationship Id="rId180" Type="http://schemas.openxmlformats.org/officeDocument/2006/relationships/customXml" Target="../ink/ink213.xml"/><Relationship Id="rId210" Type="http://schemas.openxmlformats.org/officeDocument/2006/relationships/customXml" Target="../ink/ink228.xml"/><Relationship Id="rId215" Type="http://schemas.openxmlformats.org/officeDocument/2006/relationships/image" Target="../media/image241.png"/><Relationship Id="rId236" Type="http://schemas.openxmlformats.org/officeDocument/2006/relationships/customXml" Target="../ink/ink241.xml"/><Relationship Id="rId26" Type="http://schemas.openxmlformats.org/officeDocument/2006/relationships/customXml" Target="../ink/ink136.xml"/><Relationship Id="rId231" Type="http://schemas.openxmlformats.org/officeDocument/2006/relationships/image" Target="../media/image249.png"/><Relationship Id="rId47" Type="http://schemas.openxmlformats.org/officeDocument/2006/relationships/image" Target="../media/image157.png"/><Relationship Id="rId68" Type="http://schemas.openxmlformats.org/officeDocument/2006/relationships/customXml" Target="../ink/ink157.xml"/><Relationship Id="rId89" Type="http://schemas.openxmlformats.org/officeDocument/2006/relationships/image" Target="../media/image178.png"/><Relationship Id="rId112" Type="http://schemas.openxmlformats.org/officeDocument/2006/relationships/customXml" Target="../ink/ink179.xml"/><Relationship Id="rId133" Type="http://schemas.openxmlformats.org/officeDocument/2006/relationships/image" Target="../media/image200.png"/><Relationship Id="rId154" Type="http://schemas.openxmlformats.org/officeDocument/2006/relationships/customXml" Target="../ink/ink200.xml"/><Relationship Id="rId175" Type="http://schemas.openxmlformats.org/officeDocument/2006/relationships/image" Target="../media/image221.png"/><Relationship Id="rId196" Type="http://schemas.openxmlformats.org/officeDocument/2006/relationships/customXml" Target="../ink/ink221.xml"/><Relationship Id="rId200" Type="http://schemas.openxmlformats.org/officeDocument/2006/relationships/customXml" Target="../ink/ink223.xml"/><Relationship Id="rId16" Type="http://schemas.openxmlformats.org/officeDocument/2006/relationships/customXml" Target="../ink/ink131.xml"/><Relationship Id="rId221" Type="http://schemas.openxmlformats.org/officeDocument/2006/relationships/image" Target="../media/image244.png"/><Relationship Id="rId242" Type="http://schemas.openxmlformats.org/officeDocument/2006/relationships/customXml" Target="../ink/ink244.xml"/><Relationship Id="rId37" Type="http://schemas.openxmlformats.org/officeDocument/2006/relationships/image" Target="../media/image152.png"/><Relationship Id="rId58" Type="http://schemas.openxmlformats.org/officeDocument/2006/relationships/customXml" Target="../ink/ink152.xml"/><Relationship Id="rId79" Type="http://schemas.openxmlformats.org/officeDocument/2006/relationships/image" Target="../media/image173.png"/><Relationship Id="rId102" Type="http://schemas.openxmlformats.org/officeDocument/2006/relationships/customXml" Target="../ink/ink174.xml"/><Relationship Id="rId123" Type="http://schemas.openxmlformats.org/officeDocument/2006/relationships/image" Target="../media/image195.png"/><Relationship Id="rId144" Type="http://schemas.openxmlformats.org/officeDocument/2006/relationships/customXml" Target="../ink/ink195.xml"/><Relationship Id="rId90" Type="http://schemas.openxmlformats.org/officeDocument/2006/relationships/customXml" Target="../ink/ink168.xml"/><Relationship Id="rId165" Type="http://schemas.openxmlformats.org/officeDocument/2006/relationships/image" Target="../media/image216.png"/><Relationship Id="rId186" Type="http://schemas.openxmlformats.org/officeDocument/2006/relationships/customXml" Target="../ink/ink216.xml"/><Relationship Id="rId211" Type="http://schemas.openxmlformats.org/officeDocument/2006/relationships/image" Target="../media/image239.png"/><Relationship Id="rId232" Type="http://schemas.openxmlformats.org/officeDocument/2006/relationships/customXml" Target="../ink/ink239.xml"/><Relationship Id="rId27" Type="http://schemas.openxmlformats.org/officeDocument/2006/relationships/image" Target="../media/image147.png"/><Relationship Id="rId48" Type="http://schemas.openxmlformats.org/officeDocument/2006/relationships/customXml" Target="../ink/ink147.xml"/><Relationship Id="rId69" Type="http://schemas.openxmlformats.org/officeDocument/2006/relationships/image" Target="../media/image168.png"/><Relationship Id="rId113" Type="http://schemas.openxmlformats.org/officeDocument/2006/relationships/image" Target="../media/image190.png"/><Relationship Id="rId134" Type="http://schemas.openxmlformats.org/officeDocument/2006/relationships/customXml" Target="../ink/ink190.xml"/><Relationship Id="rId80" Type="http://schemas.openxmlformats.org/officeDocument/2006/relationships/customXml" Target="../ink/ink163.xml"/><Relationship Id="rId155" Type="http://schemas.openxmlformats.org/officeDocument/2006/relationships/image" Target="../media/image211.png"/><Relationship Id="rId176" Type="http://schemas.openxmlformats.org/officeDocument/2006/relationships/customXml" Target="../ink/ink211.xml"/><Relationship Id="rId197" Type="http://schemas.openxmlformats.org/officeDocument/2006/relationships/image" Target="../media/image232.png"/><Relationship Id="rId201" Type="http://schemas.openxmlformats.org/officeDocument/2006/relationships/image" Target="../media/image234.png"/><Relationship Id="rId222" Type="http://schemas.openxmlformats.org/officeDocument/2006/relationships/customXml" Target="../ink/ink234.xml"/><Relationship Id="rId243" Type="http://schemas.openxmlformats.org/officeDocument/2006/relationships/image" Target="../media/image255.png"/><Relationship Id="rId17" Type="http://schemas.openxmlformats.org/officeDocument/2006/relationships/image" Target="../media/image142.png"/><Relationship Id="rId38" Type="http://schemas.openxmlformats.org/officeDocument/2006/relationships/customXml" Target="../ink/ink142.xml"/><Relationship Id="rId59" Type="http://schemas.openxmlformats.org/officeDocument/2006/relationships/image" Target="../media/image163.png"/><Relationship Id="rId103" Type="http://schemas.openxmlformats.org/officeDocument/2006/relationships/image" Target="../media/image185.png"/><Relationship Id="rId124" Type="http://schemas.openxmlformats.org/officeDocument/2006/relationships/customXml" Target="../ink/ink185.xml"/><Relationship Id="rId70" Type="http://schemas.openxmlformats.org/officeDocument/2006/relationships/customXml" Target="../ink/ink158.xml"/><Relationship Id="rId91" Type="http://schemas.openxmlformats.org/officeDocument/2006/relationships/image" Target="../media/image179.png"/><Relationship Id="rId145" Type="http://schemas.openxmlformats.org/officeDocument/2006/relationships/image" Target="../media/image206.png"/><Relationship Id="rId166" Type="http://schemas.openxmlformats.org/officeDocument/2006/relationships/customXml" Target="../ink/ink206.xml"/><Relationship Id="rId187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29.xml"/><Relationship Id="rId233" Type="http://schemas.openxmlformats.org/officeDocument/2006/relationships/image" Target="../media/image250.png"/><Relationship Id="rId28" Type="http://schemas.openxmlformats.org/officeDocument/2006/relationships/customXml" Target="../ink/ink137.xml"/><Relationship Id="rId49" Type="http://schemas.openxmlformats.org/officeDocument/2006/relationships/image" Target="../media/image158.png"/><Relationship Id="rId114" Type="http://schemas.openxmlformats.org/officeDocument/2006/relationships/customXml" Target="../ink/ink180.xml"/><Relationship Id="rId60" Type="http://schemas.openxmlformats.org/officeDocument/2006/relationships/customXml" Target="../ink/ink153.xml"/><Relationship Id="rId81" Type="http://schemas.openxmlformats.org/officeDocument/2006/relationships/image" Target="../media/image174.png"/><Relationship Id="rId135" Type="http://schemas.openxmlformats.org/officeDocument/2006/relationships/image" Target="../media/image201.png"/><Relationship Id="rId156" Type="http://schemas.openxmlformats.org/officeDocument/2006/relationships/customXml" Target="../ink/ink201.xml"/><Relationship Id="rId177" Type="http://schemas.openxmlformats.org/officeDocument/2006/relationships/image" Target="../media/image222.png"/><Relationship Id="rId198" Type="http://schemas.openxmlformats.org/officeDocument/2006/relationships/customXml" Target="../ink/ink222.xml"/><Relationship Id="rId202" Type="http://schemas.openxmlformats.org/officeDocument/2006/relationships/customXml" Target="../ink/ink224.xml"/><Relationship Id="rId223" Type="http://schemas.openxmlformats.org/officeDocument/2006/relationships/image" Target="../media/image245.png"/><Relationship Id="rId244" Type="http://schemas.openxmlformats.org/officeDocument/2006/relationships/customXml" Target="../ink/ink245.xml"/><Relationship Id="rId18" Type="http://schemas.openxmlformats.org/officeDocument/2006/relationships/customXml" Target="../ink/ink132.xml"/><Relationship Id="rId39" Type="http://schemas.openxmlformats.org/officeDocument/2006/relationships/image" Target="../media/image153.png"/><Relationship Id="rId50" Type="http://schemas.openxmlformats.org/officeDocument/2006/relationships/customXml" Target="../ink/ink148.xml"/><Relationship Id="rId104" Type="http://schemas.openxmlformats.org/officeDocument/2006/relationships/customXml" Target="../ink/ink175.xml"/><Relationship Id="rId125" Type="http://schemas.openxmlformats.org/officeDocument/2006/relationships/image" Target="../media/image196.png"/><Relationship Id="rId146" Type="http://schemas.openxmlformats.org/officeDocument/2006/relationships/customXml" Target="../ink/ink196.xml"/><Relationship Id="rId167" Type="http://schemas.openxmlformats.org/officeDocument/2006/relationships/image" Target="../media/image217.png"/><Relationship Id="rId188" Type="http://schemas.openxmlformats.org/officeDocument/2006/relationships/customXml" Target="../ink/ink217.xml"/><Relationship Id="rId71" Type="http://schemas.openxmlformats.org/officeDocument/2006/relationships/image" Target="../media/image169.png"/><Relationship Id="rId92" Type="http://schemas.openxmlformats.org/officeDocument/2006/relationships/customXml" Target="../ink/ink169.xml"/><Relationship Id="rId213" Type="http://schemas.openxmlformats.org/officeDocument/2006/relationships/image" Target="../media/image240.png"/><Relationship Id="rId234" Type="http://schemas.openxmlformats.org/officeDocument/2006/relationships/customXml" Target="../ink/ink240.xml"/><Relationship Id="rId2" Type="http://schemas.openxmlformats.org/officeDocument/2006/relationships/customXml" Target="../ink/ink124.xml"/><Relationship Id="rId29" Type="http://schemas.openxmlformats.org/officeDocument/2006/relationships/image" Target="../media/image148.png"/><Relationship Id="rId40" Type="http://schemas.openxmlformats.org/officeDocument/2006/relationships/customXml" Target="../ink/ink143.xml"/><Relationship Id="rId115" Type="http://schemas.openxmlformats.org/officeDocument/2006/relationships/image" Target="../media/image191.png"/><Relationship Id="rId136" Type="http://schemas.openxmlformats.org/officeDocument/2006/relationships/customXml" Target="../ink/ink191.xml"/><Relationship Id="rId157" Type="http://schemas.openxmlformats.org/officeDocument/2006/relationships/image" Target="../media/image212.png"/><Relationship Id="rId178" Type="http://schemas.openxmlformats.org/officeDocument/2006/relationships/customXml" Target="../ink/ink212.xml"/><Relationship Id="rId61" Type="http://schemas.openxmlformats.org/officeDocument/2006/relationships/image" Target="../media/image164.png"/><Relationship Id="rId82" Type="http://schemas.openxmlformats.org/officeDocument/2006/relationships/customXml" Target="../ink/ink164.xml"/><Relationship Id="rId199" Type="http://schemas.openxmlformats.org/officeDocument/2006/relationships/image" Target="../media/image233.png"/><Relationship Id="rId203" Type="http://schemas.openxmlformats.org/officeDocument/2006/relationships/image" Target="../media/image235.png"/><Relationship Id="rId19" Type="http://schemas.openxmlformats.org/officeDocument/2006/relationships/image" Target="../media/image143.png"/><Relationship Id="rId224" Type="http://schemas.openxmlformats.org/officeDocument/2006/relationships/customXml" Target="../ink/ink235.xml"/><Relationship Id="rId245" Type="http://schemas.openxmlformats.org/officeDocument/2006/relationships/image" Target="../media/image256.png"/><Relationship Id="rId30" Type="http://schemas.openxmlformats.org/officeDocument/2006/relationships/customXml" Target="../ink/ink138.xml"/><Relationship Id="rId105" Type="http://schemas.openxmlformats.org/officeDocument/2006/relationships/image" Target="../media/image186.png"/><Relationship Id="rId126" Type="http://schemas.openxmlformats.org/officeDocument/2006/relationships/customXml" Target="../ink/ink186.xml"/><Relationship Id="rId147" Type="http://schemas.openxmlformats.org/officeDocument/2006/relationships/image" Target="../media/image207.png"/><Relationship Id="rId168" Type="http://schemas.openxmlformats.org/officeDocument/2006/relationships/customXml" Target="../ink/ink207.xml"/><Relationship Id="rId51" Type="http://schemas.openxmlformats.org/officeDocument/2006/relationships/image" Target="../media/image159.png"/><Relationship Id="rId72" Type="http://schemas.openxmlformats.org/officeDocument/2006/relationships/customXml" Target="../ink/ink159.xml"/><Relationship Id="rId93" Type="http://schemas.openxmlformats.org/officeDocument/2006/relationships/image" Target="../media/image180.png"/><Relationship Id="rId189" Type="http://schemas.openxmlformats.org/officeDocument/2006/relationships/image" Target="../media/image228.png"/><Relationship Id="rId3" Type="http://schemas.openxmlformats.org/officeDocument/2006/relationships/image" Target="../media/image135.png"/><Relationship Id="rId214" Type="http://schemas.openxmlformats.org/officeDocument/2006/relationships/customXml" Target="../ink/ink230.xml"/><Relationship Id="rId235" Type="http://schemas.openxmlformats.org/officeDocument/2006/relationships/image" Target="../media/image251.png"/><Relationship Id="rId116" Type="http://schemas.openxmlformats.org/officeDocument/2006/relationships/customXml" Target="../ink/ink181.xml"/><Relationship Id="rId137" Type="http://schemas.openxmlformats.org/officeDocument/2006/relationships/image" Target="../media/image202.png"/><Relationship Id="rId158" Type="http://schemas.openxmlformats.org/officeDocument/2006/relationships/customXml" Target="../ink/ink202.xml"/><Relationship Id="rId20" Type="http://schemas.openxmlformats.org/officeDocument/2006/relationships/customXml" Target="../ink/ink133.xml"/><Relationship Id="rId41" Type="http://schemas.openxmlformats.org/officeDocument/2006/relationships/image" Target="../media/image154.png"/><Relationship Id="rId62" Type="http://schemas.openxmlformats.org/officeDocument/2006/relationships/customXml" Target="../ink/ink154.xml"/><Relationship Id="rId83" Type="http://schemas.openxmlformats.org/officeDocument/2006/relationships/image" Target="../media/image175.png"/><Relationship Id="rId179" Type="http://schemas.openxmlformats.org/officeDocument/2006/relationships/image" Target="../media/image223.png"/><Relationship Id="rId190" Type="http://schemas.openxmlformats.org/officeDocument/2006/relationships/customXml" Target="../ink/ink218.xml"/><Relationship Id="rId204" Type="http://schemas.openxmlformats.org/officeDocument/2006/relationships/customXml" Target="../ink/ink225.xml"/><Relationship Id="rId225" Type="http://schemas.openxmlformats.org/officeDocument/2006/relationships/image" Target="../media/image246.png"/><Relationship Id="rId246" Type="http://schemas.openxmlformats.org/officeDocument/2006/relationships/customXml" Target="../ink/ink246.xml"/><Relationship Id="rId106" Type="http://schemas.openxmlformats.org/officeDocument/2006/relationships/customXml" Target="../ink/ink176.xml"/><Relationship Id="rId127" Type="http://schemas.openxmlformats.org/officeDocument/2006/relationships/image" Target="../media/image197.png"/><Relationship Id="rId10" Type="http://schemas.openxmlformats.org/officeDocument/2006/relationships/customXml" Target="../ink/ink128.xml"/><Relationship Id="rId31" Type="http://schemas.openxmlformats.org/officeDocument/2006/relationships/image" Target="../media/image149.png"/><Relationship Id="rId52" Type="http://schemas.openxmlformats.org/officeDocument/2006/relationships/customXml" Target="../ink/ink149.xml"/><Relationship Id="rId73" Type="http://schemas.openxmlformats.org/officeDocument/2006/relationships/image" Target="../media/image170.png"/><Relationship Id="rId94" Type="http://schemas.openxmlformats.org/officeDocument/2006/relationships/customXml" Target="../ink/ink170.xml"/><Relationship Id="rId148" Type="http://schemas.openxmlformats.org/officeDocument/2006/relationships/customXml" Target="../ink/ink197.xml"/><Relationship Id="rId169" Type="http://schemas.openxmlformats.org/officeDocument/2006/relationships/image" Target="../media/image2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7.png"/><Relationship Id="rId299" Type="http://schemas.openxmlformats.org/officeDocument/2006/relationships/image" Target="../media/image408.png"/><Relationship Id="rId21" Type="http://schemas.openxmlformats.org/officeDocument/2006/relationships/image" Target="../media/image269.png"/><Relationship Id="rId63" Type="http://schemas.openxmlformats.org/officeDocument/2006/relationships/image" Target="../media/image290.png"/><Relationship Id="rId159" Type="http://schemas.openxmlformats.org/officeDocument/2006/relationships/image" Target="../media/image338.png"/><Relationship Id="rId324" Type="http://schemas.openxmlformats.org/officeDocument/2006/relationships/customXml" Target="../ink/ink410.xml"/><Relationship Id="rId170" Type="http://schemas.openxmlformats.org/officeDocument/2006/relationships/customXml" Target="../ink/ink333.xml"/><Relationship Id="rId226" Type="http://schemas.openxmlformats.org/officeDocument/2006/relationships/customXml" Target="../ink/ink361.xml"/><Relationship Id="rId268" Type="http://schemas.openxmlformats.org/officeDocument/2006/relationships/customXml" Target="../ink/ink382.xml"/><Relationship Id="rId32" Type="http://schemas.openxmlformats.org/officeDocument/2006/relationships/customXml" Target="../ink/ink264.xml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335" Type="http://schemas.openxmlformats.org/officeDocument/2006/relationships/image" Target="../media/image426.png"/><Relationship Id="rId5" Type="http://schemas.openxmlformats.org/officeDocument/2006/relationships/image" Target="../media/image261.png"/><Relationship Id="rId181" Type="http://schemas.openxmlformats.org/officeDocument/2006/relationships/image" Target="../media/image349.png"/><Relationship Id="rId237" Type="http://schemas.openxmlformats.org/officeDocument/2006/relationships/image" Target="../media/image377.png"/><Relationship Id="rId279" Type="http://schemas.openxmlformats.org/officeDocument/2006/relationships/image" Target="../media/image398.png"/><Relationship Id="rId43" Type="http://schemas.openxmlformats.org/officeDocument/2006/relationships/image" Target="../media/image280.png"/><Relationship Id="rId139" Type="http://schemas.openxmlformats.org/officeDocument/2006/relationships/image" Target="../media/image328.png"/><Relationship Id="rId290" Type="http://schemas.openxmlformats.org/officeDocument/2006/relationships/customXml" Target="../ink/ink393.xml"/><Relationship Id="rId304" Type="http://schemas.openxmlformats.org/officeDocument/2006/relationships/customXml" Target="../ink/ink400.xml"/><Relationship Id="rId85" Type="http://schemas.openxmlformats.org/officeDocument/2006/relationships/image" Target="../media/image301.png"/><Relationship Id="rId150" Type="http://schemas.openxmlformats.org/officeDocument/2006/relationships/customXml" Target="../ink/ink323.xml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248" Type="http://schemas.openxmlformats.org/officeDocument/2006/relationships/customXml" Target="../ink/ink372.xml"/><Relationship Id="rId12" Type="http://schemas.openxmlformats.org/officeDocument/2006/relationships/customXml" Target="../ink/ink254.xml"/><Relationship Id="rId108" Type="http://schemas.openxmlformats.org/officeDocument/2006/relationships/customXml" Target="../ink/ink302.xml"/><Relationship Id="rId315" Type="http://schemas.openxmlformats.org/officeDocument/2006/relationships/image" Target="../media/image416.png"/><Relationship Id="rId54" Type="http://schemas.openxmlformats.org/officeDocument/2006/relationships/customXml" Target="../ink/ink275.xml"/><Relationship Id="rId96" Type="http://schemas.openxmlformats.org/officeDocument/2006/relationships/customXml" Target="../ink/ink296.xml"/><Relationship Id="rId161" Type="http://schemas.openxmlformats.org/officeDocument/2006/relationships/image" Target="../media/image339.png"/><Relationship Id="rId217" Type="http://schemas.openxmlformats.org/officeDocument/2006/relationships/image" Target="../media/image367.png"/><Relationship Id="rId259" Type="http://schemas.openxmlformats.org/officeDocument/2006/relationships/image" Target="../media/image388.png"/><Relationship Id="rId23" Type="http://schemas.openxmlformats.org/officeDocument/2006/relationships/image" Target="../media/image270.png"/><Relationship Id="rId119" Type="http://schemas.openxmlformats.org/officeDocument/2006/relationships/image" Target="../media/image318.png"/><Relationship Id="rId270" Type="http://schemas.openxmlformats.org/officeDocument/2006/relationships/customXml" Target="../ink/ink383.xml"/><Relationship Id="rId326" Type="http://schemas.openxmlformats.org/officeDocument/2006/relationships/customXml" Target="../ink/ink411.xml"/><Relationship Id="rId65" Type="http://schemas.openxmlformats.org/officeDocument/2006/relationships/image" Target="../media/image291.png"/><Relationship Id="rId130" Type="http://schemas.openxmlformats.org/officeDocument/2006/relationships/customXml" Target="../ink/ink313.xml"/><Relationship Id="rId172" Type="http://schemas.openxmlformats.org/officeDocument/2006/relationships/customXml" Target="../ink/ink334.xml"/><Relationship Id="rId228" Type="http://schemas.openxmlformats.org/officeDocument/2006/relationships/customXml" Target="../ink/ink362.xml"/><Relationship Id="rId281" Type="http://schemas.openxmlformats.org/officeDocument/2006/relationships/image" Target="../media/image399.png"/><Relationship Id="rId337" Type="http://schemas.openxmlformats.org/officeDocument/2006/relationships/image" Target="../media/image427.png"/><Relationship Id="rId34" Type="http://schemas.openxmlformats.org/officeDocument/2006/relationships/customXml" Target="../ink/ink265.xml"/><Relationship Id="rId76" Type="http://schemas.openxmlformats.org/officeDocument/2006/relationships/customXml" Target="../ink/ink286.xml"/><Relationship Id="rId141" Type="http://schemas.openxmlformats.org/officeDocument/2006/relationships/image" Target="../media/image329.png"/><Relationship Id="rId7" Type="http://schemas.openxmlformats.org/officeDocument/2006/relationships/image" Target="../media/image262.png"/><Relationship Id="rId183" Type="http://schemas.openxmlformats.org/officeDocument/2006/relationships/image" Target="../media/image350.png"/><Relationship Id="rId239" Type="http://schemas.openxmlformats.org/officeDocument/2006/relationships/image" Target="../media/image378.png"/><Relationship Id="rId250" Type="http://schemas.openxmlformats.org/officeDocument/2006/relationships/customXml" Target="../ink/ink373.xml"/><Relationship Id="rId292" Type="http://schemas.openxmlformats.org/officeDocument/2006/relationships/customXml" Target="../ink/ink394.xml"/><Relationship Id="rId306" Type="http://schemas.openxmlformats.org/officeDocument/2006/relationships/customXml" Target="../ink/ink401.xml"/><Relationship Id="rId45" Type="http://schemas.openxmlformats.org/officeDocument/2006/relationships/image" Target="../media/image281.png"/><Relationship Id="rId87" Type="http://schemas.openxmlformats.org/officeDocument/2006/relationships/image" Target="../media/image302.png"/><Relationship Id="rId110" Type="http://schemas.openxmlformats.org/officeDocument/2006/relationships/customXml" Target="../ink/ink303.xml"/><Relationship Id="rId152" Type="http://schemas.openxmlformats.org/officeDocument/2006/relationships/customXml" Target="../ink/ink324.xml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240" Type="http://schemas.openxmlformats.org/officeDocument/2006/relationships/customXml" Target="../ink/ink368.xml"/><Relationship Id="rId261" Type="http://schemas.openxmlformats.org/officeDocument/2006/relationships/image" Target="../media/image389.png"/><Relationship Id="rId14" Type="http://schemas.openxmlformats.org/officeDocument/2006/relationships/customXml" Target="../ink/ink255.xml"/><Relationship Id="rId35" Type="http://schemas.openxmlformats.org/officeDocument/2006/relationships/image" Target="../media/image276.png"/><Relationship Id="rId56" Type="http://schemas.openxmlformats.org/officeDocument/2006/relationships/customXml" Target="../ink/ink276.xml"/><Relationship Id="rId77" Type="http://schemas.openxmlformats.org/officeDocument/2006/relationships/image" Target="../media/image297.png"/><Relationship Id="rId100" Type="http://schemas.openxmlformats.org/officeDocument/2006/relationships/customXml" Target="../ink/ink298.xml"/><Relationship Id="rId282" Type="http://schemas.openxmlformats.org/officeDocument/2006/relationships/customXml" Target="../ink/ink389.xml"/><Relationship Id="rId317" Type="http://schemas.openxmlformats.org/officeDocument/2006/relationships/image" Target="../media/image417.png"/><Relationship Id="rId338" Type="http://schemas.openxmlformats.org/officeDocument/2006/relationships/customXml" Target="../ink/ink417.xml"/><Relationship Id="rId8" Type="http://schemas.openxmlformats.org/officeDocument/2006/relationships/customXml" Target="../ink/ink252.xml"/><Relationship Id="rId98" Type="http://schemas.openxmlformats.org/officeDocument/2006/relationships/customXml" Target="../ink/ink297.xml"/><Relationship Id="rId121" Type="http://schemas.openxmlformats.org/officeDocument/2006/relationships/image" Target="../media/image319.png"/><Relationship Id="rId142" Type="http://schemas.openxmlformats.org/officeDocument/2006/relationships/customXml" Target="../ink/ink319.xml"/><Relationship Id="rId163" Type="http://schemas.openxmlformats.org/officeDocument/2006/relationships/image" Target="../media/image340.png"/><Relationship Id="rId184" Type="http://schemas.openxmlformats.org/officeDocument/2006/relationships/customXml" Target="../ink/ink340.xml"/><Relationship Id="rId219" Type="http://schemas.openxmlformats.org/officeDocument/2006/relationships/image" Target="../media/image368.png"/><Relationship Id="rId230" Type="http://schemas.openxmlformats.org/officeDocument/2006/relationships/customXml" Target="../ink/ink363.xml"/><Relationship Id="rId251" Type="http://schemas.openxmlformats.org/officeDocument/2006/relationships/image" Target="../media/image384.png"/><Relationship Id="rId25" Type="http://schemas.openxmlformats.org/officeDocument/2006/relationships/image" Target="../media/image271.png"/><Relationship Id="rId46" Type="http://schemas.openxmlformats.org/officeDocument/2006/relationships/customXml" Target="../ink/ink271.xml"/><Relationship Id="rId67" Type="http://schemas.openxmlformats.org/officeDocument/2006/relationships/image" Target="../media/image292.png"/><Relationship Id="rId272" Type="http://schemas.openxmlformats.org/officeDocument/2006/relationships/customXml" Target="../ink/ink384.xml"/><Relationship Id="rId293" Type="http://schemas.openxmlformats.org/officeDocument/2006/relationships/image" Target="../media/image405.png"/><Relationship Id="rId307" Type="http://schemas.openxmlformats.org/officeDocument/2006/relationships/image" Target="../media/image412.png"/><Relationship Id="rId328" Type="http://schemas.openxmlformats.org/officeDocument/2006/relationships/customXml" Target="../ink/ink412.xml"/><Relationship Id="rId88" Type="http://schemas.openxmlformats.org/officeDocument/2006/relationships/customXml" Target="../ink/ink292.xml"/><Relationship Id="rId111" Type="http://schemas.openxmlformats.org/officeDocument/2006/relationships/image" Target="../media/image314.png"/><Relationship Id="rId132" Type="http://schemas.openxmlformats.org/officeDocument/2006/relationships/customXml" Target="../ink/ink314.xml"/><Relationship Id="rId153" Type="http://schemas.openxmlformats.org/officeDocument/2006/relationships/image" Target="../media/image335.png"/><Relationship Id="rId174" Type="http://schemas.openxmlformats.org/officeDocument/2006/relationships/customXml" Target="../ink/ink335.xml"/><Relationship Id="rId195" Type="http://schemas.openxmlformats.org/officeDocument/2006/relationships/image" Target="../media/image356.png"/><Relationship Id="rId209" Type="http://schemas.openxmlformats.org/officeDocument/2006/relationships/image" Target="../media/image363.png"/><Relationship Id="rId220" Type="http://schemas.openxmlformats.org/officeDocument/2006/relationships/customXml" Target="../ink/ink358.xml"/><Relationship Id="rId241" Type="http://schemas.openxmlformats.org/officeDocument/2006/relationships/image" Target="../media/image379.png"/><Relationship Id="rId15" Type="http://schemas.openxmlformats.org/officeDocument/2006/relationships/image" Target="../media/image266.png"/><Relationship Id="rId36" Type="http://schemas.openxmlformats.org/officeDocument/2006/relationships/customXml" Target="../ink/ink266.xml"/><Relationship Id="rId57" Type="http://schemas.openxmlformats.org/officeDocument/2006/relationships/image" Target="../media/image287.png"/><Relationship Id="rId262" Type="http://schemas.openxmlformats.org/officeDocument/2006/relationships/customXml" Target="../ink/ink379.xml"/><Relationship Id="rId283" Type="http://schemas.openxmlformats.org/officeDocument/2006/relationships/image" Target="../media/image400.png"/><Relationship Id="rId318" Type="http://schemas.openxmlformats.org/officeDocument/2006/relationships/customXml" Target="../ink/ink407.xml"/><Relationship Id="rId339" Type="http://schemas.openxmlformats.org/officeDocument/2006/relationships/image" Target="../media/image428.png"/><Relationship Id="rId78" Type="http://schemas.openxmlformats.org/officeDocument/2006/relationships/customXml" Target="../ink/ink287.xml"/><Relationship Id="rId99" Type="http://schemas.openxmlformats.org/officeDocument/2006/relationships/image" Target="../media/image308.png"/><Relationship Id="rId101" Type="http://schemas.openxmlformats.org/officeDocument/2006/relationships/image" Target="../media/image309.png"/><Relationship Id="rId122" Type="http://schemas.openxmlformats.org/officeDocument/2006/relationships/customXml" Target="../ink/ink309.xml"/><Relationship Id="rId143" Type="http://schemas.openxmlformats.org/officeDocument/2006/relationships/image" Target="../media/image330.png"/><Relationship Id="rId164" Type="http://schemas.openxmlformats.org/officeDocument/2006/relationships/customXml" Target="../ink/ink330.xml"/><Relationship Id="rId185" Type="http://schemas.openxmlformats.org/officeDocument/2006/relationships/image" Target="../media/image351.png"/><Relationship Id="rId9" Type="http://schemas.openxmlformats.org/officeDocument/2006/relationships/image" Target="../media/image263.png"/><Relationship Id="rId210" Type="http://schemas.openxmlformats.org/officeDocument/2006/relationships/customXml" Target="../ink/ink353.xml"/><Relationship Id="rId26" Type="http://schemas.openxmlformats.org/officeDocument/2006/relationships/customXml" Target="../ink/ink261.xml"/><Relationship Id="rId231" Type="http://schemas.openxmlformats.org/officeDocument/2006/relationships/image" Target="../media/image374.png"/><Relationship Id="rId252" Type="http://schemas.openxmlformats.org/officeDocument/2006/relationships/customXml" Target="../ink/ink374.xml"/><Relationship Id="rId273" Type="http://schemas.openxmlformats.org/officeDocument/2006/relationships/image" Target="../media/image395.png"/><Relationship Id="rId294" Type="http://schemas.openxmlformats.org/officeDocument/2006/relationships/customXml" Target="../ink/ink395.xml"/><Relationship Id="rId308" Type="http://schemas.openxmlformats.org/officeDocument/2006/relationships/customXml" Target="../ink/ink402.xml"/><Relationship Id="rId329" Type="http://schemas.openxmlformats.org/officeDocument/2006/relationships/image" Target="../media/image423.png"/><Relationship Id="rId47" Type="http://schemas.openxmlformats.org/officeDocument/2006/relationships/image" Target="../media/image282.png"/><Relationship Id="rId68" Type="http://schemas.openxmlformats.org/officeDocument/2006/relationships/customXml" Target="../ink/ink282.xml"/><Relationship Id="rId89" Type="http://schemas.openxmlformats.org/officeDocument/2006/relationships/image" Target="../media/image303.png"/><Relationship Id="rId112" Type="http://schemas.openxmlformats.org/officeDocument/2006/relationships/customXml" Target="../ink/ink304.xml"/><Relationship Id="rId133" Type="http://schemas.openxmlformats.org/officeDocument/2006/relationships/image" Target="../media/image325.png"/><Relationship Id="rId154" Type="http://schemas.openxmlformats.org/officeDocument/2006/relationships/customXml" Target="../ink/ink325.xml"/><Relationship Id="rId175" Type="http://schemas.openxmlformats.org/officeDocument/2006/relationships/image" Target="../media/image346.png"/><Relationship Id="rId340" Type="http://schemas.openxmlformats.org/officeDocument/2006/relationships/customXml" Target="../ink/ink418.xml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369.png"/><Relationship Id="rId242" Type="http://schemas.openxmlformats.org/officeDocument/2006/relationships/customXml" Target="../ink/ink369.xml"/><Relationship Id="rId263" Type="http://schemas.openxmlformats.org/officeDocument/2006/relationships/image" Target="../media/image390.png"/><Relationship Id="rId284" Type="http://schemas.openxmlformats.org/officeDocument/2006/relationships/customXml" Target="../ink/ink390.xml"/><Relationship Id="rId319" Type="http://schemas.openxmlformats.org/officeDocument/2006/relationships/image" Target="../media/image418.png"/><Relationship Id="rId37" Type="http://schemas.openxmlformats.org/officeDocument/2006/relationships/image" Target="../media/image277.png"/><Relationship Id="rId58" Type="http://schemas.openxmlformats.org/officeDocument/2006/relationships/customXml" Target="../ink/ink277.xml"/><Relationship Id="rId79" Type="http://schemas.openxmlformats.org/officeDocument/2006/relationships/image" Target="../media/image298.png"/><Relationship Id="rId102" Type="http://schemas.openxmlformats.org/officeDocument/2006/relationships/customXml" Target="../ink/ink299.xml"/><Relationship Id="rId123" Type="http://schemas.openxmlformats.org/officeDocument/2006/relationships/image" Target="../media/image320.png"/><Relationship Id="rId144" Type="http://schemas.openxmlformats.org/officeDocument/2006/relationships/customXml" Target="../ink/ink320.xml"/><Relationship Id="rId330" Type="http://schemas.openxmlformats.org/officeDocument/2006/relationships/customXml" Target="../ink/ink413.xml"/><Relationship Id="rId90" Type="http://schemas.openxmlformats.org/officeDocument/2006/relationships/customXml" Target="../ink/ink293.xml"/><Relationship Id="rId165" Type="http://schemas.openxmlformats.org/officeDocument/2006/relationships/image" Target="../media/image341.png"/><Relationship Id="rId186" Type="http://schemas.openxmlformats.org/officeDocument/2006/relationships/customXml" Target="../ink/ink341.xml"/><Relationship Id="rId211" Type="http://schemas.openxmlformats.org/officeDocument/2006/relationships/image" Target="../media/image364.png"/><Relationship Id="rId232" Type="http://schemas.openxmlformats.org/officeDocument/2006/relationships/customXml" Target="../ink/ink364.xml"/><Relationship Id="rId253" Type="http://schemas.openxmlformats.org/officeDocument/2006/relationships/image" Target="../media/image385.png"/><Relationship Id="rId274" Type="http://schemas.openxmlformats.org/officeDocument/2006/relationships/customXml" Target="../ink/ink385.xml"/><Relationship Id="rId295" Type="http://schemas.openxmlformats.org/officeDocument/2006/relationships/image" Target="../media/image406.png"/><Relationship Id="rId309" Type="http://schemas.openxmlformats.org/officeDocument/2006/relationships/image" Target="../media/image413.png"/><Relationship Id="rId27" Type="http://schemas.openxmlformats.org/officeDocument/2006/relationships/image" Target="../media/image272.png"/><Relationship Id="rId48" Type="http://schemas.openxmlformats.org/officeDocument/2006/relationships/customXml" Target="../ink/ink272.xml"/><Relationship Id="rId69" Type="http://schemas.openxmlformats.org/officeDocument/2006/relationships/image" Target="../media/image293.png"/><Relationship Id="rId113" Type="http://schemas.openxmlformats.org/officeDocument/2006/relationships/image" Target="../media/image315.png"/><Relationship Id="rId134" Type="http://schemas.openxmlformats.org/officeDocument/2006/relationships/customXml" Target="../ink/ink315.xml"/><Relationship Id="rId320" Type="http://schemas.openxmlformats.org/officeDocument/2006/relationships/customXml" Target="../ink/ink408.xml"/><Relationship Id="rId80" Type="http://schemas.openxmlformats.org/officeDocument/2006/relationships/customXml" Target="../ink/ink288.xml"/><Relationship Id="rId155" Type="http://schemas.openxmlformats.org/officeDocument/2006/relationships/image" Target="../media/image336.png"/><Relationship Id="rId176" Type="http://schemas.openxmlformats.org/officeDocument/2006/relationships/customXml" Target="../ink/ink336.xml"/><Relationship Id="rId197" Type="http://schemas.openxmlformats.org/officeDocument/2006/relationships/image" Target="../media/image357.png"/><Relationship Id="rId341" Type="http://schemas.openxmlformats.org/officeDocument/2006/relationships/image" Target="../media/image429.png"/><Relationship Id="rId201" Type="http://schemas.openxmlformats.org/officeDocument/2006/relationships/image" Target="../media/image359.png"/><Relationship Id="rId222" Type="http://schemas.openxmlformats.org/officeDocument/2006/relationships/customXml" Target="../ink/ink359.xml"/><Relationship Id="rId243" Type="http://schemas.openxmlformats.org/officeDocument/2006/relationships/image" Target="../media/image380.png"/><Relationship Id="rId264" Type="http://schemas.openxmlformats.org/officeDocument/2006/relationships/customXml" Target="../ink/ink380.xml"/><Relationship Id="rId285" Type="http://schemas.openxmlformats.org/officeDocument/2006/relationships/image" Target="../media/image401.png"/><Relationship Id="rId17" Type="http://schemas.openxmlformats.org/officeDocument/2006/relationships/image" Target="../media/image267.png"/><Relationship Id="rId38" Type="http://schemas.openxmlformats.org/officeDocument/2006/relationships/customXml" Target="../ink/ink267.xml"/><Relationship Id="rId59" Type="http://schemas.openxmlformats.org/officeDocument/2006/relationships/image" Target="../media/image288.png"/><Relationship Id="rId103" Type="http://schemas.openxmlformats.org/officeDocument/2006/relationships/image" Target="../media/image310.png"/><Relationship Id="rId124" Type="http://schemas.openxmlformats.org/officeDocument/2006/relationships/customXml" Target="../ink/ink310.xml"/><Relationship Id="rId310" Type="http://schemas.openxmlformats.org/officeDocument/2006/relationships/customXml" Target="../ink/ink403.xml"/><Relationship Id="rId70" Type="http://schemas.openxmlformats.org/officeDocument/2006/relationships/customXml" Target="../ink/ink283.xml"/><Relationship Id="rId91" Type="http://schemas.openxmlformats.org/officeDocument/2006/relationships/image" Target="../media/image304.png"/><Relationship Id="rId145" Type="http://schemas.openxmlformats.org/officeDocument/2006/relationships/image" Target="../media/image331.png"/><Relationship Id="rId166" Type="http://schemas.openxmlformats.org/officeDocument/2006/relationships/customXml" Target="../ink/ink331.xml"/><Relationship Id="rId187" Type="http://schemas.openxmlformats.org/officeDocument/2006/relationships/image" Target="../media/image352.png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4.xml"/><Relationship Id="rId233" Type="http://schemas.openxmlformats.org/officeDocument/2006/relationships/image" Target="../media/image375.png"/><Relationship Id="rId254" Type="http://schemas.openxmlformats.org/officeDocument/2006/relationships/customXml" Target="../ink/ink375.xml"/><Relationship Id="rId28" Type="http://schemas.openxmlformats.org/officeDocument/2006/relationships/customXml" Target="../ink/ink262.xml"/><Relationship Id="rId49" Type="http://schemas.openxmlformats.org/officeDocument/2006/relationships/image" Target="../media/image283.png"/><Relationship Id="rId114" Type="http://schemas.openxmlformats.org/officeDocument/2006/relationships/customXml" Target="../ink/ink305.xml"/><Relationship Id="rId275" Type="http://schemas.openxmlformats.org/officeDocument/2006/relationships/image" Target="../media/image396.png"/><Relationship Id="rId296" Type="http://schemas.openxmlformats.org/officeDocument/2006/relationships/customXml" Target="../ink/ink396.xml"/><Relationship Id="rId300" Type="http://schemas.openxmlformats.org/officeDocument/2006/relationships/customXml" Target="../ink/ink398.xml"/><Relationship Id="rId60" Type="http://schemas.openxmlformats.org/officeDocument/2006/relationships/customXml" Target="../ink/ink278.xml"/><Relationship Id="rId81" Type="http://schemas.openxmlformats.org/officeDocument/2006/relationships/image" Target="../media/image299.png"/><Relationship Id="rId135" Type="http://schemas.openxmlformats.org/officeDocument/2006/relationships/image" Target="../media/image326.png"/><Relationship Id="rId156" Type="http://schemas.openxmlformats.org/officeDocument/2006/relationships/customXml" Target="../ink/ink326.xml"/><Relationship Id="rId177" Type="http://schemas.openxmlformats.org/officeDocument/2006/relationships/image" Target="../media/image347.png"/><Relationship Id="rId198" Type="http://schemas.openxmlformats.org/officeDocument/2006/relationships/customXml" Target="../ink/ink347.xml"/><Relationship Id="rId321" Type="http://schemas.openxmlformats.org/officeDocument/2006/relationships/image" Target="../media/image419.png"/><Relationship Id="rId202" Type="http://schemas.openxmlformats.org/officeDocument/2006/relationships/customXml" Target="../ink/ink349.xml"/><Relationship Id="rId223" Type="http://schemas.openxmlformats.org/officeDocument/2006/relationships/image" Target="../media/image370.png"/><Relationship Id="rId244" Type="http://schemas.openxmlformats.org/officeDocument/2006/relationships/customXml" Target="../ink/ink370.xml"/><Relationship Id="rId18" Type="http://schemas.openxmlformats.org/officeDocument/2006/relationships/customXml" Target="../ink/ink257.xml"/><Relationship Id="rId39" Type="http://schemas.openxmlformats.org/officeDocument/2006/relationships/image" Target="../media/image278.png"/><Relationship Id="rId265" Type="http://schemas.openxmlformats.org/officeDocument/2006/relationships/image" Target="../media/image391.png"/><Relationship Id="rId286" Type="http://schemas.openxmlformats.org/officeDocument/2006/relationships/customXml" Target="../ink/ink391.xml"/><Relationship Id="rId50" Type="http://schemas.openxmlformats.org/officeDocument/2006/relationships/customXml" Target="../ink/ink273.xml"/><Relationship Id="rId104" Type="http://schemas.openxmlformats.org/officeDocument/2006/relationships/customXml" Target="../ink/ink300.xml"/><Relationship Id="rId125" Type="http://schemas.openxmlformats.org/officeDocument/2006/relationships/image" Target="../media/image321.png"/><Relationship Id="rId146" Type="http://schemas.openxmlformats.org/officeDocument/2006/relationships/customXml" Target="../ink/ink321.xml"/><Relationship Id="rId167" Type="http://schemas.openxmlformats.org/officeDocument/2006/relationships/image" Target="../media/image342.png"/><Relationship Id="rId188" Type="http://schemas.openxmlformats.org/officeDocument/2006/relationships/customXml" Target="../ink/ink342.xml"/><Relationship Id="rId311" Type="http://schemas.openxmlformats.org/officeDocument/2006/relationships/image" Target="../media/image414.png"/><Relationship Id="rId332" Type="http://schemas.openxmlformats.org/officeDocument/2006/relationships/customXml" Target="../ink/ink414.xml"/><Relationship Id="rId71" Type="http://schemas.openxmlformats.org/officeDocument/2006/relationships/image" Target="../media/image294.png"/><Relationship Id="rId92" Type="http://schemas.openxmlformats.org/officeDocument/2006/relationships/customXml" Target="../ink/ink294.xml"/><Relationship Id="rId213" Type="http://schemas.openxmlformats.org/officeDocument/2006/relationships/image" Target="../media/image365.png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273.png"/><Relationship Id="rId255" Type="http://schemas.openxmlformats.org/officeDocument/2006/relationships/image" Target="../media/image386.png"/><Relationship Id="rId276" Type="http://schemas.openxmlformats.org/officeDocument/2006/relationships/customXml" Target="../ink/ink386.xml"/><Relationship Id="rId297" Type="http://schemas.openxmlformats.org/officeDocument/2006/relationships/image" Target="../media/image407.png"/><Relationship Id="rId40" Type="http://schemas.openxmlformats.org/officeDocument/2006/relationships/customXml" Target="../ink/ink268.xml"/><Relationship Id="rId115" Type="http://schemas.openxmlformats.org/officeDocument/2006/relationships/image" Target="../media/image316.png"/><Relationship Id="rId136" Type="http://schemas.openxmlformats.org/officeDocument/2006/relationships/customXml" Target="../ink/ink316.xml"/><Relationship Id="rId157" Type="http://schemas.openxmlformats.org/officeDocument/2006/relationships/image" Target="../media/image337.png"/><Relationship Id="rId178" Type="http://schemas.openxmlformats.org/officeDocument/2006/relationships/customXml" Target="../ink/ink337.xml"/><Relationship Id="rId301" Type="http://schemas.openxmlformats.org/officeDocument/2006/relationships/image" Target="../media/image409.png"/><Relationship Id="rId322" Type="http://schemas.openxmlformats.org/officeDocument/2006/relationships/customXml" Target="../ink/ink409.xml"/><Relationship Id="rId61" Type="http://schemas.openxmlformats.org/officeDocument/2006/relationships/image" Target="../media/image289.png"/><Relationship Id="rId82" Type="http://schemas.openxmlformats.org/officeDocument/2006/relationships/customXml" Target="../ink/ink289.xml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19" Type="http://schemas.openxmlformats.org/officeDocument/2006/relationships/image" Target="../media/image268.png"/><Relationship Id="rId224" Type="http://schemas.openxmlformats.org/officeDocument/2006/relationships/customXml" Target="../ink/ink360.xml"/><Relationship Id="rId245" Type="http://schemas.openxmlformats.org/officeDocument/2006/relationships/image" Target="../media/image381.png"/><Relationship Id="rId266" Type="http://schemas.openxmlformats.org/officeDocument/2006/relationships/customXml" Target="../ink/ink381.xml"/><Relationship Id="rId287" Type="http://schemas.openxmlformats.org/officeDocument/2006/relationships/image" Target="../media/image402.png"/><Relationship Id="rId30" Type="http://schemas.openxmlformats.org/officeDocument/2006/relationships/customXml" Target="../ink/ink263.xml"/><Relationship Id="rId105" Type="http://schemas.openxmlformats.org/officeDocument/2006/relationships/image" Target="../media/image311.png"/><Relationship Id="rId126" Type="http://schemas.openxmlformats.org/officeDocument/2006/relationships/customXml" Target="../ink/ink311.xml"/><Relationship Id="rId147" Type="http://schemas.openxmlformats.org/officeDocument/2006/relationships/image" Target="../media/image332.png"/><Relationship Id="rId168" Type="http://schemas.openxmlformats.org/officeDocument/2006/relationships/customXml" Target="../ink/ink332.xml"/><Relationship Id="rId312" Type="http://schemas.openxmlformats.org/officeDocument/2006/relationships/customXml" Target="../ink/ink404.xml"/><Relationship Id="rId333" Type="http://schemas.openxmlformats.org/officeDocument/2006/relationships/image" Target="../media/image425.png"/><Relationship Id="rId51" Type="http://schemas.openxmlformats.org/officeDocument/2006/relationships/image" Target="../media/image284.png"/><Relationship Id="rId72" Type="http://schemas.openxmlformats.org/officeDocument/2006/relationships/customXml" Target="../ink/ink284.xml"/><Relationship Id="rId93" Type="http://schemas.openxmlformats.org/officeDocument/2006/relationships/image" Target="../media/image305.png"/><Relationship Id="rId189" Type="http://schemas.openxmlformats.org/officeDocument/2006/relationships/image" Target="../media/image353.png"/><Relationship Id="rId3" Type="http://schemas.openxmlformats.org/officeDocument/2006/relationships/image" Target="../media/image260.png"/><Relationship Id="rId214" Type="http://schemas.openxmlformats.org/officeDocument/2006/relationships/customXml" Target="../ink/ink355.xml"/><Relationship Id="rId235" Type="http://schemas.openxmlformats.org/officeDocument/2006/relationships/image" Target="../media/image376.png"/><Relationship Id="rId256" Type="http://schemas.openxmlformats.org/officeDocument/2006/relationships/customXml" Target="../ink/ink376.xml"/><Relationship Id="rId277" Type="http://schemas.openxmlformats.org/officeDocument/2006/relationships/image" Target="../media/image397.png"/><Relationship Id="rId298" Type="http://schemas.openxmlformats.org/officeDocument/2006/relationships/customXml" Target="../ink/ink397.xml"/><Relationship Id="rId116" Type="http://schemas.openxmlformats.org/officeDocument/2006/relationships/customXml" Target="../ink/ink306.xml"/><Relationship Id="rId137" Type="http://schemas.openxmlformats.org/officeDocument/2006/relationships/image" Target="../media/image327.png"/><Relationship Id="rId158" Type="http://schemas.openxmlformats.org/officeDocument/2006/relationships/customXml" Target="../ink/ink327.xml"/><Relationship Id="rId302" Type="http://schemas.openxmlformats.org/officeDocument/2006/relationships/customXml" Target="../ink/ink399.xml"/><Relationship Id="rId323" Type="http://schemas.openxmlformats.org/officeDocument/2006/relationships/image" Target="../media/image420.png"/><Relationship Id="rId20" Type="http://schemas.openxmlformats.org/officeDocument/2006/relationships/customXml" Target="../ink/ink258.xml"/><Relationship Id="rId41" Type="http://schemas.openxmlformats.org/officeDocument/2006/relationships/image" Target="../media/image279.png"/><Relationship Id="rId62" Type="http://schemas.openxmlformats.org/officeDocument/2006/relationships/customXml" Target="../ink/ink279.xml"/><Relationship Id="rId83" Type="http://schemas.openxmlformats.org/officeDocument/2006/relationships/image" Target="../media/image300.png"/><Relationship Id="rId179" Type="http://schemas.openxmlformats.org/officeDocument/2006/relationships/image" Target="../media/image348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5" Type="http://schemas.openxmlformats.org/officeDocument/2006/relationships/image" Target="../media/image371.png"/><Relationship Id="rId246" Type="http://schemas.openxmlformats.org/officeDocument/2006/relationships/customXml" Target="../ink/ink371.xml"/><Relationship Id="rId267" Type="http://schemas.openxmlformats.org/officeDocument/2006/relationships/image" Target="../media/image392.png"/><Relationship Id="rId288" Type="http://schemas.openxmlformats.org/officeDocument/2006/relationships/customXml" Target="../ink/ink392.xml"/><Relationship Id="rId106" Type="http://schemas.openxmlformats.org/officeDocument/2006/relationships/customXml" Target="../ink/ink301.xml"/><Relationship Id="rId127" Type="http://schemas.openxmlformats.org/officeDocument/2006/relationships/image" Target="../media/image322.png"/><Relationship Id="rId313" Type="http://schemas.openxmlformats.org/officeDocument/2006/relationships/image" Target="../media/image415.png"/><Relationship Id="rId10" Type="http://schemas.openxmlformats.org/officeDocument/2006/relationships/customXml" Target="../ink/ink253.xml"/><Relationship Id="rId31" Type="http://schemas.openxmlformats.org/officeDocument/2006/relationships/image" Target="../media/image274.png"/><Relationship Id="rId52" Type="http://schemas.openxmlformats.org/officeDocument/2006/relationships/customXml" Target="../ink/ink274.xml"/><Relationship Id="rId73" Type="http://schemas.openxmlformats.org/officeDocument/2006/relationships/image" Target="../media/image295.png"/><Relationship Id="rId94" Type="http://schemas.openxmlformats.org/officeDocument/2006/relationships/customXml" Target="../ink/ink295.xml"/><Relationship Id="rId148" Type="http://schemas.openxmlformats.org/officeDocument/2006/relationships/customXml" Target="../ink/ink322.xml"/><Relationship Id="rId169" Type="http://schemas.openxmlformats.org/officeDocument/2006/relationships/image" Target="../media/image343.png"/><Relationship Id="rId334" Type="http://schemas.openxmlformats.org/officeDocument/2006/relationships/customXml" Target="../ink/ink415.xml"/><Relationship Id="rId4" Type="http://schemas.openxmlformats.org/officeDocument/2006/relationships/customXml" Target="../ink/ink250.xml"/><Relationship Id="rId180" Type="http://schemas.openxmlformats.org/officeDocument/2006/relationships/customXml" Target="../ink/ink338.xml"/><Relationship Id="rId215" Type="http://schemas.openxmlformats.org/officeDocument/2006/relationships/image" Target="../media/image366.png"/><Relationship Id="rId236" Type="http://schemas.openxmlformats.org/officeDocument/2006/relationships/customXml" Target="../ink/ink366.xml"/><Relationship Id="rId257" Type="http://schemas.openxmlformats.org/officeDocument/2006/relationships/image" Target="../media/image387.png"/><Relationship Id="rId278" Type="http://schemas.openxmlformats.org/officeDocument/2006/relationships/customXml" Target="../ink/ink387.xml"/><Relationship Id="rId303" Type="http://schemas.openxmlformats.org/officeDocument/2006/relationships/image" Target="../media/image410.png"/><Relationship Id="rId42" Type="http://schemas.openxmlformats.org/officeDocument/2006/relationships/customXml" Target="../ink/ink269.xml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191" Type="http://schemas.openxmlformats.org/officeDocument/2006/relationships/image" Target="../media/image354.png"/><Relationship Id="rId205" Type="http://schemas.openxmlformats.org/officeDocument/2006/relationships/image" Target="../media/image361.png"/><Relationship Id="rId247" Type="http://schemas.openxmlformats.org/officeDocument/2006/relationships/image" Target="../media/image382.png"/><Relationship Id="rId107" Type="http://schemas.openxmlformats.org/officeDocument/2006/relationships/image" Target="../media/image312.png"/><Relationship Id="rId289" Type="http://schemas.openxmlformats.org/officeDocument/2006/relationships/image" Target="../media/image403.png"/><Relationship Id="rId11" Type="http://schemas.openxmlformats.org/officeDocument/2006/relationships/image" Target="../media/image264.png"/><Relationship Id="rId53" Type="http://schemas.openxmlformats.org/officeDocument/2006/relationships/image" Target="../media/image285.png"/><Relationship Id="rId149" Type="http://schemas.openxmlformats.org/officeDocument/2006/relationships/image" Target="../media/image333.png"/><Relationship Id="rId314" Type="http://schemas.openxmlformats.org/officeDocument/2006/relationships/customXml" Target="../ink/ink405.xml"/><Relationship Id="rId95" Type="http://schemas.openxmlformats.org/officeDocument/2006/relationships/image" Target="../media/image306.png"/><Relationship Id="rId160" Type="http://schemas.openxmlformats.org/officeDocument/2006/relationships/customXml" Target="../ink/ink328.xml"/><Relationship Id="rId216" Type="http://schemas.openxmlformats.org/officeDocument/2006/relationships/customXml" Target="../ink/ink356.xml"/><Relationship Id="rId258" Type="http://schemas.openxmlformats.org/officeDocument/2006/relationships/customXml" Target="../ink/ink377.xml"/><Relationship Id="rId22" Type="http://schemas.openxmlformats.org/officeDocument/2006/relationships/customXml" Target="../ink/ink259.xml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325" Type="http://schemas.openxmlformats.org/officeDocument/2006/relationships/image" Target="../media/image421.png"/><Relationship Id="rId171" Type="http://schemas.openxmlformats.org/officeDocument/2006/relationships/image" Target="../media/image344.png"/><Relationship Id="rId227" Type="http://schemas.openxmlformats.org/officeDocument/2006/relationships/image" Target="../media/image372.png"/><Relationship Id="rId269" Type="http://schemas.openxmlformats.org/officeDocument/2006/relationships/image" Target="../media/image393.png"/><Relationship Id="rId33" Type="http://schemas.openxmlformats.org/officeDocument/2006/relationships/image" Target="../media/image275.png"/><Relationship Id="rId129" Type="http://schemas.openxmlformats.org/officeDocument/2006/relationships/image" Target="../media/image323.png"/><Relationship Id="rId280" Type="http://schemas.openxmlformats.org/officeDocument/2006/relationships/customXml" Target="../ink/ink388.xml"/><Relationship Id="rId336" Type="http://schemas.openxmlformats.org/officeDocument/2006/relationships/customXml" Target="../ink/ink416.xml"/><Relationship Id="rId75" Type="http://schemas.openxmlformats.org/officeDocument/2006/relationships/image" Target="../media/image296.png"/><Relationship Id="rId140" Type="http://schemas.openxmlformats.org/officeDocument/2006/relationships/customXml" Target="../ink/ink318.xml"/><Relationship Id="rId182" Type="http://schemas.openxmlformats.org/officeDocument/2006/relationships/customXml" Target="../ink/ink339.xml"/><Relationship Id="rId6" Type="http://schemas.openxmlformats.org/officeDocument/2006/relationships/customXml" Target="../ink/ink251.xml"/><Relationship Id="rId238" Type="http://schemas.openxmlformats.org/officeDocument/2006/relationships/customXml" Target="../ink/ink367.xml"/><Relationship Id="rId291" Type="http://schemas.openxmlformats.org/officeDocument/2006/relationships/image" Target="../media/image404.png"/><Relationship Id="rId305" Type="http://schemas.openxmlformats.org/officeDocument/2006/relationships/image" Target="../media/image411.png"/><Relationship Id="rId44" Type="http://schemas.openxmlformats.org/officeDocument/2006/relationships/customXml" Target="../ink/ink270.xml"/><Relationship Id="rId86" Type="http://schemas.openxmlformats.org/officeDocument/2006/relationships/customXml" Target="../ink/ink291.xml"/><Relationship Id="rId151" Type="http://schemas.openxmlformats.org/officeDocument/2006/relationships/image" Target="../media/image334.png"/><Relationship Id="rId193" Type="http://schemas.openxmlformats.org/officeDocument/2006/relationships/image" Target="../media/image355.png"/><Relationship Id="rId207" Type="http://schemas.openxmlformats.org/officeDocument/2006/relationships/image" Target="../media/image362.png"/><Relationship Id="rId249" Type="http://schemas.openxmlformats.org/officeDocument/2006/relationships/image" Target="../media/image383.png"/><Relationship Id="rId13" Type="http://schemas.openxmlformats.org/officeDocument/2006/relationships/image" Target="../media/image265.png"/><Relationship Id="rId109" Type="http://schemas.openxmlformats.org/officeDocument/2006/relationships/image" Target="../media/image313.png"/><Relationship Id="rId260" Type="http://schemas.openxmlformats.org/officeDocument/2006/relationships/customXml" Target="../ink/ink378.xml"/><Relationship Id="rId316" Type="http://schemas.openxmlformats.org/officeDocument/2006/relationships/customXml" Target="../ink/ink406.xml"/><Relationship Id="rId55" Type="http://schemas.openxmlformats.org/officeDocument/2006/relationships/image" Target="../media/image286.png"/><Relationship Id="rId97" Type="http://schemas.openxmlformats.org/officeDocument/2006/relationships/image" Target="../media/image307.png"/><Relationship Id="rId120" Type="http://schemas.openxmlformats.org/officeDocument/2006/relationships/customXml" Target="../ink/ink308.xml"/><Relationship Id="rId162" Type="http://schemas.openxmlformats.org/officeDocument/2006/relationships/customXml" Target="../ink/ink329.xml"/><Relationship Id="rId218" Type="http://schemas.openxmlformats.org/officeDocument/2006/relationships/customXml" Target="../ink/ink357.xml"/><Relationship Id="rId271" Type="http://schemas.openxmlformats.org/officeDocument/2006/relationships/image" Target="../media/image394.png"/><Relationship Id="rId24" Type="http://schemas.openxmlformats.org/officeDocument/2006/relationships/customXml" Target="../ink/ink260.xml"/><Relationship Id="rId66" Type="http://schemas.openxmlformats.org/officeDocument/2006/relationships/customXml" Target="../ink/ink281.xml"/><Relationship Id="rId131" Type="http://schemas.openxmlformats.org/officeDocument/2006/relationships/image" Target="../media/image324.png"/><Relationship Id="rId327" Type="http://schemas.openxmlformats.org/officeDocument/2006/relationships/image" Target="../media/image422.png"/><Relationship Id="rId173" Type="http://schemas.openxmlformats.org/officeDocument/2006/relationships/image" Target="../media/image345.png"/><Relationship Id="rId229" Type="http://schemas.openxmlformats.org/officeDocument/2006/relationships/image" Target="../media/image3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Machine Learning-Premalatha 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9303-5235-48A1-A321-C0A82142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64817"/>
            <a:ext cx="8229600" cy="3195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F002-4ECE-4C2A-A315-832E023E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Supervised Learning</a:t>
            </a:r>
          </a:p>
          <a:p>
            <a:pPr marL="793731" lvl="1" indent="-285744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Unsupervised Learning</a:t>
            </a:r>
          </a:p>
          <a:p>
            <a:pPr marL="5079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834B-9A37-4748-BE43-486448E8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Qualitative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Quantitative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Discrete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Continuous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Categorical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Ordinal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16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BDD8-0161-45B5-965C-A12C9368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DD8D-4BAD-4CEA-A6F8-C76D02E2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  <a:p>
            <a:r>
              <a:rPr lang="en-US" dirty="0"/>
              <a:t>Outliers</a:t>
            </a:r>
          </a:p>
          <a:p>
            <a:r>
              <a:rPr lang="en-US" dirty="0"/>
              <a:t>Handling Categorical variables</a:t>
            </a:r>
          </a:p>
          <a:p>
            <a:r>
              <a:rPr lang="en-US" dirty="0"/>
              <a:t>Redundancy in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51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91A3-9A6F-45E4-8DAA-F30D02D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93125-4605-4C66-894D-E716E2DB0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39" y="1897580"/>
            <a:ext cx="10415839" cy="4822817"/>
          </a:xfrm>
        </p:spPr>
      </p:pic>
    </p:spTree>
    <p:extLst>
      <p:ext uri="{BB962C8B-B14F-4D97-AF65-F5344CB8AC3E}">
        <p14:creationId xmlns:p14="http://schemas.microsoft.com/office/powerpoint/2010/main" val="316733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D81F-FBAD-47E0-9A12-455FDE84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79D7-CED7-4258-A8B3-1883F583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E07A3-E1EF-48BF-A81B-815D8A07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74" y="1403110"/>
            <a:ext cx="9960173" cy="489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6D4B-B662-4912-8BB8-AFF2D6BC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05522"/>
            <a:ext cx="8229600" cy="79899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Manufacturing</a:t>
            </a:r>
            <a:endParaRPr lang="en-IN" sz="27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7F68-E3E9-403B-B3FA-FB00013A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Optimization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and Inventory Management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768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EA4B-4060-4C7F-917E-08B69F38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78890"/>
            <a:ext cx="8229600" cy="72131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Retail and E-Commerce</a:t>
            </a:r>
            <a:endParaRPr lang="en-IN" sz="27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0AB3-95B2-4B85-AF9D-B06CCF8A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Warranty analytics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Optimization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of new stores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sentiment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847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B6F5-9E7A-4A03-AF45-AC20489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49913"/>
            <a:ext cx="8229600" cy="65028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Education</a:t>
            </a:r>
            <a:endParaRPr lang="en-IN" sz="30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A6FD-4297-4931-B6DA-CB61FEB3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Adaptive Learning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Assessment of Teachers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Student’s Performance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Better Parent Involvement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531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A0E3-52EA-419D-8D1B-3F0D0E7C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14402"/>
            <a:ext cx="8229600" cy="61255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Applications</a:t>
            </a:r>
            <a:endParaRPr lang="en-IN" sz="30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54F6-04ED-491B-B8A2-055ED9D8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griculture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Route Planning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Systems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and Advertising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Search</a:t>
            </a:r>
          </a:p>
        </p:txBody>
      </p:sp>
    </p:spTree>
    <p:extLst>
      <p:ext uri="{BB962C8B-B14F-4D97-AF65-F5344CB8AC3E}">
        <p14:creationId xmlns:p14="http://schemas.microsoft.com/office/powerpoint/2010/main" val="111211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ED7-DA9D-4B20-90F1-B69F7879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87" y="790669"/>
            <a:ext cx="6968411" cy="66997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Finance</a:t>
            </a:r>
            <a:endParaRPr lang="en-IN" sz="32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EBC50-02DC-4B1F-ADED-172777740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688" y="1636267"/>
            <a:ext cx="6495065" cy="3727804"/>
          </a:xfrm>
        </p:spPr>
      </p:pic>
    </p:spTree>
    <p:extLst>
      <p:ext uri="{BB962C8B-B14F-4D97-AF65-F5344CB8AC3E}">
        <p14:creationId xmlns:p14="http://schemas.microsoft.com/office/powerpoint/2010/main" val="295517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63A5-C44B-493D-9AA4-15D22816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6F83-3478-46A4-A368-DCEFA66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67" dirty="0">
                <a:solidFill>
                  <a:srgbClr val="C00000"/>
                </a:solidFill>
              </a:rPr>
              <a:t>Types of Analytics</a:t>
            </a:r>
          </a:p>
          <a:p>
            <a:pPr marL="118530" indent="0">
              <a:buNone/>
            </a:pPr>
            <a:br>
              <a:rPr lang="en-US" sz="2667" dirty="0">
                <a:solidFill>
                  <a:srgbClr val="C00000"/>
                </a:solidFill>
              </a:rPr>
            </a:br>
            <a:endParaRPr lang="en-US" sz="2667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67" dirty="0">
                <a:solidFill>
                  <a:srgbClr val="C00000"/>
                </a:solidFill>
              </a:rPr>
              <a:t>Steps in a ML Project</a:t>
            </a:r>
          </a:p>
          <a:p>
            <a:pPr marL="118530" indent="0">
              <a:buNone/>
            </a:pPr>
            <a:br>
              <a:rPr lang="en-US" sz="2667" dirty="0">
                <a:solidFill>
                  <a:srgbClr val="C00000"/>
                </a:solidFill>
              </a:rPr>
            </a:br>
            <a:endParaRPr lang="en-US" sz="2667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67" dirty="0">
                <a:solidFill>
                  <a:srgbClr val="C00000"/>
                </a:solidFill>
              </a:rPr>
              <a:t>Supervised and Unsupervised Learning</a:t>
            </a:r>
          </a:p>
          <a:p>
            <a:pPr marL="118530" indent="0">
              <a:buNone/>
            </a:pPr>
            <a:br>
              <a:rPr lang="en-US" sz="2667" dirty="0">
                <a:solidFill>
                  <a:srgbClr val="C00000"/>
                </a:solidFill>
              </a:rPr>
            </a:br>
            <a:endParaRPr lang="en-US" sz="2667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67" dirty="0">
                <a:solidFill>
                  <a:srgbClr val="C00000"/>
                </a:solidFill>
              </a:rPr>
              <a:t>Regression and Classification</a:t>
            </a:r>
          </a:p>
          <a:p>
            <a:pPr marL="118530" indent="0">
              <a:buNone/>
            </a:pPr>
            <a:br>
              <a:rPr lang="en-US" sz="2667" dirty="0">
                <a:solidFill>
                  <a:srgbClr val="C00000"/>
                </a:solidFill>
              </a:rPr>
            </a:br>
            <a:endParaRPr lang="en-IN" sz="2667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667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83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4956-1D4B-4B3E-835E-11889DBD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49913"/>
            <a:ext cx="8229600" cy="1020931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Career opportunities</a:t>
            </a:r>
            <a:endParaRPr lang="en-IN" sz="2700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0281-41DD-4843-B699-4849CD1E3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2993" y="2365409"/>
            <a:ext cx="3652999" cy="35426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Analyst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Consultant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Logistics Specialist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67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FA44-58AD-420A-859D-F4B3C830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4607" y="2370257"/>
            <a:ext cx="3366491" cy="30268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researcher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Data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Scientist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53CF7-F088-CB59-9CBC-AF559C9A5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Questions ????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E2A523-8334-8BD0-3C86-B36EEF4E28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890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C34BA-B180-C5F6-FAB9-9EC6067A373E}"/>
              </a:ext>
            </a:extLst>
          </p:cNvPr>
          <p:cNvSpPr txBox="1"/>
          <p:nvPr/>
        </p:nvSpPr>
        <p:spPr>
          <a:xfrm>
            <a:off x="1049868" y="1128889"/>
            <a:ext cx="8715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2:</a:t>
            </a:r>
          </a:p>
          <a:p>
            <a:endParaRPr lang="en-US" dirty="0"/>
          </a:p>
          <a:p>
            <a:r>
              <a:rPr lang="en-US" dirty="0"/>
              <a:t>AI  -&gt; Unstructured format-&gt; video, image, audio, unstructured 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ML-&gt; Structured-&gt; </a:t>
            </a:r>
            <a:r>
              <a:rPr lang="en-US" dirty="0" err="1"/>
              <a:t>csv,excel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Numpy,Pandas,seaborn,matplotlib,sklearn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ML:</a:t>
            </a:r>
          </a:p>
          <a:p>
            <a:endParaRPr lang="en-US" dirty="0"/>
          </a:p>
          <a:p>
            <a:r>
              <a:rPr lang="en-US" dirty="0"/>
              <a:t>import 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%matplotlib inline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C4D09-49D4-E10A-5688-27E358143E4B}"/>
              </a:ext>
            </a:extLst>
          </p:cNvPr>
          <p:cNvSpPr txBox="1"/>
          <p:nvPr/>
        </p:nvSpPr>
        <p:spPr>
          <a:xfrm>
            <a:off x="1174044" y="1343378"/>
            <a:ext cx="985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Load the dataset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pd.read_excel</a:t>
            </a:r>
            <a:r>
              <a:rPr lang="en-US" dirty="0"/>
              <a:t>(“name”)</a:t>
            </a:r>
          </a:p>
          <a:p>
            <a:endParaRPr lang="en-US" dirty="0"/>
          </a:p>
          <a:p>
            <a:r>
              <a:rPr lang="en-US" dirty="0" err="1"/>
              <a:t>Age,gender,occu</a:t>
            </a:r>
            <a:r>
              <a:rPr lang="en-US" dirty="0"/>
              <a:t> -&gt; </a:t>
            </a:r>
            <a:r>
              <a:rPr lang="en-US" dirty="0" err="1"/>
              <a:t>pd.read_csv</a:t>
            </a:r>
            <a:r>
              <a:rPr lang="en-US" dirty="0"/>
              <a:t>(‘name’)</a:t>
            </a:r>
          </a:p>
          <a:p>
            <a:endParaRPr lang="en-US" dirty="0"/>
          </a:p>
          <a:p>
            <a:r>
              <a:rPr lang="en-US" dirty="0"/>
              <a:t>Age-gender-</a:t>
            </a:r>
            <a:r>
              <a:rPr lang="en-US" dirty="0" err="1"/>
              <a:t>occu</a:t>
            </a:r>
            <a:r>
              <a:rPr lang="en-US" dirty="0"/>
              <a:t> -&gt; How do u load? -&gt; </a:t>
            </a:r>
            <a:r>
              <a:rPr lang="en-US" dirty="0" err="1"/>
              <a:t>pd.read_csv</a:t>
            </a:r>
            <a:r>
              <a:rPr lang="en-US" dirty="0"/>
              <a:t>(‘name’,</a:t>
            </a:r>
            <a:r>
              <a:rPr lang="en-US" dirty="0" err="1"/>
              <a:t>sep</a:t>
            </a:r>
            <a:r>
              <a:rPr lang="en-US" dirty="0"/>
              <a:t>=‘-’)</a:t>
            </a:r>
          </a:p>
          <a:p>
            <a:endParaRPr lang="en-US" dirty="0"/>
          </a:p>
          <a:p>
            <a:r>
              <a:rPr lang="en-US" dirty="0"/>
              <a:t>Age/gender/</a:t>
            </a:r>
            <a:r>
              <a:rPr lang="en-US" dirty="0" err="1"/>
              <a:t>occu</a:t>
            </a:r>
            <a:r>
              <a:rPr lang="en-US" dirty="0"/>
              <a:t>-&gt; </a:t>
            </a:r>
            <a:r>
              <a:rPr lang="en-US" dirty="0" err="1"/>
              <a:t>pd.read_csv</a:t>
            </a:r>
            <a:r>
              <a:rPr lang="en-US" dirty="0"/>
              <a:t>(‘name’,</a:t>
            </a:r>
            <a:r>
              <a:rPr lang="en-US" dirty="0" err="1"/>
              <a:t>sep</a:t>
            </a:r>
            <a:r>
              <a:rPr lang="en-US" dirty="0"/>
              <a:t>=‘/’)</a:t>
            </a:r>
          </a:p>
          <a:p>
            <a:endParaRPr lang="en-US" dirty="0"/>
          </a:p>
          <a:p>
            <a:r>
              <a:rPr lang="en-US" dirty="0"/>
              <a:t>How to rename columns with pandas?-&gt; Find out</a:t>
            </a:r>
          </a:p>
          <a:p>
            <a:endParaRPr lang="en-US" dirty="0"/>
          </a:p>
          <a:p>
            <a:r>
              <a:rPr lang="en-US" dirty="0" err="1"/>
              <a:t>df.sample</a:t>
            </a:r>
            <a:r>
              <a:rPr lang="en-US" dirty="0"/>
              <a:t>(25)</a:t>
            </a:r>
          </a:p>
          <a:p>
            <a:endParaRPr lang="en-US" dirty="0"/>
          </a:p>
          <a:p>
            <a:r>
              <a:rPr lang="en-IN" dirty="0" err="1"/>
              <a:t>No.rows</a:t>
            </a:r>
            <a:r>
              <a:rPr lang="en-IN" dirty="0"/>
              <a:t> and columns-&gt; </a:t>
            </a:r>
            <a:r>
              <a:rPr lang="en-IN" dirty="0" err="1"/>
              <a:t>df.shape</a:t>
            </a:r>
            <a:endParaRPr lang="en-IN" dirty="0"/>
          </a:p>
          <a:p>
            <a:endParaRPr lang="en-IN" dirty="0"/>
          </a:p>
          <a:p>
            <a:r>
              <a:rPr lang="en-IN" dirty="0"/>
              <a:t>Only the column names-&gt; </a:t>
            </a:r>
            <a:r>
              <a:rPr lang="en-IN" dirty="0" err="1"/>
              <a:t>df.columns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08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07585-F7D6-5A8B-BC17-D640E4D0C5CE}"/>
              </a:ext>
            </a:extLst>
          </p:cNvPr>
          <p:cNvSpPr txBox="1"/>
          <p:nvPr/>
        </p:nvSpPr>
        <p:spPr>
          <a:xfrm>
            <a:off x="857957" y="1140178"/>
            <a:ext cx="10295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df.dtypes</a:t>
            </a:r>
            <a:r>
              <a:rPr lang="en-US" dirty="0"/>
              <a:t>                       </a:t>
            </a:r>
            <a:r>
              <a:rPr lang="en-US" dirty="0" err="1"/>
              <a:t>df.describe</a:t>
            </a:r>
            <a:r>
              <a:rPr lang="en-US" dirty="0"/>
              <a:t>()            </a:t>
            </a:r>
            <a:r>
              <a:rPr lang="en-US" dirty="0" err="1"/>
              <a:t>df.describe</a:t>
            </a:r>
            <a:r>
              <a:rPr lang="en-US" dirty="0"/>
              <a:t>(include=‘all’)       </a:t>
            </a:r>
            <a:r>
              <a:rPr lang="en-US" dirty="0" err="1"/>
              <a:t>df.describe</a:t>
            </a:r>
            <a:r>
              <a:rPr lang="en-US" dirty="0"/>
              <a:t>(include=‘object’)</a:t>
            </a:r>
          </a:p>
          <a:p>
            <a:endParaRPr lang="en-US" dirty="0"/>
          </a:p>
          <a:p>
            <a:r>
              <a:rPr lang="en-US" dirty="0"/>
              <a:t>df.info()  -&gt; complete information</a:t>
            </a:r>
          </a:p>
          <a:p>
            <a:r>
              <a:rPr lang="en-US" dirty="0"/>
              <a:t>Ex: 891 observations -&gt;  info-&gt; Embarked 889 non-null  object</a:t>
            </a:r>
          </a:p>
          <a:p>
            <a:endParaRPr lang="en-US" dirty="0"/>
          </a:p>
          <a:p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endParaRPr lang="en-US" dirty="0"/>
          </a:p>
          <a:p>
            <a:r>
              <a:rPr lang="en-IN" dirty="0"/>
              <a:t>## Data Visualization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Categorical(</a:t>
            </a:r>
            <a:r>
              <a:rPr lang="en-IN" dirty="0" err="1"/>
              <a:t>Obj</a:t>
            </a:r>
            <a:r>
              <a:rPr lang="en-IN" dirty="0"/>
              <a:t>) -&gt; univariate-&gt; </a:t>
            </a:r>
            <a:r>
              <a:rPr lang="en-IN" dirty="0" err="1"/>
              <a:t>sns.countplot</a:t>
            </a:r>
            <a:r>
              <a:rPr lang="en-IN" dirty="0"/>
              <a:t>(x=“</a:t>
            </a:r>
            <a:r>
              <a:rPr lang="en-IN" dirty="0" err="1"/>
              <a:t>columnname</a:t>
            </a:r>
            <a:r>
              <a:rPr lang="en-IN" dirty="0"/>
              <a:t>”),data=</a:t>
            </a:r>
            <a:r>
              <a:rPr lang="en-IN" dirty="0" err="1"/>
              <a:t>df,palette</a:t>
            </a:r>
            <a:r>
              <a:rPr lang="en-IN" dirty="0"/>
              <a:t>=“Paired”)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Numerical(int/float)-&gt; univariate-&gt;</a:t>
            </a:r>
            <a:r>
              <a:rPr lang="en-IN" dirty="0" err="1"/>
              <a:t>df.hist</a:t>
            </a:r>
            <a:r>
              <a:rPr lang="en-IN" dirty="0"/>
              <a:t>()     -&gt;shape/distribution/min/max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Numerical(univariate)-&gt; </a:t>
            </a:r>
            <a:r>
              <a:rPr lang="en-IN" dirty="0" err="1"/>
              <a:t>sns.boxplot</a:t>
            </a:r>
            <a:r>
              <a:rPr lang="en-IN" dirty="0"/>
              <a:t>(x=“</a:t>
            </a:r>
            <a:r>
              <a:rPr lang="en-IN" dirty="0" err="1"/>
              <a:t>Age”,data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) -&gt; Five number summary(min,Q1,Q2,Q3,max),outliers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Two categorical -&gt;bivariate -&gt; </a:t>
            </a:r>
            <a:r>
              <a:rPr lang="en-IN" dirty="0" err="1"/>
              <a:t>sns.countplot</a:t>
            </a:r>
            <a:r>
              <a:rPr lang="en-IN" dirty="0"/>
              <a:t>(x=“columnname_1”,hue=“columnname_2”,data=</a:t>
            </a:r>
            <a:r>
              <a:rPr lang="en-IN" dirty="0" err="1"/>
              <a:t>df,palette</a:t>
            </a:r>
            <a:r>
              <a:rPr lang="en-IN" dirty="0"/>
              <a:t>=“Paired”)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One Categorical and one numerical-&gt;bivariate -&gt;</a:t>
            </a:r>
            <a:r>
              <a:rPr lang="en-IN" dirty="0" err="1"/>
              <a:t>boxplot,catplot</a:t>
            </a:r>
            <a:r>
              <a:rPr lang="en-IN" dirty="0"/>
              <a:t>(</a:t>
            </a:r>
            <a:r>
              <a:rPr lang="en-IN" dirty="0" err="1"/>
              <a:t>box,violin,swarm</a:t>
            </a:r>
            <a:r>
              <a:rPr lang="en-IN" dirty="0"/>
              <a:t>)-&gt;</a:t>
            </a:r>
            <a:r>
              <a:rPr lang="en-IN" dirty="0" err="1"/>
              <a:t>sns.boxplot</a:t>
            </a:r>
            <a:r>
              <a:rPr lang="en-IN" dirty="0"/>
              <a:t>(x=“</a:t>
            </a:r>
            <a:r>
              <a:rPr lang="en-IN" dirty="0" err="1"/>
              <a:t>Product”,y</a:t>
            </a:r>
            <a:r>
              <a:rPr lang="en-IN" dirty="0"/>
              <a:t>=“</a:t>
            </a:r>
            <a:r>
              <a:rPr lang="en-IN" dirty="0" err="1"/>
              <a:t>Age”,data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01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32A4-5A56-22DA-5E93-77AB9957FE1E}"/>
              </a:ext>
            </a:extLst>
          </p:cNvPr>
          <p:cNvSpPr txBox="1"/>
          <p:nvPr/>
        </p:nvSpPr>
        <p:spPr>
          <a:xfrm>
            <a:off x="812800" y="1275644"/>
            <a:ext cx="95842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sns.violinplot</a:t>
            </a:r>
            <a:r>
              <a:rPr lang="en-IN" dirty="0"/>
              <a:t>(x=“</a:t>
            </a:r>
            <a:r>
              <a:rPr lang="en-IN" dirty="0" err="1"/>
              <a:t>Product”,y</a:t>
            </a:r>
            <a:r>
              <a:rPr lang="en-IN" dirty="0"/>
              <a:t>=“</a:t>
            </a:r>
            <a:r>
              <a:rPr lang="en-IN" dirty="0" err="1"/>
              <a:t>Age”,data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sns.swarmplot</a:t>
            </a:r>
            <a:r>
              <a:rPr lang="en-IN" dirty="0"/>
              <a:t>(x=“</a:t>
            </a:r>
            <a:r>
              <a:rPr lang="en-IN" dirty="0" err="1"/>
              <a:t>Product”,y</a:t>
            </a:r>
            <a:r>
              <a:rPr lang="en-IN" dirty="0"/>
              <a:t>=“</a:t>
            </a:r>
            <a:r>
              <a:rPr lang="en-IN" dirty="0" err="1"/>
              <a:t>Age”,data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Two numerical-&gt;</a:t>
            </a:r>
            <a:r>
              <a:rPr lang="en-IN" dirty="0" err="1"/>
              <a:t>relplot,scatterplot</a:t>
            </a:r>
            <a:r>
              <a:rPr lang="en-IN" dirty="0"/>
              <a:t> and </a:t>
            </a:r>
            <a:r>
              <a:rPr lang="en-IN" dirty="0" err="1"/>
              <a:t>pairplot</a:t>
            </a:r>
            <a:r>
              <a:rPr lang="en-IN" dirty="0"/>
              <a:t>-&gt; Correlation</a:t>
            </a:r>
          </a:p>
          <a:p>
            <a:endParaRPr lang="en-IN" dirty="0"/>
          </a:p>
          <a:p>
            <a:r>
              <a:rPr lang="en-IN" dirty="0" err="1"/>
              <a:t>sns.pairplot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) -&gt;9 columns-&gt;81 plots</a:t>
            </a:r>
          </a:p>
          <a:p>
            <a:endParaRPr lang="en-IN" dirty="0"/>
          </a:p>
          <a:p>
            <a:r>
              <a:rPr lang="en-IN" dirty="0" err="1"/>
              <a:t>sns.pairplot</a:t>
            </a:r>
            <a:r>
              <a:rPr lang="en-IN" dirty="0"/>
              <a:t>(</a:t>
            </a:r>
            <a:r>
              <a:rPr lang="en-IN" dirty="0" err="1"/>
              <a:t>df,hue</a:t>
            </a:r>
            <a:r>
              <a:rPr lang="en-IN" dirty="0"/>
              <a:t>=“dependent variable”)</a:t>
            </a:r>
          </a:p>
          <a:p>
            <a:endParaRPr lang="en-IN" dirty="0"/>
          </a:p>
          <a:p>
            <a:r>
              <a:rPr lang="en-IN" dirty="0"/>
              <a:t>### Model implementation</a:t>
            </a:r>
          </a:p>
          <a:p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sklearn.tree</a:t>
            </a:r>
            <a:r>
              <a:rPr lang="en-IN" dirty="0"/>
              <a:t> import </a:t>
            </a:r>
            <a:r>
              <a:rPr lang="en-IN" dirty="0" err="1"/>
              <a:t>DecisionTreeClassifier</a:t>
            </a:r>
            <a:endParaRPr lang="en-IN" dirty="0"/>
          </a:p>
          <a:p>
            <a:r>
              <a:rPr lang="en-IN" dirty="0"/>
              <a:t>Split into X and Y        </a:t>
            </a:r>
            <a:r>
              <a:rPr lang="en-IN" dirty="0" err="1"/>
              <a:t>Xtrain,xtest,ytrain,ytest</a:t>
            </a:r>
            <a:r>
              <a:rPr lang="en-IN" dirty="0"/>
              <a:t>             </a:t>
            </a:r>
            <a:r>
              <a:rPr lang="en-IN" dirty="0" err="1"/>
              <a:t>dtc</a:t>
            </a:r>
            <a:r>
              <a:rPr lang="en-IN" dirty="0"/>
              <a:t>=</a:t>
            </a:r>
            <a:r>
              <a:rPr lang="en-IN" dirty="0" err="1"/>
              <a:t>DecisionTreeClassifier</a:t>
            </a:r>
            <a:r>
              <a:rPr lang="en-IN" dirty="0"/>
              <a:t>()</a:t>
            </a:r>
          </a:p>
          <a:p>
            <a:r>
              <a:rPr lang="en-IN" dirty="0" err="1"/>
              <a:t>dtc.fit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   </a:t>
            </a:r>
            <a:r>
              <a:rPr lang="en-IN" dirty="0" err="1"/>
              <a:t>dtc.score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      </a:t>
            </a:r>
            <a:r>
              <a:rPr lang="en-IN" dirty="0" err="1"/>
              <a:t>dtc.score</a:t>
            </a:r>
            <a:r>
              <a:rPr lang="en-IN" dirty="0"/>
              <a:t>(</a:t>
            </a:r>
            <a:r>
              <a:rPr lang="en-IN" dirty="0" err="1"/>
              <a:t>X_test,y_test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45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C461C5-E7AA-C38F-B912-3FEE4A67577B}"/>
              </a:ext>
            </a:extLst>
          </p:cNvPr>
          <p:cNvSpPr txBox="1"/>
          <p:nvPr/>
        </p:nvSpPr>
        <p:spPr>
          <a:xfrm>
            <a:off x="914400" y="1038578"/>
            <a:ext cx="9177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 Model</a:t>
            </a:r>
          </a:p>
          <a:p>
            <a:endParaRPr lang="en-US" dirty="0"/>
          </a:p>
          <a:p>
            <a:r>
              <a:rPr lang="en-US" dirty="0"/>
              <a:t>ML -&gt; Supervised ML                          Unsupervised ML</a:t>
            </a:r>
          </a:p>
          <a:p>
            <a:endParaRPr lang="en-US" dirty="0"/>
          </a:p>
          <a:p>
            <a:r>
              <a:rPr lang="en-US" dirty="0"/>
              <a:t>Supervised ML-&gt; Regression(DV-numerical)  and classification (DV-categorical)</a:t>
            </a:r>
          </a:p>
          <a:p>
            <a:endParaRPr lang="en-US" dirty="0"/>
          </a:p>
          <a:p>
            <a:r>
              <a:rPr lang="en-US" dirty="0"/>
              <a:t>Linear Regression  -&gt; Regression</a:t>
            </a:r>
          </a:p>
          <a:p>
            <a:r>
              <a:rPr lang="en-US" dirty="0"/>
              <a:t>Logistic Regression-&gt; Classification</a:t>
            </a:r>
          </a:p>
          <a:p>
            <a:r>
              <a:rPr lang="en-US" dirty="0"/>
              <a:t>KNN -&gt; regression and Classification</a:t>
            </a:r>
          </a:p>
          <a:p>
            <a:r>
              <a:rPr lang="en-US" dirty="0"/>
              <a:t>Naïve Bayes -&gt; Classification</a:t>
            </a:r>
          </a:p>
          <a:p>
            <a:r>
              <a:rPr lang="en-US" dirty="0"/>
              <a:t>SVM </a:t>
            </a:r>
            <a:r>
              <a:rPr lang="en-US" dirty="0">
                <a:sym typeface="Wingdings" panose="05000000000000000000" pitchFamily="2" charset="2"/>
              </a:rPr>
              <a:t> R and c</a:t>
            </a:r>
            <a:endParaRPr lang="en-US" dirty="0"/>
          </a:p>
          <a:p>
            <a:r>
              <a:rPr lang="en-US" dirty="0"/>
              <a:t>DT -&gt; R and C</a:t>
            </a:r>
          </a:p>
          <a:p>
            <a:r>
              <a:rPr lang="en-US" dirty="0"/>
              <a:t>Bagging -&gt; R and C</a:t>
            </a:r>
          </a:p>
          <a:p>
            <a:r>
              <a:rPr lang="en-US" dirty="0"/>
              <a:t>Ada Boosting-&gt; R and C</a:t>
            </a:r>
          </a:p>
          <a:p>
            <a:r>
              <a:rPr lang="en-US" dirty="0"/>
              <a:t>Gradient boosting-&gt; R and C</a:t>
            </a:r>
          </a:p>
          <a:p>
            <a:r>
              <a:rPr lang="en-US" dirty="0"/>
              <a:t>Random Forest-&gt; R and C</a:t>
            </a:r>
          </a:p>
          <a:p>
            <a:r>
              <a:rPr lang="en-US" dirty="0" err="1"/>
              <a:t>Xgboost</a:t>
            </a:r>
            <a:r>
              <a:rPr lang="en-US" dirty="0"/>
              <a:t>-&gt; R and C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77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473BE-48D2-CE60-F89F-40C4B8911F8C}"/>
              </a:ext>
            </a:extLst>
          </p:cNvPr>
          <p:cNvSpPr txBox="1"/>
          <p:nvPr/>
        </p:nvSpPr>
        <p:spPr>
          <a:xfrm>
            <a:off x="1885244" y="1162756"/>
            <a:ext cx="8015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Ensemble-&gt; </a:t>
            </a:r>
          </a:p>
          <a:p>
            <a:endParaRPr lang="en-US" dirty="0"/>
          </a:p>
          <a:p>
            <a:r>
              <a:rPr lang="en-US" dirty="0"/>
              <a:t>Singing competition -&gt; one judge</a:t>
            </a:r>
          </a:p>
          <a:p>
            <a:endParaRPr lang="en-US" dirty="0"/>
          </a:p>
          <a:p>
            <a:r>
              <a:rPr lang="en-US" dirty="0"/>
              <a:t>Three Judges</a:t>
            </a:r>
          </a:p>
          <a:p>
            <a:endParaRPr lang="en-US" dirty="0"/>
          </a:p>
          <a:p>
            <a:r>
              <a:rPr lang="en-US" dirty="0" err="1"/>
              <a:t>Linear,Log</a:t>
            </a:r>
            <a:r>
              <a:rPr lang="en-US" dirty="0"/>
              <a:t> </a:t>
            </a:r>
            <a:r>
              <a:rPr lang="en-US" dirty="0" err="1"/>
              <a:t>reg,knn,nb,svm,dt</a:t>
            </a:r>
            <a:r>
              <a:rPr lang="en-US" dirty="0"/>
              <a:t>-&gt; Individual</a:t>
            </a:r>
          </a:p>
          <a:p>
            <a:endParaRPr lang="en-US" dirty="0"/>
          </a:p>
          <a:p>
            <a:r>
              <a:rPr lang="en-US" dirty="0"/>
              <a:t>Decision tree-&gt;hyperparameter(max_depth)</a:t>
            </a:r>
          </a:p>
          <a:p>
            <a:endParaRPr lang="en-US" dirty="0"/>
          </a:p>
          <a:p>
            <a:r>
              <a:rPr lang="en-US" dirty="0" err="1"/>
              <a:t>Bagging,Boosting,RF</a:t>
            </a:r>
            <a:r>
              <a:rPr lang="en-US" dirty="0"/>
              <a:t>-&gt; ensemble -&gt; cost(time) -&gt; hyperparameters </a:t>
            </a:r>
          </a:p>
          <a:p>
            <a:endParaRPr lang="en-US" dirty="0"/>
          </a:p>
          <a:p>
            <a:r>
              <a:rPr lang="en-US" dirty="0"/>
              <a:t>3 -&gt;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1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C967F74F-465A-A919-D33D-1A662206720A}"/>
              </a:ext>
            </a:extLst>
          </p:cNvPr>
          <p:cNvGrpSpPr/>
          <p:nvPr/>
        </p:nvGrpSpPr>
        <p:grpSpPr>
          <a:xfrm>
            <a:off x="958898" y="469204"/>
            <a:ext cx="9152280" cy="4969080"/>
            <a:chOff x="958898" y="469204"/>
            <a:chExt cx="9152280" cy="49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C639AF-81B2-07AB-EC20-4678C3D96728}"/>
                    </a:ext>
                  </a:extLst>
                </p14:cNvPr>
                <p14:cNvContentPartPr/>
                <p14:nvPr/>
              </p14:nvContentPartPr>
              <p14:xfrm>
                <a:off x="4994858" y="713644"/>
                <a:ext cx="89280" cy="364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C639AF-81B2-07AB-EC20-4678C3D967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7218" y="695644"/>
                  <a:ext cx="124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F16F16E-0C68-1C0F-9BF6-D4987ADE288E}"/>
                    </a:ext>
                  </a:extLst>
                </p14:cNvPr>
                <p14:cNvContentPartPr/>
                <p14:nvPr/>
              </p14:nvContentPartPr>
              <p14:xfrm>
                <a:off x="4958138" y="652804"/>
                <a:ext cx="2330280" cy="46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F16F16E-0C68-1C0F-9BF6-D4987ADE28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0138" y="635164"/>
                  <a:ext cx="23659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75235E-D11E-E1A5-BBB7-6D374F3DB3AE}"/>
                    </a:ext>
                  </a:extLst>
                </p14:cNvPr>
                <p14:cNvContentPartPr/>
                <p14:nvPr/>
              </p14:nvContentPartPr>
              <p14:xfrm>
                <a:off x="4848698" y="1093444"/>
                <a:ext cx="1024920" cy="432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75235E-D11E-E1A5-BBB7-6D374F3DB3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0698" y="1075444"/>
                  <a:ext cx="10605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E75D79-5C39-C9CF-EB41-C6F00DEBB26B}"/>
                    </a:ext>
                  </a:extLst>
                </p14:cNvPr>
                <p14:cNvContentPartPr/>
                <p14:nvPr/>
              </p14:nvContentPartPr>
              <p14:xfrm>
                <a:off x="6077018" y="1144564"/>
                <a:ext cx="1067040" cy="29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E75D79-5C39-C9CF-EB41-C6F00DEBB2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59378" y="1126924"/>
                  <a:ext cx="1102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0F2F21-A3C8-3B9A-543D-49B24209D6A8}"/>
                    </a:ext>
                  </a:extLst>
                </p14:cNvPr>
                <p14:cNvContentPartPr/>
                <p14:nvPr/>
              </p14:nvContentPartPr>
              <p14:xfrm>
                <a:off x="3763658" y="1637404"/>
                <a:ext cx="97200" cy="59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0F2F21-A3C8-3B9A-543D-49B24209D6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46018" y="1619764"/>
                  <a:ext cx="1328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5E770B-5EBF-46C4-6657-33A7B2344B90}"/>
                    </a:ext>
                  </a:extLst>
                </p14:cNvPr>
                <p14:cNvContentPartPr/>
                <p14:nvPr/>
              </p14:nvContentPartPr>
              <p14:xfrm>
                <a:off x="3630458" y="1646044"/>
                <a:ext cx="2131200" cy="694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5E770B-5EBF-46C4-6657-33A7B2344B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2458" y="1628404"/>
                  <a:ext cx="216684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F7B0F2-91BB-9A6C-D6A6-60CEE912B07A}"/>
                    </a:ext>
                  </a:extLst>
                </p14:cNvPr>
                <p14:cNvContentPartPr/>
                <p14:nvPr/>
              </p14:nvContentPartPr>
              <p14:xfrm>
                <a:off x="6809258" y="1715884"/>
                <a:ext cx="118800" cy="504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F7B0F2-91BB-9A6C-D6A6-60CEE912B0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1258" y="1697884"/>
                  <a:ext cx="1544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F2152C-F4BE-CD2B-0589-EA20724D12F1}"/>
                    </a:ext>
                  </a:extLst>
                </p14:cNvPr>
                <p14:cNvContentPartPr/>
                <p14:nvPr/>
              </p14:nvContentPartPr>
              <p14:xfrm>
                <a:off x="6204098" y="1548484"/>
                <a:ext cx="2145240" cy="764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F2152C-F4BE-CD2B-0589-EA20724D12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6098" y="1530844"/>
                  <a:ext cx="218088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5BCE40-EB73-8B70-EE2A-20321CBBDD30}"/>
                    </a:ext>
                  </a:extLst>
                </p14:cNvPr>
                <p14:cNvContentPartPr/>
                <p14:nvPr/>
              </p14:nvContentPartPr>
              <p14:xfrm>
                <a:off x="5386538" y="810844"/>
                <a:ext cx="283680" cy="16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5BCE40-EB73-8B70-EE2A-20321CBBDD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68898" y="792844"/>
                  <a:ext cx="319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5A1712-296B-9C8B-21EC-39141A81D2B0}"/>
                    </a:ext>
                  </a:extLst>
                </p14:cNvPr>
                <p14:cNvContentPartPr/>
                <p14:nvPr/>
              </p14:nvContentPartPr>
              <p14:xfrm>
                <a:off x="5732138" y="905884"/>
                <a:ext cx="157320" cy="66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5A1712-296B-9C8B-21EC-39141A81D2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14138" y="888244"/>
                  <a:ext cx="192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1E781E-B35A-3790-493C-2D73AEB99619}"/>
                    </a:ext>
                  </a:extLst>
                </p14:cNvPr>
                <p14:cNvContentPartPr/>
                <p14:nvPr/>
              </p14:nvContentPartPr>
              <p14:xfrm>
                <a:off x="5944898" y="894364"/>
                <a:ext cx="111600" cy="9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1E781E-B35A-3790-493C-2D73AEB996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7258" y="876724"/>
                  <a:ext cx="147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831649-4604-8CB7-892B-A15A75D76DDB}"/>
                    </a:ext>
                  </a:extLst>
                </p14:cNvPr>
                <p14:cNvContentPartPr/>
                <p14:nvPr/>
              </p14:nvContentPartPr>
              <p14:xfrm>
                <a:off x="6124178" y="872404"/>
                <a:ext cx="123120" cy="10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831649-4604-8CB7-892B-A15A75D76D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06538" y="854404"/>
                  <a:ext cx="158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4DB795-B3A3-33C1-E1A4-7CD1E8E10F4E}"/>
                    </a:ext>
                  </a:extLst>
                </p14:cNvPr>
                <p14:cNvContentPartPr/>
                <p14:nvPr/>
              </p14:nvContentPartPr>
              <p14:xfrm>
                <a:off x="6246938" y="900844"/>
                <a:ext cx="196560" cy="10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4DB795-B3A3-33C1-E1A4-7CD1E8E10F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29298" y="883204"/>
                  <a:ext cx="232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6095E2-BA91-BFB9-679F-E512156894DC}"/>
                    </a:ext>
                  </a:extLst>
                </p14:cNvPr>
                <p14:cNvContentPartPr/>
                <p14:nvPr/>
              </p14:nvContentPartPr>
              <p14:xfrm>
                <a:off x="6704138" y="853324"/>
                <a:ext cx="94680" cy="10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6095E2-BA91-BFB9-679F-E512156894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6498" y="835684"/>
                  <a:ext cx="130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A8C8F7-58EC-83E4-1B57-DB149187E7CD}"/>
                    </a:ext>
                  </a:extLst>
                </p14:cNvPr>
                <p14:cNvContentPartPr/>
                <p14:nvPr/>
              </p14:nvContentPartPr>
              <p14:xfrm>
                <a:off x="6733298" y="1020364"/>
                <a:ext cx="360" cy="7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A8C8F7-58EC-83E4-1B57-DB149187E7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15658" y="1002364"/>
                  <a:ext cx="36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484BAB-5DBC-D128-E216-A8D485749231}"/>
                    </a:ext>
                  </a:extLst>
                </p14:cNvPr>
                <p14:cNvContentPartPr/>
                <p14:nvPr/>
              </p14:nvContentPartPr>
              <p14:xfrm>
                <a:off x="3740258" y="1174084"/>
                <a:ext cx="84600" cy="19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484BAB-5DBC-D128-E216-A8D4857492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22258" y="1156444"/>
                  <a:ext cx="120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6861FC-E464-A091-02F8-EBC1A438C93B}"/>
                    </a:ext>
                  </a:extLst>
                </p14:cNvPr>
                <p14:cNvContentPartPr/>
                <p14:nvPr/>
              </p14:nvContentPartPr>
              <p14:xfrm>
                <a:off x="3972818" y="1239964"/>
                <a:ext cx="269640" cy="111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6861FC-E464-A091-02F8-EBC1A438C9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5178" y="1221964"/>
                  <a:ext cx="305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28ED7E-5888-02E4-1A5C-660F117F6B11}"/>
                    </a:ext>
                  </a:extLst>
                </p14:cNvPr>
                <p14:cNvContentPartPr/>
                <p14:nvPr/>
              </p14:nvContentPartPr>
              <p14:xfrm>
                <a:off x="7982498" y="1234564"/>
                <a:ext cx="6120" cy="9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28ED7E-5888-02E4-1A5C-660F117F6B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4498" y="1216924"/>
                  <a:ext cx="4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190EFE-4BC5-380A-4083-7A53D440110C}"/>
                    </a:ext>
                  </a:extLst>
                </p14:cNvPr>
                <p14:cNvContentPartPr/>
                <p14:nvPr/>
              </p14:nvContentPartPr>
              <p14:xfrm>
                <a:off x="8006258" y="1239244"/>
                <a:ext cx="164520" cy="8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190EFE-4BC5-380A-4083-7A53D44011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88618" y="1221244"/>
                  <a:ext cx="200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C595E4-D0A8-8894-1B0F-7E75A1D44E00}"/>
                    </a:ext>
                  </a:extLst>
                </p14:cNvPr>
                <p14:cNvContentPartPr/>
                <p14:nvPr/>
              </p14:nvContentPartPr>
              <p14:xfrm>
                <a:off x="8296418" y="1249684"/>
                <a:ext cx="131760" cy="9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C595E4-D0A8-8894-1B0F-7E75A1D44E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78778" y="1231684"/>
                  <a:ext cx="167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219380-25D3-AD38-B465-C3101CB0D223}"/>
                    </a:ext>
                  </a:extLst>
                </p14:cNvPr>
                <p14:cNvContentPartPr/>
                <p14:nvPr/>
              </p14:nvContentPartPr>
              <p14:xfrm>
                <a:off x="7865138" y="2389084"/>
                <a:ext cx="42120" cy="48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219380-25D3-AD38-B465-C3101CB0D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7498" y="2371444"/>
                  <a:ext cx="777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3133C6-415B-BD6A-87EA-691AB0FA1E95}"/>
                    </a:ext>
                  </a:extLst>
                </p14:cNvPr>
                <p14:cNvContentPartPr/>
                <p14:nvPr/>
              </p14:nvContentPartPr>
              <p14:xfrm>
                <a:off x="7799258" y="2825764"/>
                <a:ext cx="155160" cy="14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3133C6-415B-BD6A-87EA-691AB0FA1E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81618" y="2807764"/>
                  <a:ext cx="19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2AFA4F-F29C-0F76-4775-3B6B4F93BC2E}"/>
                    </a:ext>
                  </a:extLst>
                </p14:cNvPr>
                <p14:cNvContentPartPr/>
                <p14:nvPr/>
              </p14:nvContentPartPr>
              <p14:xfrm>
                <a:off x="7653458" y="3159484"/>
                <a:ext cx="113040" cy="59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2AFA4F-F29C-0F76-4775-3B6B4F93BC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5818" y="3141484"/>
                  <a:ext cx="14868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9C55DD-44E9-7B2A-A2D0-BF65DD1D6A0D}"/>
                    </a:ext>
                  </a:extLst>
                </p14:cNvPr>
                <p14:cNvContentPartPr/>
                <p14:nvPr/>
              </p14:nvContentPartPr>
              <p14:xfrm>
                <a:off x="7569218" y="3091444"/>
                <a:ext cx="2541960" cy="78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9C55DD-44E9-7B2A-A2D0-BF65DD1D6A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51578" y="3073444"/>
                  <a:ext cx="2577600" cy="8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54F029-D155-2E35-CDDA-0AFBB895ACCA}"/>
                    </a:ext>
                  </a:extLst>
                </p14:cNvPr>
                <p14:cNvContentPartPr/>
                <p14:nvPr/>
              </p14:nvContentPartPr>
              <p14:xfrm>
                <a:off x="8136938" y="3209524"/>
                <a:ext cx="17028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54F029-D155-2E35-CDDA-0AFBB895AC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19298" y="3191524"/>
                  <a:ext cx="205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805CA3-3914-C2C6-F75E-01BFD2C4179D}"/>
                    </a:ext>
                  </a:extLst>
                </p14:cNvPr>
                <p14:cNvContentPartPr/>
                <p14:nvPr/>
              </p14:nvContentPartPr>
              <p14:xfrm>
                <a:off x="8366978" y="3294124"/>
                <a:ext cx="92880" cy="83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805CA3-3914-C2C6-F75E-01BFD2C417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49338" y="3276124"/>
                  <a:ext cx="12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547974-61A2-6A39-0507-1A5A33C181E3}"/>
                    </a:ext>
                  </a:extLst>
                </p14:cNvPr>
                <p14:cNvContentPartPr/>
                <p14:nvPr/>
              </p14:nvContentPartPr>
              <p14:xfrm>
                <a:off x="8409098" y="330420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547974-61A2-6A39-0507-1A5A33C181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91098" y="32865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C0A17A-3941-13D3-6DDF-DAA99630E03B}"/>
                    </a:ext>
                  </a:extLst>
                </p14:cNvPr>
                <p14:cNvContentPartPr/>
                <p14:nvPr/>
              </p14:nvContentPartPr>
              <p14:xfrm>
                <a:off x="8409098" y="3304204"/>
                <a:ext cx="478800" cy="86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C0A17A-3941-13D3-6DDF-DAA99630E0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91098" y="3286564"/>
                  <a:ext cx="514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136706-21C1-3EC2-763A-0E36B67CEA2B}"/>
                    </a:ext>
                  </a:extLst>
                </p14:cNvPr>
                <p14:cNvContentPartPr/>
                <p14:nvPr/>
              </p14:nvContentPartPr>
              <p14:xfrm>
                <a:off x="9161498" y="3307084"/>
                <a:ext cx="124560" cy="77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136706-21C1-3EC2-763A-0E36B67CEA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43858" y="3289084"/>
                  <a:ext cx="160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6ABF05-91F3-CB0D-6705-F6EE36122D34}"/>
                    </a:ext>
                  </a:extLst>
                </p14:cNvPr>
                <p14:cNvContentPartPr/>
                <p14:nvPr/>
              </p14:nvContentPartPr>
              <p14:xfrm>
                <a:off x="9342218" y="3231124"/>
                <a:ext cx="154440" cy="15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6ABF05-91F3-CB0D-6705-F6EE36122D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24218" y="3213484"/>
                  <a:ext cx="19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D6A38A-951C-EF2F-686C-50621EAAACC6}"/>
                    </a:ext>
                  </a:extLst>
                </p14:cNvPr>
                <p14:cNvContentPartPr/>
                <p14:nvPr/>
              </p14:nvContentPartPr>
              <p14:xfrm>
                <a:off x="9342218" y="3226084"/>
                <a:ext cx="630000" cy="124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D6A38A-951C-EF2F-686C-50621EAAAC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24218" y="3208084"/>
                  <a:ext cx="665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A9D5BC-3712-CAB5-C8F9-AE81CCE8CB17}"/>
                    </a:ext>
                  </a:extLst>
                </p14:cNvPr>
                <p14:cNvContentPartPr/>
                <p14:nvPr/>
              </p14:nvContentPartPr>
              <p14:xfrm>
                <a:off x="9206138" y="3551884"/>
                <a:ext cx="26640" cy="18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A9D5BC-3712-CAB5-C8F9-AE81CCE8CB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88498" y="3534244"/>
                  <a:ext cx="62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B4A00F-3876-EFA9-506C-5A0570C935C4}"/>
                    </a:ext>
                  </a:extLst>
                </p14:cNvPr>
                <p14:cNvContentPartPr/>
                <p14:nvPr/>
              </p14:nvContentPartPr>
              <p14:xfrm>
                <a:off x="9169778" y="3627484"/>
                <a:ext cx="491760" cy="10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B4A00F-3876-EFA9-506C-5A0570C935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1778" y="3609484"/>
                  <a:ext cx="527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301378-2AF1-BCAB-56D1-D5B7301D4BAE}"/>
                    </a:ext>
                  </a:extLst>
                </p14:cNvPr>
                <p14:cNvContentPartPr/>
                <p14:nvPr/>
              </p14:nvContentPartPr>
              <p14:xfrm>
                <a:off x="9585218" y="3609844"/>
                <a:ext cx="13320" cy="2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301378-2AF1-BCAB-56D1-D5B7301D4B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67578" y="3591844"/>
                  <a:ext cx="48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2AA6C-4962-5A9A-C0BE-74DDF2F0188A}"/>
                    </a:ext>
                  </a:extLst>
                </p14:cNvPr>
                <p14:cNvContentPartPr/>
                <p14:nvPr/>
              </p14:nvContentPartPr>
              <p14:xfrm>
                <a:off x="9598538" y="3609844"/>
                <a:ext cx="300960" cy="68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2AA6C-4962-5A9A-C0BE-74DDF2F018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80538" y="3591844"/>
                  <a:ext cx="336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E576DE-6286-2C10-269B-84093E92BC53}"/>
                    </a:ext>
                  </a:extLst>
                </p14:cNvPr>
                <p14:cNvContentPartPr/>
                <p14:nvPr/>
              </p14:nvContentPartPr>
              <p14:xfrm>
                <a:off x="3557378" y="2382964"/>
                <a:ext cx="904680" cy="41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E576DE-6286-2C10-269B-84093E92BC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39378" y="2365324"/>
                  <a:ext cx="940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11390C-5554-87E6-F2EC-C4CB3497FFB5}"/>
                    </a:ext>
                  </a:extLst>
                </p14:cNvPr>
                <p14:cNvContentPartPr/>
                <p14:nvPr/>
              </p14:nvContentPartPr>
              <p14:xfrm>
                <a:off x="4474658" y="2427964"/>
                <a:ext cx="687960" cy="47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11390C-5554-87E6-F2EC-C4CB3497FF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57018" y="2409964"/>
                  <a:ext cx="7236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9D955B-3682-B58C-B1DE-547CEF2A3D09}"/>
                    </a:ext>
                  </a:extLst>
                </p14:cNvPr>
                <p14:cNvContentPartPr/>
                <p14:nvPr/>
              </p14:nvContentPartPr>
              <p14:xfrm>
                <a:off x="2059058" y="2491684"/>
                <a:ext cx="207720" cy="180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9D955B-3682-B58C-B1DE-547CEF2A3D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41418" y="2473684"/>
                  <a:ext cx="24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451F62-F8B5-0601-DCF3-37776E7EA8FB}"/>
                    </a:ext>
                  </a:extLst>
                </p14:cNvPr>
                <p14:cNvContentPartPr/>
                <p14:nvPr/>
              </p14:nvContentPartPr>
              <p14:xfrm>
                <a:off x="2109098" y="2605084"/>
                <a:ext cx="5256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451F62-F8B5-0601-DCF3-37776E7EA8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91098" y="2587084"/>
                  <a:ext cx="88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284659-85A9-A8A1-A243-0D352A6B0F42}"/>
                    </a:ext>
                  </a:extLst>
                </p14:cNvPr>
                <p14:cNvContentPartPr/>
                <p14:nvPr/>
              </p14:nvContentPartPr>
              <p14:xfrm>
                <a:off x="2362538" y="2562604"/>
                <a:ext cx="37080" cy="23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284659-85A9-A8A1-A243-0D352A6B0F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4898" y="2544604"/>
                  <a:ext cx="7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81876D-2375-9F2E-6DF8-21E23E5C3A8E}"/>
                    </a:ext>
                  </a:extLst>
                </p14:cNvPr>
                <p14:cNvContentPartPr/>
                <p14:nvPr/>
              </p14:nvContentPartPr>
              <p14:xfrm>
                <a:off x="2348858" y="2532004"/>
                <a:ext cx="176040" cy="19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81876D-2375-9F2E-6DF8-21E23E5C3A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31218" y="2514364"/>
                  <a:ext cx="211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30DBF3-8C53-8391-D23A-60504CB95EEF}"/>
                    </a:ext>
                  </a:extLst>
                </p14:cNvPr>
                <p14:cNvContentPartPr/>
                <p14:nvPr/>
              </p14:nvContentPartPr>
              <p14:xfrm>
                <a:off x="2519138" y="2525884"/>
                <a:ext cx="84960" cy="107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30DBF3-8C53-8391-D23A-60504CB95E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01498" y="2508244"/>
                  <a:ext cx="120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584A93-9157-C766-F86A-DF978DDBA24E}"/>
                    </a:ext>
                  </a:extLst>
                </p14:cNvPr>
                <p14:cNvContentPartPr/>
                <p14:nvPr/>
              </p14:nvContentPartPr>
              <p14:xfrm>
                <a:off x="2054018" y="2855284"/>
                <a:ext cx="10800" cy="117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584A93-9157-C766-F86A-DF978DDBA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6378" y="2837284"/>
                  <a:ext cx="46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AF54A5-BBF2-1648-2FBC-D44892AACF09}"/>
                    </a:ext>
                  </a:extLst>
                </p14:cNvPr>
                <p14:cNvContentPartPr/>
                <p14:nvPr/>
              </p14:nvContentPartPr>
              <p14:xfrm>
                <a:off x="2033138" y="2865724"/>
                <a:ext cx="159840" cy="12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AF54A5-BBF2-1648-2FBC-D44892AACF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15138" y="2847724"/>
                  <a:ext cx="195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23EBE3-5E1D-23B8-33DA-58B90D242157}"/>
                    </a:ext>
                  </a:extLst>
                </p14:cNvPr>
                <p14:cNvContentPartPr/>
                <p14:nvPr/>
              </p14:nvContentPartPr>
              <p14:xfrm>
                <a:off x="2265698" y="2856364"/>
                <a:ext cx="138960" cy="128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23EBE3-5E1D-23B8-33DA-58B90D2421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48058" y="2838364"/>
                  <a:ext cx="174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2F7AC1-A2F1-CDEA-BA82-5B9F0C3F9687}"/>
                    </a:ext>
                  </a:extLst>
                </p14:cNvPr>
                <p14:cNvContentPartPr/>
                <p14:nvPr/>
              </p14:nvContentPartPr>
              <p14:xfrm>
                <a:off x="2579618" y="2710924"/>
                <a:ext cx="510120" cy="173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2F7AC1-A2F1-CDEA-BA82-5B9F0C3F96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61618" y="2693284"/>
                  <a:ext cx="545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F59A60-86B6-C380-8966-B0F136BFDEAC}"/>
                    </a:ext>
                  </a:extLst>
                </p14:cNvPr>
                <p14:cNvContentPartPr/>
                <p14:nvPr/>
              </p14:nvContentPartPr>
              <p14:xfrm>
                <a:off x="2951138" y="2923324"/>
                <a:ext cx="227520" cy="655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F59A60-86B6-C380-8966-B0F136BFDEA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33498" y="2905324"/>
                  <a:ext cx="26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6AB7FF-B9E0-71F5-A3E0-2CCFF41EEBA9}"/>
                    </a:ext>
                  </a:extLst>
                </p14:cNvPr>
                <p14:cNvContentPartPr/>
                <p14:nvPr/>
              </p14:nvContentPartPr>
              <p14:xfrm>
                <a:off x="3071018" y="2938444"/>
                <a:ext cx="1297440" cy="91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6AB7FF-B9E0-71F5-A3E0-2CCFF41EEB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53018" y="2920444"/>
                  <a:ext cx="133308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9DDE29-9A89-8A7C-069C-1DC4AF6276D8}"/>
                    </a:ext>
                  </a:extLst>
                </p14:cNvPr>
                <p14:cNvContentPartPr/>
                <p14:nvPr/>
              </p14:nvContentPartPr>
              <p14:xfrm>
                <a:off x="3506978" y="3245164"/>
                <a:ext cx="202320" cy="29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9DDE29-9A89-8A7C-069C-1DC4AF6276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8978" y="3227524"/>
                  <a:ext cx="237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37E5A3-FC5C-AB0A-FECB-F85120F7500B}"/>
                    </a:ext>
                  </a:extLst>
                </p14:cNvPr>
                <p14:cNvContentPartPr/>
                <p14:nvPr/>
              </p14:nvContentPartPr>
              <p14:xfrm>
                <a:off x="3713258" y="3369004"/>
                <a:ext cx="229320" cy="16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37E5A3-FC5C-AB0A-FECB-F85120F750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95618" y="3351364"/>
                  <a:ext cx="264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DA19B3-D804-5834-351A-586B31706500}"/>
                    </a:ext>
                  </a:extLst>
                </p14:cNvPr>
                <p14:cNvContentPartPr/>
                <p14:nvPr/>
              </p14:nvContentPartPr>
              <p14:xfrm>
                <a:off x="3371618" y="3856084"/>
                <a:ext cx="70920" cy="462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DA19B3-D804-5834-351A-586B317065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53618" y="3838444"/>
                  <a:ext cx="1065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2E29A5-FBEE-B664-38E3-E575CA29B8C6}"/>
                    </a:ext>
                  </a:extLst>
                </p14:cNvPr>
                <p14:cNvContentPartPr/>
                <p14:nvPr/>
              </p14:nvContentPartPr>
              <p14:xfrm>
                <a:off x="3220058" y="4237324"/>
                <a:ext cx="319320" cy="14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2E29A5-FBEE-B664-38E3-E575CA29B8C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2058" y="4219324"/>
                  <a:ext cx="354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83811CD-FE41-ABA9-C5A3-4BA5DD66C806}"/>
                    </a:ext>
                  </a:extLst>
                </p14:cNvPr>
                <p14:cNvContentPartPr/>
                <p14:nvPr/>
              </p14:nvContentPartPr>
              <p14:xfrm>
                <a:off x="2647658" y="4366924"/>
                <a:ext cx="44640" cy="597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83811CD-FE41-ABA9-C5A3-4BA5DD66C8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29658" y="4349284"/>
                  <a:ext cx="8028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6901CF7-D0CD-13D5-C315-B3E289EB7DEF}"/>
                    </a:ext>
                  </a:extLst>
                </p14:cNvPr>
                <p14:cNvContentPartPr/>
                <p14:nvPr/>
              </p14:nvContentPartPr>
              <p14:xfrm>
                <a:off x="2696978" y="4391764"/>
                <a:ext cx="1753200" cy="983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6901CF7-D0CD-13D5-C315-B3E289EB7D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78978" y="4374124"/>
                  <a:ext cx="178884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8409E4-5934-DC0F-907E-772E67E177CB}"/>
                    </a:ext>
                  </a:extLst>
                </p14:cNvPr>
                <p14:cNvContentPartPr/>
                <p14:nvPr/>
              </p14:nvContentPartPr>
              <p14:xfrm>
                <a:off x="3152018" y="4774804"/>
                <a:ext cx="13320" cy="9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8409E4-5934-DC0F-907E-772E67E177C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34378" y="4757164"/>
                  <a:ext cx="48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FCE766B-FBE6-DE89-7F0C-ED95749CC16D}"/>
                    </a:ext>
                  </a:extLst>
                </p14:cNvPr>
                <p14:cNvContentPartPr/>
                <p14:nvPr/>
              </p14:nvContentPartPr>
              <p14:xfrm>
                <a:off x="3099818" y="4749604"/>
                <a:ext cx="248760" cy="180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FCE766B-FBE6-DE89-7F0C-ED95749CC1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81818" y="4731604"/>
                  <a:ext cx="284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E7E4E1-F0E4-256B-8EA6-D6D94BB386CD}"/>
                    </a:ext>
                  </a:extLst>
                </p14:cNvPr>
                <p14:cNvContentPartPr/>
                <p14:nvPr/>
              </p14:nvContentPartPr>
              <p14:xfrm>
                <a:off x="3425618" y="4765804"/>
                <a:ext cx="140760" cy="20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E7E4E1-F0E4-256B-8EA6-D6D94BB386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07978" y="4748164"/>
                  <a:ext cx="17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0B4B8C-93FE-B234-2C8B-A82751156571}"/>
                    </a:ext>
                  </a:extLst>
                </p14:cNvPr>
                <p14:cNvContentPartPr/>
                <p14:nvPr/>
              </p14:nvContentPartPr>
              <p14:xfrm>
                <a:off x="5268458" y="2582044"/>
                <a:ext cx="208080" cy="11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0B4B8C-93FE-B234-2C8B-A827511565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50458" y="2564044"/>
                  <a:ext cx="243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EA9624-6D66-4959-4075-D724D7114132}"/>
                    </a:ext>
                  </a:extLst>
                </p14:cNvPr>
                <p14:cNvContentPartPr/>
                <p14:nvPr/>
              </p14:nvContentPartPr>
              <p14:xfrm>
                <a:off x="5514338" y="2606524"/>
                <a:ext cx="174960" cy="91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EA9624-6D66-4959-4075-D724D71141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96698" y="2588884"/>
                  <a:ext cx="210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9BA941-482C-ACF5-0495-441CFD5572F6}"/>
                    </a:ext>
                  </a:extLst>
                </p14:cNvPr>
                <p14:cNvContentPartPr/>
                <p14:nvPr/>
              </p14:nvContentPartPr>
              <p14:xfrm>
                <a:off x="4882538" y="3075604"/>
                <a:ext cx="45360" cy="650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9BA941-482C-ACF5-0495-441CFD5572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64898" y="3057604"/>
                  <a:ext cx="8100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88CC73-4516-CDC8-CBBF-91430EFFAE35}"/>
                    </a:ext>
                  </a:extLst>
                </p14:cNvPr>
                <p14:cNvContentPartPr/>
                <p14:nvPr/>
              </p14:nvContentPartPr>
              <p14:xfrm>
                <a:off x="5026178" y="3074164"/>
                <a:ext cx="1550520" cy="923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88CC73-4516-CDC8-CBBF-91430EFFAE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08538" y="3056164"/>
                  <a:ext cx="1586160" cy="9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3F7218-F6F3-0AF0-389A-7172CDA03881}"/>
                    </a:ext>
                  </a:extLst>
                </p14:cNvPr>
                <p14:cNvContentPartPr/>
                <p14:nvPr/>
              </p14:nvContentPartPr>
              <p14:xfrm>
                <a:off x="5862818" y="4028164"/>
                <a:ext cx="136440" cy="68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3F7218-F6F3-0AF0-389A-7172CDA038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45178" y="4010524"/>
                  <a:ext cx="17208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7631B0-CFD9-A5D4-37C6-C42847E903E1}"/>
                    </a:ext>
                  </a:extLst>
                </p14:cNvPr>
                <p14:cNvContentPartPr/>
                <p14:nvPr/>
              </p14:nvContentPartPr>
              <p14:xfrm>
                <a:off x="5792258" y="4540084"/>
                <a:ext cx="99720" cy="158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7631B0-CFD9-A5D4-37C6-C42847E903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74258" y="4522444"/>
                  <a:ext cx="135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8799106-427E-FA86-FF47-9689F81D545A}"/>
                    </a:ext>
                  </a:extLst>
                </p14:cNvPr>
                <p14:cNvContentPartPr/>
                <p14:nvPr/>
              </p14:nvContentPartPr>
              <p14:xfrm>
                <a:off x="5899538" y="4576084"/>
                <a:ext cx="159840" cy="137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8799106-427E-FA86-FF47-9689F81D54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81538" y="4558084"/>
                  <a:ext cx="195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0096858-7E00-54EE-7905-A4CEB7458C3D}"/>
                    </a:ext>
                  </a:extLst>
                </p14:cNvPr>
                <p14:cNvContentPartPr/>
                <p14:nvPr/>
              </p14:nvContentPartPr>
              <p14:xfrm>
                <a:off x="5606498" y="4936804"/>
                <a:ext cx="13320" cy="41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0096858-7E00-54EE-7905-A4CEB7458C3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88858" y="4918804"/>
                  <a:ext cx="48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CAB5D8-5B49-9979-D6BE-17D194BC1EF8}"/>
                    </a:ext>
                  </a:extLst>
                </p14:cNvPr>
                <p14:cNvContentPartPr/>
                <p14:nvPr/>
              </p14:nvContentPartPr>
              <p14:xfrm>
                <a:off x="5274578" y="4761844"/>
                <a:ext cx="1801440" cy="676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CAB5D8-5B49-9979-D6BE-17D194BC1E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56938" y="4743844"/>
                  <a:ext cx="183708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77092B-4AF6-E11E-D3AE-5B10962B1606}"/>
                    </a:ext>
                  </a:extLst>
                </p14:cNvPr>
                <p14:cNvContentPartPr/>
                <p14:nvPr/>
              </p14:nvContentPartPr>
              <p14:xfrm>
                <a:off x="3829178" y="812284"/>
                <a:ext cx="768960" cy="39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77092B-4AF6-E11E-D3AE-5B10962B160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11178" y="794644"/>
                  <a:ext cx="8046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3B5721-607A-868E-14B7-7214265B2D07}"/>
                    </a:ext>
                  </a:extLst>
                </p14:cNvPr>
                <p14:cNvContentPartPr/>
                <p14:nvPr/>
              </p14:nvContentPartPr>
              <p14:xfrm>
                <a:off x="3562058" y="589084"/>
                <a:ext cx="209880" cy="249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3B5721-607A-868E-14B7-7214265B2D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44418" y="571084"/>
                  <a:ext cx="2455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8FC7C1-9051-AE0B-62A5-9AB0B33958D7}"/>
                    </a:ext>
                  </a:extLst>
                </p14:cNvPr>
                <p14:cNvContentPartPr/>
                <p14:nvPr/>
              </p14:nvContentPartPr>
              <p14:xfrm>
                <a:off x="3002978" y="604564"/>
                <a:ext cx="18720" cy="93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8FC7C1-9051-AE0B-62A5-9AB0B33958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85338" y="586564"/>
                  <a:ext cx="54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305C28-4175-27AD-31AF-038C4FE86115}"/>
                    </a:ext>
                  </a:extLst>
                </p14:cNvPr>
                <p14:cNvContentPartPr/>
                <p14:nvPr/>
              </p14:nvContentPartPr>
              <p14:xfrm>
                <a:off x="2710298" y="469204"/>
                <a:ext cx="560160" cy="372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305C28-4175-27AD-31AF-038C4FE861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92298" y="451204"/>
                  <a:ext cx="5958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5D9774-72B1-CF11-FD2F-25B26C506C62}"/>
                    </a:ext>
                  </a:extLst>
                </p14:cNvPr>
                <p14:cNvContentPartPr/>
                <p14:nvPr/>
              </p14:nvContentPartPr>
              <p14:xfrm>
                <a:off x="3065618" y="2251924"/>
                <a:ext cx="389880" cy="343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5D9774-72B1-CF11-FD2F-25B26C506C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47978" y="2233924"/>
                  <a:ext cx="425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5CE530-4DFF-1310-1511-999E9D77FA85}"/>
                    </a:ext>
                  </a:extLst>
                </p14:cNvPr>
                <p14:cNvContentPartPr/>
                <p14:nvPr/>
              </p14:nvContentPartPr>
              <p14:xfrm>
                <a:off x="3018818" y="2106844"/>
                <a:ext cx="178200" cy="259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5CE530-4DFF-1310-1511-999E9D77FA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0818" y="2089204"/>
                  <a:ext cx="213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329415-0820-B6FA-35BF-E87F399375C8}"/>
                    </a:ext>
                  </a:extLst>
                </p14:cNvPr>
                <p14:cNvContentPartPr/>
                <p14:nvPr/>
              </p14:nvContentPartPr>
              <p14:xfrm>
                <a:off x="2409698" y="1718404"/>
                <a:ext cx="183240" cy="10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329415-0820-B6FA-35BF-E87F399375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1698" y="1700404"/>
                  <a:ext cx="218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056709-81A5-56F2-C3BE-3DAF8D156EEF}"/>
                    </a:ext>
                  </a:extLst>
                </p14:cNvPr>
                <p14:cNvContentPartPr/>
                <p14:nvPr/>
              </p14:nvContentPartPr>
              <p14:xfrm>
                <a:off x="2115578" y="1541644"/>
                <a:ext cx="791280" cy="409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056709-81A5-56F2-C3BE-3DAF8D156E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97578" y="1524004"/>
                  <a:ext cx="8269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BCC7C6-0C4A-9A52-DBF8-CC0BBAC4D003}"/>
                    </a:ext>
                  </a:extLst>
                </p14:cNvPr>
                <p14:cNvContentPartPr/>
                <p14:nvPr/>
              </p14:nvContentPartPr>
              <p14:xfrm>
                <a:off x="2335898" y="3893524"/>
                <a:ext cx="777240" cy="86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BCC7C6-0C4A-9A52-DBF8-CC0BBAC4D00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18258" y="3875524"/>
                  <a:ext cx="812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530063-4296-ED76-C3A9-992B471368C8}"/>
                    </a:ext>
                  </a:extLst>
                </p14:cNvPr>
                <p14:cNvContentPartPr/>
                <p14:nvPr/>
              </p14:nvContentPartPr>
              <p14:xfrm>
                <a:off x="2113778" y="3762844"/>
                <a:ext cx="333000" cy="234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530063-4296-ED76-C3A9-992B471368C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95778" y="3744844"/>
                  <a:ext cx="368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5693C95-AF2D-1716-0018-8670370D953C}"/>
                    </a:ext>
                  </a:extLst>
                </p14:cNvPr>
                <p14:cNvContentPartPr/>
                <p14:nvPr/>
              </p14:nvContentPartPr>
              <p14:xfrm>
                <a:off x="1188938" y="3754564"/>
                <a:ext cx="233280" cy="159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5693C95-AF2D-1716-0018-8670370D95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0938" y="3736564"/>
                  <a:ext cx="268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FBFEA7F-C523-4E55-F405-125DCBDE377C}"/>
                    </a:ext>
                  </a:extLst>
                </p14:cNvPr>
                <p14:cNvContentPartPr/>
                <p14:nvPr/>
              </p14:nvContentPartPr>
              <p14:xfrm>
                <a:off x="958898" y="3621364"/>
                <a:ext cx="758160" cy="46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FBFEA7F-C523-4E55-F405-125DCBDE377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1258" y="3603724"/>
                  <a:ext cx="793800" cy="49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27B404-B0F7-809B-B90F-96B7815280DF}"/>
              </a:ext>
            </a:extLst>
          </p:cNvPr>
          <p:cNvGrpSpPr/>
          <p:nvPr/>
        </p:nvGrpSpPr>
        <p:grpSpPr>
          <a:xfrm>
            <a:off x="5486258" y="5564284"/>
            <a:ext cx="1087920" cy="514800"/>
            <a:chOff x="5486258" y="5564284"/>
            <a:chExt cx="108792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968C0EC-52C6-C521-5527-73467A2344CB}"/>
                    </a:ext>
                  </a:extLst>
                </p14:cNvPr>
                <p14:cNvContentPartPr/>
                <p14:nvPr/>
              </p14:nvContentPartPr>
              <p14:xfrm>
                <a:off x="5486258" y="5574364"/>
                <a:ext cx="512640" cy="405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968C0EC-52C6-C521-5527-73467A2344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68618" y="5556724"/>
                  <a:ext cx="5482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8E1326-173D-CB58-9983-171860EEDE8F}"/>
                    </a:ext>
                  </a:extLst>
                </p14:cNvPr>
                <p14:cNvContentPartPr/>
                <p14:nvPr/>
              </p14:nvContentPartPr>
              <p14:xfrm>
                <a:off x="6215618" y="5564284"/>
                <a:ext cx="358560" cy="514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8E1326-173D-CB58-9983-171860EEDE8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97978" y="5546284"/>
                  <a:ext cx="394200" cy="55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25525-5B39-5518-637E-93CA79129E69}"/>
              </a:ext>
            </a:extLst>
          </p:cNvPr>
          <p:cNvGrpSpPr/>
          <p:nvPr/>
        </p:nvGrpSpPr>
        <p:grpSpPr>
          <a:xfrm>
            <a:off x="1434458" y="5348284"/>
            <a:ext cx="3396240" cy="1326240"/>
            <a:chOff x="1434458" y="5348284"/>
            <a:chExt cx="3396240" cy="13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8E1B9D-A60D-2887-7674-F949E5420F6A}"/>
                    </a:ext>
                  </a:extLst>
                </p14:cNvPr>
                <p14:cNvContentPartPr/>
                <p14:nvPr/>
              </p14:nvContentPartPr>
              <p14:xfrm>
                <a:off x="2694458" y="5348284"/>
                <a:ext cx="902160" cy="503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8E1B9D-A60D-2887-7674-F949E5420F6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76818" y="5330644"/>
                  <a:ext cx="937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CFED1D5-04A5-7E24-C762-8C94B43A0201}"/>
                    </a:ext>
                  </a:extLst>
                </p14:cNvPr>
                <p14:cNvContentPartPr/>
                <p14:nvPr/>
              </p14:nvContentPartPr>
              <p14:xfrm>
                <a:off x="3614618" y="5415244"/>
                <a:ext cx="429120" cy="468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CFED1D5-04A5-7E24-C762-8C94B43A020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96978" y="5397604"/>
                  <a:ext cx="464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36985D-DCE3-6DD0-7C87-1CD831778684}"/>
                    </a:ext>
                  </a:extLst>
                </p14:cNvPr>
                <p14:cNvContentPartPr/>
                <p14:nvPr/>
              </p14:nvContentPartPr>
              <p14:xfrm>
                <a:off x="1434458" y="6058204"/>
                <a:ext cx="839520" cy="344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36985D-DCE3-6DD0-7C87-1CD8317786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6818" y="6040204"/>
                  <a:ext cx="875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097E04-DDC0-E2B1-9C48-02672F48B201}"/>
                    </a:ext>
                  </a:extLst>
                </p14:cNvPr>
                <p14:cNvContentPartPr/>
                <p14:nvPr/>
              </p14:nvContentPartPr>
              <p14:xfrm>
                <a:off x="2522018" y="6147844"/>
                <a:ext cx="416160" cy="432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097E04-DDC0-E2B1-9C48-02672F48B2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04378" y="6130204"/>
                  <a:ext cx="45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854EAD-F5D4-585D-14C3-0238F7405C84}"/>
                    </a:ext>
                  </a:extLst>
                </p14:cNvPr>
                <p14:cNvContentPartPr/>
                <p14:nvPr/>
              </p14:nvContentPartPr>
              <p14:xfrm>
                <a:off x="3674738" y="6402004"/>
                <a:ext cx="387360" cy="272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854EAD-F5D4-585D-14C3-0238F7405C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57098" y="6384364"/>
                  <a:ext cx="423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5EB839-3B0A-5E27-8E86-F68340D2E8DA}"/>
                    </a:ext>
                  </a:extLst>
                </p14:cNvPr>
                <p14:cNvContentPartPr/>
                <p14:nvPr/>
              </p14:nvContentPartPr>
              <p14:xfrm>
                <a:off x="4503458" y="6360964"/>
                <a:ext cx="327240" cy="272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5EB839-3B0A-5E27-8E86-F68340D2E8D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85818" y="6343324"/>
                  <a:ext cx="36288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F3439C2-05E3-D56C-390C-4548470296C5}"/>
                  </a:ext>
                </a:extLst>
              </p14:cNvPr>
              <p14:cNvContentPartPr/>
              <p14:nvPr/>
            </p14:nvContentPartPr>
            <p14:xfrm>
              <a:off x="5353058" y="6499564"/>
              <a:ext cx="1014480" cy="339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F3439C2-05E3-D56C-390C-4548470296C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35418" y="6481924"/>
                <a:ext cx="105012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6129C5A-205D-6022-6EE6-84190EC2B0BB}"/>
              </a:ext>
            </a:extLst>
          </p:cNvPr>
          <p:cNvGrpSpPr/>
          <p:nvPr/>
        </p:nvGrpSpPr>
        <p:grpSpPr>
          <a:xfrm>
            <a:off x="7006178" y="6321364"/>
            <a:ext cx="1053000" cy="447840"/>
            <a:chOff x="7006178" y="6321364"/>
            <a:chExt cx="105300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9BE00E-C34F-0402-8F75-0D9187C9CF42}"/>
                    </a:ext>
                  </a:extLst>
                </p14:cNvPr>
                <p14:cNvContentPartPr/>
                <p14:nvPr/>
              </p14:nvContentPartPr>
              <p14:xfrm>
                <a:off x="7006178" y="6321364"/>
                <a:ext cx="354960" cy="447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9BE00E-C34F-0402-8F75-0D9187C9CF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88178" y="6303364"/>
                  <a:ext cx="3906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F101D0-CF6E-B7E6-5538-491ADD2F36D6}"/>
                    </a:ext>
                  </a:extLst>
                </p14:cNvPr>
                <p14:cNvContentPartPr/>
                <p14:nvPr/>
              </p14:nvContentPartPr>
              <p14:xfrm>
                <a:off x="7517738" y="6360964"/>
                <a:ext cx="541440" cy="394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F101D0-CF6E-B7E6-5538-491ADD2F36D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99738" y="6343324"/>
                  <a:ext cx="57708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25510C7-F35D-10E4-3312-AC4CB903660B}"/>
                  </a:ext>
                </a:extLst>
              </p14:cNvPr>
              <p14:cNvContentPartPr/>
              <p14:nvPr/>
            </p14:nvContentPartPr>
            <p14:xfrm>
              <a:off x="8273018" y="4909804"/>
              <a:ext cx="70920" cy="1864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25510C7-F35D-10E4-3312-AC4CB903660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255378" y="4891804"/>
                <a:ext cx="106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14B5950-70A9-5B5A-32CE-D6DA032D92A0}"/>
                  </a:ext>
                </a:extLst>
              </p14:cNvPr>
              <p14:cNvContentPartPr/>
              <p14:nvPr/>
            </p14:nvContentPartPr>
            <p14:xfrm>
              <a:off x="8090138" y="4909804"/>
              <a:ext cx="308880" cy="33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14B5950-70A9-5B5A-32CE-D6DA032D92A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72138" y="4891804"/>
                <a:ext cx="344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FF3EFFA-1B85-7C37-113C-AFEB3065926C}"/>
                  </a:ext>
                </a:extLst>
              </p14:cNvPr>
              <p14:cNvContentPartPr/>
              <p14:nvPr/>
            </p14:nvContentPartPr>
            <p14:xfrm>
              <a:off x="8439698" y="4995484"/>
              <a:ext cx="202320" cy="122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FF3EFFA-1B85-7C37-113C-AFEB3065926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422058" y="4977844"/>
                <a:ext cx="2379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DE899F9-B960-9013-DC43-E9FB57AF7423}"/>
                  </a:ext>
                </a:extLst>
              </p14:cNvPr>
              <p14:cNvContentPartPr/>
              <p14:nvPr/>
            </p14:nvContentPartPr>
            <p14:xfrm>
              <a:off x="8727338" y="5007364"/>
              <a:ext cx="320040" cy="99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DE899F9-B960-9013-DC43-E9FB57AF742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709338" y="4989364"/>
                <a:ext cx="355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D543F4F-2C90-9586-D11A-09A831725D06}"/>
                  </a:ext>
                </a:extLst>
              </p14:cNvPr>
              <p14:cNvContentPartPr/>
              <p14:nvPr/>
            </p14:nvContentPartPr>
            <p14:xfrm>
              <a:off x="8984018" y="4927804"/>
              <a:ext cx="18720" cy="5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D543F4F-2C90-9586-D11A-09A831725D0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66378" y="4909804"/>
                <a:ext cx="543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E016B9F-A2E4-905E-95C5-6855590B25AF}"/>
                  </a:ext>
                </a:extLst>
              </p14:cNvPr>
              <p14:cNvContentPartPr/>
              <p14:nvPr/>
            </p14:nvContentPartPr>
            <p14:xfrm>
              <a:off x="9072578" y="5059564"/>
              <a:ext cx="314640" cy="2782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E016B9F-A2E4-905E-95C5-6855590B25A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054938" y="5041924"/>
                <a:ext cx="350280" cy="31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172EE2B-9893-7150-5916-88A18A1A779C}"/>
              </a:ext>
            </a:extLst>
          </p:cNvPr>
          <p:cNvGrpSpPr/>
          <p:nvPr/>
        </p:nvGrpSpPr>
        <p:grpSpPr>
          <a:xfrm>
            <a:off x="9710858" y="4769764"/>
            <a:ext cx="1550160" cy="534240"/>
            <a:chOff x="9710858" y="4769764"/>
            <a:chExt cx="155016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717C4E4-2D1D-7110-C4E9-5AF7301D740F}"/>
                    </a:ext>
                  </a:extLst>
                </p14:cNvPr>
                <p14:cNvContentPartPr/>
                <p14:nvPr/>
              </p14:nvContentPartPr>
              <p14:xfrm>
                <a:off x="9710858" y="5165044"/>
                <a:ext cx="28260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717C4E4-2D1D-7110-C4E9-5AF7301D740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92858" y="5147404"/>
                  <a:ext cx="318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53D965-87C6-3673-B5D6-E01B48B9EECF}"/>
                    </a:ext>
                  </a:extLst>
                </p14:cNvPr>
                <p14:cNvContentPartPr/>
                <p14:nvPr/>
              </p14:nvContentPartPr>
              <p14:xfrm>
                <a:off x="9883298" y="5088004"/>
                <a:ext cx="162360" cy="171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53D965-87C6-3673-B5D6-E01B48B9EEC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65658" y="5070364"/>
                  <a:ext cx="198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1326755-123B-99B1-CC21-0E6D6FB265F8}"/>
                    </a:ext>
                  </a:extLst>
                </p14:cNvPr>
                <p14:cNvContentPartPr/>
                <p14:nvPr/>
              </p14:nvContentPartPr>
              <p14:xfrm>
                <a:off x="10340138" y="5067484"/>
                <a:ext cx="234000" cy="18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326755-123B-99B1-CC21-0E6D6FB26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22138" y="5049484"/>
                  <a:ext cx="269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F5BC5D9-32FA-7D4F-ADED-402500CFFD7A}"/>
                    </a:ext>
                  </a:extLst>
                </p14:cNvPr>
                <p14:cNvContentPartPr/>
                <p14:nvPr/>
              </p14:nvContentPartPr>
              <p14:xfrm>
                <a:off x="10680698" y="5127244"/>
                <a:ext cx="149760" cy="106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F5BC5D9-32FA-7D4F-ADED-402500CFFD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62698" y="5109604"/>
                  <a:ext cx="185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5E13441-965C-E1D3-8DB8-B920311E296F}"/>
                    </a:ext>
                  </a:extLst>
                </p14:cNvPr>
                <p14:cNvContentPartPr/>
                <p14:nvPr/>
              </p14:nvContentPartPr>
              <p14:xfrm>
                <a:off x="10866098" y="5000884"/>
                <a:ext cx="394920" cy="303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5E13441-965C-E1D3-8DB8-B920311E29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48458" y="4982884"/>
                  <a:ext cx="4305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C5D527-C152-2D08-8522-8441A506D3E5}"/>
                    </a:ext>
                  </a:extLst>
                </p14:cNvPr>
                <p14:cNvContentPartPr/>
                <p14:nvPr/>
              </p14:nvContentPartPr>
              <p14:xfrm>
                <a:off x="11018018" y="5037964"/>
                <a:ext cx="78840" cy="209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C5D527-C152-2D08-8522-8441A506D3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00018" y="5020324"/>
                  <a:ext cx="114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6A8F24E-9901-A3AB-577A-79AFF0D2651F}"/>
                    </a:ext>
                  </a:extLst>
                </p14:cNvPr>
                <p14:cNvContentPartPr/>
                <p14:nvPr/>
              </p14:nvContentPartPr>
              <p14:xfrm>
                <a:off x="9932978" y="4769764"/>
                <a:ext cx="246960" cy="199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6A8F24E-9901-A3AB-577A-79AFF0D2651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15338" y="4752124"/>
                  <a:ext cx="28260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5CA7703-74E5-45BB-8956-D5CC152D0040}"/>
              </a:ext>
            </a:extLst>
          </p:cNvPr>
          <p:cNvGrpSpPr/>
          <p:nvPr/>
        </p:nvGrpSpPr>
        <p:grpSpPr>
          <a:xfrm>
            <a:off x="8579018" y="5462044"/>
            <a:ext cx="2723400" cy="787320"/>
            <a:chOff x="8579018" y="5462044"/>
            <a:chExt cx="2723400" cy="78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8A0A4C-FB50-5B59-3526-0A53C49401E6}"/>
                    </a:ext>
                  </a:extLst>
                </p14:cNvPr>
                <p14:cNvContentPartPr/>
                <p14:nvPr/>
              </p14:nvContentPartPr>
              <p14:xfrm>
                <a:off x="8579018" y="5750044"/>
                <a:ext cx="128520" cy="144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8A0A4C-FB50-5B59-3526-0A53C49401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61018" y="5732404"/>
                  <a:ext cx="164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124AB17-37C3-2273-17EB-66E7C48CE205}"/>
                    </a:ext>
                  </a:extLst>
                </p14:cNvPr>
                <p14:cNvContentPartPr/>
                <p14:nvPr/>
              </p14:nvContentPartPr>
              <p14:xfrm>
                <a:off x="8584058" y="5670484"/>
                <a:ext cx="133560" cy="18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124AB17-37C3-2273-17EB-66E7C48CE20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66418" y="5652844"/>
                  <a:ext cx="169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899DF10-D75F-8E6F-6684-8E7706038C3E}"/>
                    </a:ext>
                  </a:extLst>
                </p14:cNvPr>
                <p14:cNvContentPartPr/>
                <p14:nvPr/>
              </p14:nvContentPartPr>
              <p14:xfrm>
                <a:off x="8748938" y="5762644"/>
                <a:ext cx="219960" cy="115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899DF10-D75F-8E6F-6684-8E7706038C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30938" y="5744644"/>
                  <a:ext cx="25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CFFE6C-C8E5-451F-1444-284A65D1A467}"/>
                    </a:ext>
                  </a:extLst>
                </p14:cNvPr>
                <p14:cNvContentPartPr/>
                <p14:nvPr/>
              </p14:nvContentPartPr>
              <p14:xfrm>
                <a:off x="9083378" y="5687404"/>
                <a:ext cx="65880" cy="204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CFFE6C-C8E5-451F-1444-284A65D1A46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65738" y="5669404"/>
                  <a:ext cx="101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746C844-10A5-DACA-4A88-2FB1854A0788}"/>
                    </a:ext>
                  </a:extLst>
                </p14:cNvPr>
                <p14:cNvContentPartPr/>
                <p14:nvPr/>
              </p14:nvContentPartPr>
              <p14:xfrm>
                <a:off x="9052058" y="5796484"/>
                <a:ext cx="61992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746C844-10A5-DACA-4A88-2FB1854A07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34058" y="5778484"/>
                  <a:ext cx="655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7587B25-2B37-EBD8-8F88-C095F78ECEEE}"/>
                    </a:ext>
                  </a:extLst>
                </p14:cNvPr>
                <p14:cNvContentPartPr/>
                <p14:nvPr/>
              </p14:nvContentPartPr>
              <p14:xfrm>
                <a:off x="9566858" y="5732404"/>
                <a:ext cx="128520" cy="159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7587B25-2B37-EBD8-8F88-C095F78ECE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49218" y="5714404"/>
                  <a:ext cx="164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58DC2A2-F4D9-F189-8E99-D5731C125899}"/>
                    </a:ext>
                  </a:extLst>
                </p14:cNvPr>
                <p14:cNvContentPartPr/>
                <p14:nvPr/>
              </p14:nvContentPartPr>
              <p14:xfrm>
                <a:off x="10092458" y="5766964"/>
                <a:ext cx="164520" cy="138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58DC2A2-F4D9-F189-8E99-D5731C12589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74458" y="5748964"/>
                  <a:ext cx="200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8AE311E-CDEF-A081-D014-1F2A38E2114A}"/>
                    </a:ext>
                  </a:extLst>
                </p14:cNvPr>
                <p14:cNvContentPartPr/>
                <p14:nvPr/>
              </p14:nvContentPartPr>
              <p14:xfrm>
                <a:off x="10267418" y="5820604"/>
                <a:ext cx="179640" cy="92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8AE311E-CDEF-A081-D014-1F2A38E2114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49778" y="5802604"/>
                  <a:ext cx="2152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035FB0-B432-B4B5-C1CD-BC050FACCF41}"/>
                    </a:ext>
                  </a:extLst>
                </p14:cNvPr>
                <p14:cNvContentPartPr/>
                <p14:nvPr/>
              </p14:nvContentPartPr>
              <p14:xfrm>
                <a:off x="10712018" y="5730964"/>
                <a:ext cx="204120" cy="20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035FB0-B432-B4B5-C1CD-BC050FACCF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94018" y="5712964"/>
                  <a:ext cx="239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5CA4EB1-EE63-E836-B2C9-18B7B0673077}"/>
                    </a:ext>
                  </a:extLst>
                </p14:cNvPr>
                <p14:cNvContentPartPr/>
                <p14:nvPr/>
              </p14:nvContentPartPr>
              <p14:xfrm>
                <a:off x="10910738" y="5892604"/>
                <a:ext cx="29160" cy="20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5CA4EB1-EE63-E836-B2C9-18B7B067307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92738" y="5874964"/>
                  <a:ext cx="64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76FC044-5BE2-A7AB-1227-773B0F0BEBB7}"/>
                    </a:ext>
                  </a:extLst>
                </p14:cNvPr>
                <p14:cNvContentPartPr/>
                <p14:nvPr/>
              </p14:nvContentPartPr>
              <p14:xfrm>
                <a:off x="9527618" y="5462044"/>
                <a:ext cx="1774800" cy="787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76FC044-5BE2-A7AB-1227-773B0F0BEBB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09618" y="5444044"/>
                  <a:ext cx="1810440" cy="82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A81640-D5C6-5D89-A4BC-054474655E2B}"/>
              </a:ext>
            </a:extLst>
          </p:cNvPr>
          <p:cNvGrpSpPr/>
          <p:nvPr/>
        </p:nvGrpSpPr>
        <p:grpSpPr>
          <a:xfrm>
            <a:off x="6578858" y="255004"/>
            <a:ext cx="3082680" cy="457560"/>
            <a:chOff x="6578858" y="255004"/>
            <a:chExt cx="308268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E7FFE6-BA86-1474-E469-F43921EBDE14}"/>
                    </a:ext>
                  </a:extLst>
                </p14:cNvPr>
                <p14:cNvContentPartPr/>
                <p14:nvPr/>
              </p14:nvContentPartPr>
              <p14:xfrm>
                <a:off x="6578858" y="386404"/>
                <a:ext cx="879120" cy="326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E7FFE6-BA86-1474-E469-F43921EBDE1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60858" y="368404"/>
                  <a:ext cx="9147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96F3DC0-0334-F70B-C5F0-4431DD83D019}"/>
                    </a:ext>
                  </a:extLst>
                </p14:cNvPr>
                <p14:cNvContentPartPr/>
                <p14:nvPr/>
              </p14:nvContentPartPr>
              <p14:xfrm>
                <a:off x="7238018" y="265444"/>
                <a:ext cx="250920" cy="237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96F3DC0-0334-F70B-C5F0-4431DD83D01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20378" y="247444"/>
                  <a:ext cx="286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0990E4B-66B4-C7F6-8384-101738ECE8DB}"/>
                    </a:ext>
                  </a:extLst>
                </p14:cNvPr>
                <p14:cNvContentPartPr/>
                <p14:nvPr/>
              </p14:nvContentPartPr>
              <p14:xfrm>
                <a:off x="7896458" y="405484"/>
                <a:ext cx="26640" cy="164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0990E4B-66B4-C7F6-8384-101738ECE8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78818" y="387844"/>
                  <a:ext cx="62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260EF3-0CA5-DDFC-C8D6-4167E0AB3B19}"/>
                    </a:ext>
                  </a:extLst>
                </p14:cNvPr>
                <p14:cNvContentPartPr/>
                <p14:nvPr/>
              </p14:nvContentPartPr>
              <p14:xfrm>
                <a:off x="7878458" y="337804"/>
                <a:ext cx="180720" cy="227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260EF3-0CA5-DDFC-C8D6-4167E0AB3B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60458" y="319804"/>
                  <a:ext cx="216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306C4D-1A65-1BD4-7247-FA0A88C3FFB8}"/>
                    </a:ext>
                  </a:extLst>
                </p14:cNvPr>
                <p14:cNvContentPartPr/>
                <p14:nvPr/>
              </p14:nvContentPartPr>
              <p14:xfrm>
                <a:off x="8104538" y="459124"/>
                <a:ext cx="129960" cy="75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306C4D-1A65-1BD4-7247-FA0A88C3FF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86898" y="441124"/>
                  <a:ext cx="165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C275D9F-C4E2-02BB-F7CD-EAD00DEB67BB}"/>
                    </a:ext>
                  </a:extLst>
                </p14:cNvPr>
                <p14:cNvContentPartPr/>
                <p14:nvPr/>
              </p14:nvContentPartPr>
              <p14:xfrm>
                <a:off x="8377778" y="462004"/>
                <a:ext cx="124200" cy="81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C275D9F-C4E2-02BB-F7CD-EAD00DEB67B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59778" y="444004"/>
                  <a:ext cx="15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B76827-BBB2-FD97-B287-285FD9B60F6C}"/>
                    </a:ext>
                  </a:extLst>
                </p14:cNvPr>
                <p14:cNvContentPartPr/>
                <p14:nvPr/>
              </p14:nvContentPartPr>
              <p14:xfrm>
                <a:off x="8620778" y="332404"/>
                <a:ext cx="104760" cy="214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B76827-BBB2-FD97-B287-285FD9B60F6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02778" y="314404"/>
                  <a:ext cx="140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D44768B-C03B-006E-712C-6231879F5ACD}"/>
                    </a:ext>
                  </a:extLst>
                </p14:cNvPr>
                <p14:cNvContentPartPr/>
                <p14:nvPr/>
              </p14:nvContentPartPr>
              <p14:xfrm>
                <a:off x="8903018" y="419524"/>
                <a:ext cx="164880" cy="123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D44768B-C03B-006E-712C-6231879F5AC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85378" y="401524"/>
                  <a:ext cx="200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F2A229-5B34-6E18-36ED-869D852D2A30}"/>
                    </a:ext>
                  </a:extLst>
                </p14:cNvPr>
                <p14:cNvContentPartPr/>
                <p14:nvPr/>
              </p14:nvContentPartPr>
              <p14:xfrm>
                <a:off x="9128018" y="442204"/>
                <a:ext cx="92160" cy="71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F2A229-5B34-6E18-36ED-869D852D2A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10018" y="424564"/>
                  <a:ext cx="127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1A8687-C550-A43A-D666-A89F56817065}"/>
                    </a:ext>
                  </a:extLst>
                </p14:cNvPr>
                <p14:cNvContentPartPr/>
                <p14:nvPr/>
              </p14:nvContentPartPr>
              <p14:xfrm>
                <a:off x="9240338" y="255004"/>
                <a:ext cx="421200" cy="248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1A8687-C550-A43A-D666-A89F5681706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22338" y="237004"/>
                  <a:ext cx="45684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648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344041-1377-BCFF-1F55-3F3B3DE6C99C}"/>
                  </a:ext>
                </a:extLst>
              </p14:cNvPr>
              <p14:cNvContentPartPr/>
              <p14:nvPr/>
            </p14:nvContentPartPr>
            <p14:xfrm>
              <a:off x="1633178" y="828844"/>
              <a:ext cx="272520" cy="11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344041-1377-BCFF-1F55-3F3B3DE6C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5538" y="811204"/>
                <a:ext cx="308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47E9F2-5967-C0B0-734D-A3165FBE6616}"/>
                  </a:ext>
                </a:extLst>
              </p14:cNvPr>
              <p14:cNvContentPartPr/>
              <p14:nvPr/>
            </p14:nvContentPartPr>
            <p14:xfrm>
              <a:off x="1978058" y="807244"/>
              <a:ext cx="189000" cy="12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47E9F2-5967-C0B0-734D-A3165FBE66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058" y="789244"/>
                <a:ext cx="2246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8477DD-1DCB-A103-5D47-BD91CC323A0F}"/>
                  </a:ext>
                </a:extLst>
              </p14:cNvPr>
              <p14:cNvContentPartPr/>
              <p14:nvPr/>
            </p14:nvContentPartPr>
            <p14:xfrm>
              <a:off x="2210978" y="786724"/>
              <a:ext cx="120600" cy="12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8477DD-1DCB-A103-5D47-BD91CC323A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2978" y="768724"/>
                <a:ext cx="156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80E2EE-A261-596D-8097-0CF123C229BB}"/>
                  </a:ext>
                </a:extLst>
              </p14:cNvPr>
              <p14:cNvContentPartPr/>
              <p14:nvPr/>
            </p14:nvContentPartPr>
            <p14:xfrm>
              <a:off x="2561258" y="1000924"/>
              <a:ext cx="284040" cy="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80E2EE-A261-596D-8097-0CF123C229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258" y="983284"/>
                <a:ext cx="319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F162AF-B7E5-AC5E-A09D-05192D9C88D8}"/>
                  </a:ext>
                </a:extLst>
              </p14:cNvPr>
              <p14:cNvContentPartPr/>
              <p14:nvPr/>
            </p14:nvContentPartPr>
            <p14:xfrm>
              <a:off x="3091538" y="719764"/>
              <a:ext cx="421920" cy="234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F162AF-B7E5-AC5E-A09D-05192D9C88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3538" y="702124"/>
                <a:ext cx="457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2FC139-02EB-7DA4-CD03-E6AFD249FF23}"/>
                  </a:ext>
                </a:extLst>
              </p14:cNvPr>
              <p14:cNvContentPartPr/>
              <p14:nvPr/>
            </p14:nvContentPartPr>
            <p14:xfrm>
              <a:off x="3564938" y="902284"/>
              <a:ext cx="83880" cy="268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2FC139-02EB-7DA4-CD03-E6AFD249FF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7298" y="884284"/>
                <a:ext cx="1195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D25CD2-449C-26EC-4C84-75636FBE7F56}"/>
                  </a:ext>
                </a:extLst>
              </p14:cNvPr>
              <p14:cNvContentPartPr/>
              <p14:nvPr/>
            </p14:nvContentPartPr>
            <p14:xfrm>
              <a:off x="3669698" y="871324"/>
              <a:ext cx="115200" cy="10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D25CD2-449C-26EC-4C84-75636FBE7F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1698" y="853684"/>
                <a:ext cx="150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459967-1ECF-E095-3BBC-E5C7361A5C4E}"/>
                  </a:ext>
                </a:extLst>
              </p14:cNvPr>
              <p14:cNvContentPartPr/>
              <p14:nvPr/>
            </p14:nvContentPartPr>
            <p14:xfrm>
              <a:off x="3810818" y="787804"/>
              <a:ext cx="282600" cy="204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459967-1ECF-E095-3BBC-E5C7361A5C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2818" y="770164"/>
                <a:ext cx="31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42B814-AB58-621F-C7F1-B6A362506945}"/>
                  </a:ext>
                </a:extLst>
              </p14:cNvPr>
              <p14:cNvContentPartPr/>
              <p14:nvPr/>
            </p14:nvContentPartPr>
            <p14:xfrm>
              <a:off x="4127258" y="753244"/>
              <a:ext cx="144000" cy="228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42B814-AB58-621F-C7F1-B6A3625069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9258" y="735604"/>
                <a:ext cx="17964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C383-A56A-6338-99CF-A34E78DCA9D6}"/>
              </a:ext>
            </a:extLst>
          </p:cNvPr>
          <p:cNvGrpSpPr/>
          <p:nvPr/>
        </p:nvGrpSpPr>
        <p:grpSpPr>
          <a:xfrm>
            <a:off x="3028898" y="1551724"/>
            <a:ext cx="1546920" cy="309600"/>
            <a:chOff x="3028898" y="1551724"/>
            <a:chExt cx="154692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CBFAD8-6EB8-DEB0-A082-57366ABB0338}"/>
                    </a:ext>
                  </a:extLst>
                </p14:cNvPr>
                <p14:cNvContentPartPr/>
                <p14:nvPr/>
              </p14:nvContentPartPr>
              <p14:xfrm>
                <a:off x="3028898" y="1638124"/>
                <a:ext cx="222840" cy="14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CBFAD8-6EB8-DEB0-A082-57366ABB03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11258" y="1620484"/>
                  <a:ext cx="258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E39593-D63F-7254-C424-E0676CE6D95D}"/>
                    </a:ext>
                  </a:extLst>
                </p14:cNvPr>
                <p14:cNvContentPartPr/>
                <p14:nvPr/>
              </p14:nvContentPartPr>
              <p14:xfrm>
                <a:off x="3321938" y="1677364"/>
                <a:ext cx="23364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E39593-D63F-7254-C424-E0676CE6D9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3938" y="1659364"/>
                  <a:ext cx="269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02BF20-FA29-E599-B839-8E67392FA62F}"/>
                    </a:ext>
                  </a:extLst>
                </p14:cNvPr>
                <p14:cNvContentPartPr/>
                <p14:nvPr/>
              </p14:nvContentPartPr>
              <p14:xfrm>
                <a:off x="3528578" y="1551724"/>
                <a:ext cx="59040" cy="3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02BF20-FA29-E599-B839-8E67392FA6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0578" y="1533724"/>
                  <a:ext cx="94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1B296A-C049-1699-EFCD-A9AF8B363FC3}"/>
                    </a:ext>
                  </a:extLst>
                </p14:cNvPr>
                <p14:cNvContentPartPr/>
                <p14:nvPr/>
              </p14:nvContentPartPr>
              <p14:xfrm>
                <a:off x="3609578" y="1577284"/>
                <a:ext cx="133560" cy="21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1B296A-C049-1699-EFCD-A9AF8B363F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91578" y="1559284"/>
                  <a:ext cx="169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2DC047-5363-1228-7B1A-5CA5A9835DF7}"/>
                    </a:ext>
                  </a:extLst>
                </p14:cNvPr>
                <p14:cNvContentPartPr/>
                <p14:nvPr/>
              </p14:nvContentPartPr>
              <p14:xfrm>
                <a:off x="3656378" y="1678444"/>
                <a:ext cx="97200" cy="13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2DC047-5363-1228-7B1A-5CA5A9835D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8738" y="1660804"/>
                  <a:ext cx="132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13EB8F-A771-C829-17BA-DAF28E52E75F}"/>
                    </a:ext>
                  </a:extLst>
                </p14:cNvPr>
                <p14:cNvContentPartPr/>
                <p14:nvPr/>
              </p14:nvContentPartPr>
              <p14:xfrm>
                <a:off x="3656378" y="1691404"/>
                <a:ext cx="502560" cy="15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13EB8F-A771-C829-17BA-DAF28E52E7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38738" y="1673404"/>
                  <a:ext cx="538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3ECE33-0AD1-00AE-D6BB-6E61991066EF}"/>
                    </a:ext>
                  </a:extLst>
                </p14:cNvPr>
                <p14:cNvContentPartPr/>
                <p14:nvPr/>
              </p14:nvContentPartPr>
              <p14:xfrm>
                <a:off x="4131218" y="1608964"/>
                <a:ext cx="98640" cy="48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3ECE33-0AD1-00AE-D6BB-6E61991066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13218" y="1590964"/>
                  <a:ext cx="134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057643-A75A-FDC1-DD35-7127245E7F93}"/>
                    </a:ext>
                  </a:extLst>
                </p14:cNvPr>
                <p14:cNvContentPartPr/>
                <p14:nvPr/>
              </p14:nvContentPartPr>
              <p14:xfrm>
                <a:off x="4215818" y="1737484"/>
                <a:ext cx="360000" cy="123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057643-A75A-FDC1-DD35-7127245E7F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98178" y="1719484"/>
                  <a:ext cx="3956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A2C058-05F1-1D71-434F-D3E2462E8D63}"/>
              </a:ext>
            </a:extLst>
          </p:cNvPr>
          <p:cNvGrpSpPr/>
          <p:nvPr/>
        </p:nvGrpSpPr>
        <p:grpSpPr>
          <a:xfrm>
            <a:off x="4874618" y="1705804"/>
            <a:ext cx="552960" cy="185040"/>
            <a:chOff x="4874618" y="1705804"/>
            <a:chExt cx="55296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DFBC40-3FE6-4C50-7B6E-E477DD926C4E}"/>
                    </a:ext>
                  </a:extLst>
                </p14:cNvPr>
                <p14:cNvContentPartPr/>
                <p14:nvPr/>
              </p14:nvContentPartPr>
              <p14:xfrm>
                <a:off x="4874618" y="1813084"/>
                <a:ext cx="455040" cy="4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DFBC40-3FE6-4C50-7B6E-E477DD926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6978" y="1795444"/>
                  <a:ext cx="490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539FC-269F-ADFD-76E8-1AEBC3F7B2BB}"/>
                    </a:ext>
                  </a:extLst>
                </p14:cNvPr>
                <p14:cNvContentPartPr/>
                <p14:nvPr/>
              </p14:nvContentPartPr>
              <p14:xfrm>
                <a:off x="5185658" y="1705804"/>
                <a:ext cx="24192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539FC-269F-ADFD-76E8-1AEBC3F7B2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67658" y="1687804"/>
                  <a:ext cx="2775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63E114-8ED5-FDDB-908E-9A2BBE25927D}"/>
              </a:ext>
            </a:extLst>
          </p:cNvPr>
          <p:cNvGrpSpPr/>
          <p:nvPr/>
        </p:nvGrpSpPr>
        <p:grpSpPr>
          <a:xfrm>
            <a:off x="5848778" y="1354444"/>
            <a:ext cx="2529000" cy="1771920"/>
            <a:chOff x="5848778" y="1354444"/>
            <a:chExt cx="2529000" cy="177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F467AC-44C1-8268-4FE0-1C4CBC2EDF0F}"/>
                    </a:ext>
                  </a:extLst>
                </p14:cNvPr>
                <p14:cNvContentPartPr/>
                <p14:nvPr/>
              </p14:nvContentPartPr>
              <p14:xfrm>
                <a:off x="5989538" y="1537324"/>
                <a:ext cx="237240" cy="344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F467AC-44C1-8268-4FE0-1C4CBC2EDF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71538" y="1519324"/>
                  <a:ext cx="272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B0364C-9CCE-DB43-E27D-8AD73A6027AD}"/>
                    </a:ext>
                  </a:extLst>
                </p14:cNvPr>
                <p14:cNvContentPartPr/>
                <p14:nvPr/>
              </p14:nvContentPartPr>
              <p14:xfrm>
                <a:off x="6338738" y="1716964"/>
                <a:ext cx="360" cy="8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B0364C-9CCE-DB43-E27D-8AD73A6027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0738" y="1699324"/>
                  <a:ext cx="36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95E461-B1E0-62EE-A200-E6CC77D261C5}"/>
                    </a:ext>
                  </a:extLst>
                </p14:cNvPr>
                <p14:cNvContentPartPr/>
                <p14:nvPr/>
              </p14:nvContentPartPr>
              <p14:xfrm>
                <a:off x="6333338" y="1636324"/>
                <a:ext cx="5760" cy="8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95E461-B1E0-62EE-A200-E6CC77D261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15698" y="1618324"/>
                  <a:ext cx="414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C4E0F7-5C20-F65F-5DD9-56C495CB449D}"/>
                    </a:ext>
                  </a:extLst>
                </p14:cNvPr>
                <p14:cNvContentPartPr/>
                <p14:nvPr/>
              </p14:nvContentPartPr>
              <p14:xfrm>
                <a:off x="6427298" y="1710484"/>
                <a:ext cx="280080" cy="11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C4E0F7-5C20-F65F-5DD9-56C495CB44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09658" y="1692844"/>
                  <a:ext cx="315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0794AA-FB4B-735E-9AB1-4044326EF5C7}"/>
                    </a:ext>
                  </a:extLst>
                </p14:cNvPr>
                <p14:cNvContentPartPr/>
                <p14:nvPr/>
              </p14:nvContentPartPr>
              <p14:xfrm>
                <a:off x="6654818" y="1571884"/>
                <a:ext cx="734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0794AA-FB4B-735E-9AB1-4044326EF5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37178" y="1554244"/>
                  <a:ext cx="109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25280D-B80A-EBB6-9535-FFBF20A1A871}"/>
                    </a:ext>
                  </a:extLst>
                </p14:cNvPr>
                <p14:cNvContentPartPr/>
                <p14:nvPr/>
              </p14:nvContentPartPr>
              <p14:xfrm>
                <a:off x="5848778" y="2412124"/>
                <a:ext cx="163440" cy="14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25280D-B80A-EBB6-9535-FFBF20A1A8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30778" y="2394124"/>
                  <a:ext cx="199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3DBAAA-A9CF-A16D-5CE5-F1ADB40757FA}"/>
                    </a:ext>
                  </a:extLst>
                </p14:cNvPr>
                <p14:cNvContentPartPr/>
                <p14:nvPr/>
              </p14:nvContentPartPr>
              <p14:xfrm>
                <a:off x="6059378" y="2422564"/>
                <a:ext cx="145080" cy="11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3DBAAA-A9CF-A16D-5CE5-F1ADB40757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1738" y="2404564"/>
                  <a:ext cx="180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3FDC4A5-A374-3A52-9EFC-2EC976FC09AF}"/>
                    </a:ext>
                  </a:extLst>
                </p14:cNvPr>
                <p14:cNvContentPartPr/>
                <p14:nvPr/>
              </p14:nvContentPartPr>
              <p14:xfrm>
                <a:off x="6349178" y="2318884"/>
                <a:ext cx="10800" cy="187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3FDC4A5-A374-3A52-9EFC-2EC976FC09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31178" y="2300884"/>
                  <a:ext cx="46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5C0DCD-F722-C2BD-79BE-EFDA09B4DB91}"/>
                    </a:ext>
                  </a:extLst>
                </p14:cNvPr>
                <p14:cNvContentPartPr/>
                <p14:nvPr/>
              </p14:nvContentPartPr>
              <p14:xfrm>
                <a:off x="6307058" y="2377924"/>
                <a:ext cx="536400" cy="38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5C0DCD-F722-C2BD-79BE-EFDA09B4DB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89418" y="2360284"/>
                  <a:ext cx="572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1FE1E0-2310-DC72-5CAE-472D2A56B806}"/>
                    </a:ext>
                  </a:extLst>
                </p14:cNvPr>
                <p14:cNvContentPartPr/>
                <p14:nvPr/>
              </p14:nvContentPartPr>
              <p14:xfrm>
                <a:off x="6761018" y="2424724"/>
                <a:ext cx="184680" cy="12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1FE1E0-2310-DC72-5CAE-472D2A56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3018" y="2406724"/>
                  <a:ext cx="220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5A0B638-3A56-C4AF-3BDC-A85F87B5389B}"/>
                    </a:ext>
                  </a:extLst>
                </p14:cNvPr>
                <p14:cNvContentPartPr/>
                <p14:nvPr/>
              </p14:nvContentPartPr>
              <p14:xfrm>
                <a:off x="7030658" y="2422924"/>
                <a:ext cx="366840" cy="324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5A0B638-3A56-C4AF-3BDC-A85F87B538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13018" y="2404924"/>
                  <a:ext cx="402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CA9B2C-4AA2-D376-7E5E-C815C701C240}"/>
                    </a:ext>
                  </a:extLst>
                </p14:cNvPr>
                <p14:cNvContentPartPr/>
                <p14:nvPr/>
              </p14:nvContentPartPr>
              <p14:xfrm>
                <a:off x="7681898" y="1354444"/>
                <a:ext cx="695880" cy="1771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CA9B2C-4AA2-D376-7E5E-C815C701C2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64258" y="1336444"/>
                  <a:ext cx="731520" cy="180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A8936D-34CA-E1DF-8EA8-D4D89DA0E457}"/>
              </a:ext>
            </a:extLst>
          </p:cNvPr>
          <p:cNvGrpSpPr/>
          <p:nvPr/>
        </p:nvGrpSpPr>
        <p:grpSpPr>
          <a:xfrm>
            <a:off x="8519618" y="866644"/>
            <a:ext cx="3160800" cy="2211120"/>
            <a:chOff x="8519618" y="866644"/>
            <a:chExt cx="3160800" cy="22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221148F-2398-B57A-7504-F4C63384CE2D}"/>
                    </a:ext>
                  </a:extLst>
                </p14:cNvPr>
                <p14:cNvContentPartPr/>
                <p14:nvPr/>
              </p14:nvContentPartPr>
              <p14:xfrm>
                <a:off x="9072938" y="1437964"/>
                <a:ext cx="157320" cy="203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221148F-2398-B57A-7504-F4C63384CE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55298" y="1420324"/>
                  <a:ext cx="192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04B724-4585-AA6E-FD35-D7B673284479}"/>
                    </a:ext>
                  </a:extLst>
                </p14:cNvPr>
                <p14:cNvContentPartPr/>
                <p14:nvPr/>
              </p14:nvContentPartPr>
              <p14:xfrm>
                <a:off x="9302978" y="1505644"/>
                <a:ext cx="148320" cy="126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04B724-4585-AA6E-FD35-D7B673284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85338" y="1488004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DF980C-53DA-28B9-35B1-E7D884DF87A8}"/>
                    </a:ext>
                  </a:extLst>
                </p14:cNvPr>
                <p14:cNvContentPartPr/>
                <p14:nvPr/>
              </p14:nvContentPartPr>
              <p14:xfrm>
                <a:off x="9509618" y="1494844"/>
                <a:ext cx="269640" cy="10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DF980C-53DA-28B9-35B1-E7D884DF87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91618" y="1477204"/>
                  <a:ext cx="30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C32638-8CBB-6337-8763-79973B1C9EF7}"/>
                    </a:ext>
                  </a:extLst>
                </p14:cNvPr>
                <p14:cNvContentPartPr/>
                <p14:nvPr/>
              </p14:nvContentPartPr>
              <p14:xfrm>
                <a:off x="9823178" y="1483324"/>
                <a:ext cx="107640" cy="101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C32638-8CBB-6337-8763-79973B1C9E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05178" y="1465684"/>
                  <a:ext cx="143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426A7A-8A91-2D84-67FA-C3E94EC93429}"/>
                    </a:ext>
                  </a:extLst>
                </p14:cNvPr>
                <p14:cNvContentPartPr/>
                <p14:nvPr/>
              </p14:nvContentPartPr>
              <p14:xfrm>
                <a:off x="9948818" y="1387204"/>
                <a:ext cx="123120" cy="234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426A7A-8A91-2D84-67FA-C3E94EC934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30818" y="1369564"/>
                  <a:ext cx="158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0CAB11-D8A2-454E-F652-DB1BCC3C5E00}"/>
                    </a:ext>
                  </a:extLst>
                </p14:cNvPr>
                <p14:cNvContentPartPr/>
                <p14:nvPr/>
              </p14:nvContentPartPr>
              <p14:xfrm>
                <a:off x="10104338" y="1513564"/>
                <a:ext cx="306360" cy="75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0CAB11-D8A2-454E-F652-DB1BCC3C5E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86338" y="1495564"/>
                  <a:ext cx="342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73230F-4C67-018D-A524-4561C14C083E}"/>
                    </a:ext>
                  </a:extLst>
                </p14:cNvPr>
                <p14:cNvContentPartPr/>
                <p14:nvPr/>
              </p14:nvContentPartPr>
              <p14:xfrm>
                <a:off x="10413938" y="1412764"/>
                <a:ext cx="5760" cy="7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73230F-4C67-018D-A524-4561C14C08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96298" y="1395124"/>
                  <a:ext cx="41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786B89-588A-096C-1A89-0EC846D6F333}"/>
                    </a:ext>
                  </a:extLst>
                </p14:cNvPr>
                <p14:cNvContentPartPr/>
                <p14:nvPr/>
              </p14:nvContentPartPr>
              <p14:xfrm>
                <a:off x="10514738" y="1362724"/>
                <a:ext cx="320400" cy="21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786B89-588A-096C-1A89-0EC846D6F3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97098" y="1345084"/>
                  <a:ext cx="356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628314A-5A30-C2F9-3047-EC7DCC4C73EC}"/>
                    </a:ext>
                  </a:extLst>
                </p14:cNvPr>
                <p14:cNvContentPartPr/>
                <p14:nvPr/>
              </p14:nvContentPartPr>
              <p14:xfrm>
                <a:off x="10664858" y="1468564"/>
                <a:ext cx="320040" cy="42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628314A-5A30-C2F9-3047-EC7DCC4C73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47218" y="1450924"/>
                  <a:ext cx="3556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177B9B-0A12-E69E-8B3D-DC6B12D0170D}"/>
                    </a:ext>
                  </a:extLst>
                </p14:cNvPr>
                <p14:cNvContentPartPr/>
                <p14:nvPr/>
              </p14:nvContentPartPr>
              <p14:xfrm>
                <a:off x="9310538" y="2148244"/>
                <a:ext cx="612360" cy="136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177B9B-0A12-E69E-8B3D-DC6B12D017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92538" y="2130244"/>
                  <a:ext cx="64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BE7567-166F-1E97-2B2B-91D5CB5308FD}"/>
                    </a:ext>
                  </a:extLst>
                </p14:cNvPr>
                <p14:cNvContentPartPr/>
                <p14:nvPr/>
              </p14:nvContentPartPr>
              <p14:xfrm>
                <a:off x="9948818" y="2042764"/>
                <a:ext cx="8280" cy="1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BE7567-166F-1E97-2B2B-91D5CB5308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30818" y="2025124"/>
                  <a:ext cx="43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6E277C-058A-A187-95B6-36DB958EA32F}"/>
                    </a:ext>
                  </a:extLst>
                </p14:cNvPr>
                <p14:cNvContentPartPr/>
                <p14:nvPr/>
              </p14:nvContentPartPr>
              <p14:xfrm>
                <a:off x="10058618" y="2148244"/>
                <a:ext cx="324360" cy="15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6E277C-058A-A187-95B6-36DB958EA32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40618" y="2130244"/>
                  <a:ext cx="360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537691-1497-E2CC-3A4D-6ACF10A83C27}"/>
                    </a:ext>
                  </a:extLst>
                </p14:cNvPr>
                <p14:cNvContentPartPr/>
                <p14:nvPr/>
              </p14:nvContentPartPr>
              <p14:xfrm>
                <a:off x="8519618" y="866644"/>
                <a:ext cx="3160800" cy="183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537691-1497-E2CC-3A4D-6ACF10A83C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1978" y="848644"/>
                  <a:ext cx="3196440" cy="18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82BF19-5CC1-0247-08CB-8FF290984FE7}"/>
                    </a:ext>
                  </a:extLst>
                </p14:cNvPr>
                <p14:cNvContentPartPr/>
                <p14:nvPr/>
              </p14:nvContentPartPr>
              <p14:xfrm>
                <a:off x="9535538" y="2575564"/>
                <a:ext cx="2880" cy="47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82BF19-5CC1-0247-08CB-8FF290984F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7898" y="2557564"/>
                  <a:ext cx="385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C9DB96-D6D3-C205-9E22-D1A2E9712681}"/>
                    </a:ext>
                  </a:extLst>
                </p14:cNvPr>
                <p14:cNvContentPartPr/>
                <p14:nvPr/>
              </p14:nvContentPartPr>
              <p14:xfrm>
                <a:off x="9449498" y="2941324"/>
                <a:ext cx="123120" cy="9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C9DB96-D6D3-C205-9E22-D1A2E97126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31498" y="2923324"/>
                  <a:ext cx="158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153070C-0F4B-F03D-140C-A4BC055B221A}"/>
                    </a:ext>
                  </a:extLst>
                </p14:cNvPr>
                <p14:cNvContentPartPr/>
                <p14:nvPr/>
              </p14:nvContentPartPr>
              <p14:xfrm>
                <a:off x="9601058" y="2914324"/>
                <a:ext cx="144000" cy="16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153070C-0F4B-F03D-140C-A4BC055B22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83058" y="2896324"/>
                  <a:ext cx="17964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450C46D-C29F-6BED-B06B-90789E23E6A9}"/>
                  </a:ext>
                </a:extLst>
              </p14:cNvPr>
              <p14:cNvContentPartPr/>
              <p14:nvPr/>
            </p14:nvContentPartPr>
            <p14:xfrm>
              <a:off x="6228938" y="3527404"/>
              <a:ext cx="356400" cy="263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450C46D-C29F-6BED-B06B-90789E23E6A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10938" y="3509404"/>
                <a:ext cx="39204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B040B4F-5E4A-749F-3A62-12F7E371A05A}"/>
              </a:ext>
            </a:extLst>
          </p:cNvPr>
          <p:cNvGrpSpPr/>
          <p:nvPr/>
        </p:nvGrpSpPr>
        <p:grpSpPr>
          <a:xfrm>
            <a:off x="6669938" y="3228604"/>
            <a:ext cx="4424400" cy="1128240"/>
            <a:chOff x="6669938" y="3228604"/>
            <a:chExt cx="442440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8489F3-8008-C801-B194-0EB1C323943C}"/>
                    </a:ext>
                  </a:extLst>
                </p14:cNvPr>
                <p14:cNvContentPartPr/>
                <p14:nvPr/>
              </p14:nvContentPartPr>
              <p14:xfrm>
                <a:off x="7028858" y="3632884"/>
                <a:ext cx="68400" cy="15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8489F3-8008-C801-B194-0EB1C32394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10858" y="3614884"/>
                  <a:ext cx="104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B80E2E-B5BE-E4CE-FAAB-CF456A3B82DB}"/>
                    </a:ext>
                  </a:extLst>
                </p14:cNvPr>
                <p14:cNvContentPartPr/>
                <p14:nvPr/>
              </p14:nvContentPartPr>
              <p14:xfrm>
                <a:off x="6913658" y="3789484"/>
                <a:ext cx="149400" cy="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B80E2E-B5BE-E4CE-FAAB-CF456A3B82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6018" y="3771484"/>
                  <a:ext cx="185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949DAC-7373-9F21-B1CB-C0BBD8DB1040}"/>
                    </a:ext>
                  </a:extLst>
                </p14:cNvPr>
                <p14:cNvContentPartPr/>
                <p14:nvPr/>
              </p14:nvContentPartPr>
              <p14:xfrm>
                <a:off x="6929498" y="3582844"/>
                <a:ext cx="126000" cy="2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949DAC-7373-9F21-B1CB-C0BBD8DB1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1498" y="3564844"/>
                  <a:ext cx="161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1252D4-05ED-FBAD-097D-47C9906F0AC0}"/>
                    </a:ext>
                  </a:extLst>
                </p14:cNvPr>
                <p14:cNvContentPartPr/>
                <p14:nvPr/>
              </p14:nvContentPartPr>
              <p14:xfrm>
                <a:off x="7193738" y="3620284"/>
                <a:ext cx="318960" cy="38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1252D4-05ED-FBAD-097D-47C9906F0AC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76098" y="3602644"/>
                  <a:ext cx="3546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8E3D43-3FFE-7B26-5851-8D021EA6A975}"/>
                    </a:ext>
                  </a:extLst>
                </p14:cNvPr>
                <p14:cNvContentPartPr/>
                <p14:nvPr/>
              </p14:nvContentPartPr>
              <p14:xfrm>
                <a:off x="7564538" y="3740164"/>
                <a:ext cx="267120" cy="120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8E3D43-3FFE-7B26-5851-8D021EA6A9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46538" y="3722164"/>
                  <a:ext cx="302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8DA403-4838-88AD-575D-3EA8A7640537}"/>
                    </a:ext>
                  </a:extLst>
                </p14:cNvPr>
                <p14:cNvContentPartPr/>
                <p14:nvPr/>
              </p14:nvContentPartPr>
              <p14:xfrm>
                <a:off x="7890698" y="3757084"/>
                <a:ext cx="205560" cy="12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8DA403-4838-88AD-575D-3EA8A76405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73058" y="3739444"/>
                  <a:ext cx="241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4788A4-4F0C-2D10-1251-7422A685CA6B}"/>
                    </a:ext>
                  </a:extLst>
                </p14:cNvPr>
                <p14:cNvContentPartPr/>
                <p14:nvPr/>
              </p14:nvContentPartPr>
              <p14:xfrm>
                <a:off x="8155298" y="3664924"/>
                <a:ext cx="400320" cy="223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4788A4-4F0C-2D10-1251-7422A685CA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7658" y="3647284"/>
                  <a:ext cx="435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819E71-79C7-F8F0-B34E-D58D6CB618C3}"/>
                    </a:ext>
                  </a:extLst>
                </p14:cNvPr>
                <p14:cNvContentPartPr/>
                <p14:nvPr/>
              </p14:nvContentPartPr>
              <p14:xfrm>
                <a:off x="8432498" y="3763924"/>
                <a:ext cx="321840" cy="129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819E71-79C7-F8F0-B34E-D58D6CB618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14498" y="3745924"/>
                  <a:ext cx="357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556A32-BC4C-E17F-63DC-022B81AC5E50}"/>
                    </a:ext>
                  </a:extLst>
                </p14:cNvPr>
                <p14:cNvContentPartPr/>
                <p14:nvPr/>
              </p14:nvContentPartPr>
              <p14:xfrm>
                <a:off x="8654618" y="3684364"/>
                <a:ext cx="50040" cy="79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556A32-BC4C-E17F-63DC-022B81AC5E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36978" y="3666364"/>
                  <a:ext cx="85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24E45B2-0C34-B7C1-7856-0BD8A9859E46}"/>
                    </a:ext>
                  </a:extLst>
                </p14:cNvPr>
                <p14:cNvContentPartPr/>
                <p14:nvPr/>
              </p14:nvContentPartPr>
              <p14:xfrm>
                <a:off x="8766578" y="3742324"/>
                <a:ext cx="344160" cy="144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24E45B2-0C34-B7C1-7856-0BD8A9859E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48578" y="3724684"/>
                  <a:ext cx="379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91297B-E089-8D05-9516-44FF16F7C36D}"/>
                    </a:ext>
                  </a:extLst>
                </p14:cNvPr>
                <p14:cNvContentPartPr/>
                <p14:nvPr/>
              </p14:nvContentPartPr>
              <p14:xfrm>
                <a:off x="9682058" y="3738364"/>
                <a:ext cx="235800" cy="29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91297B-E089-8D05-9516-44FF16F7C3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64058" y="3720364"/>
                  <a:ext cx="271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02AF72F-6E56-50A1-3380-E0BEDD36865D}"/>
                    </a:ext>
                  </a:extLst>
                </p14:cNvPr>
                <p14:cNvContentPartPr/>
                <p14:nvPr/>
              </p14:nvContentPartPr>
              <p14:xfrm>
                <a:off x="9966818" y="3738004"/>
                <a:ext cx="316800" cy="112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02AF72F-6E56-50A1-3380-E0BEDD3686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48818" y="3720364"/>
                  <a:ext cx="352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CA7682-9B3C-054C-6126-5DDDA44E5C09}"/>
                    </a:ext>
                  </a:extLst>
                </p14:cNvPr>
                <p14:cNvContentPartPr/>
                <p14:nvPr/>
              </p14:nvContentPartPr>
              <p14:xfrm>
                <a:off x="10199018" y="3585364"/>
                <a:ext cx="86040" cy="63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CA7682-9B3C-054C-6126-5DDDA44E5C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81378" y="3567724"/>
                  <a:ext cx="121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7C6280-A472-5D8F-F15C-3D5BC376C1C4}"/>
                    </a:ext>
                  </a:extLst>
                </p14:cNvPr>
                <p14:cNvContentPartPr/>
                <p14:nvPr/>
              </p14:nvContentPartPr>
              <p14:xfrm>
                <a:off x="10398458" y="3707044"/>
                <a:ext cx="191880" cy="11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7C6280-A472-5D8F-F15C-3D5BC376C1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80458" y="3689044"/>
                  <a:ext cx="227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A60834-9E10-1A5F-4847-362ACF6F840D}"/>
                    </a:ext>
                  </a:extLst>
                </p14:cNvPr>
                <p14:cNvContentPartPr/>
                <p14:nvPr/>
              </p14:nvContentPartPr>
              <p14:xfrm>
                <a:off x="7807898" y="4278364"/>
                <a:ext cx="2350440" cy="7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A60834-9E10-1A5F-4847-362ACF6F84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89898" y="4260364"/>
                  <a:ext cx="2386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64BCB0-AFB7-FAE0-3795-21FDEE7D7834}"/>
                    </a:ext>
                  </a:extLst>
                </p14:cNvPr>
                <p14:cNvContentPartPr/>
                <p14:nvPr/>
              </p14:nvContentPartPr>
              <p14:xfrm>
                <a:off x="6669938" y="3228604"/>
                <a:ext cx="4424400" cy="110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64BCB0-AFB7-FAE0-3795-21FDEE7D78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51938" y="3210964"/>
                  <a:ext cx="4460040" cy="11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FC3FCCE-6983-3DA4-5D21-222269AD13ED}"/>
                  </a:ext>
                </a:extLst>
              </p14:cNvPr>
              <p14:cNvContentPartPr/>
              <p14:nvPr/>
            </p14:nvContentPartPr>
            <p14:xfrm>
              <a:off x="5580578" y="1374244"/>
              <a:ext cx="235080" cy="8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FC3FCCE-6983-3DA4-5D21-222269AD13E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62578" y="1356244"/>
                <a:ext cx="270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1864863-7CE5-78FB-F1B1-152B0C0196D3}"/>
                  </a:ext>
                </a:extLst>
              </p14:cNvPr>
              <p14:cNvContentPartPr/>
              <p14:nvPr/>
            </p14:nvContentPartPr>
            <p14:xfrm>
              <a:off x="5423618" y="2390524"/>
              <a:ext cx="211680" cy="78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1864863-7CE5-78FB-F1B1-152B0C0196D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05978" y="2372884"/>
                <a:ext cx="2473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6197880-3E08-7181-97BC-707CAF8C5DDB}"/>
                  </a:ext>
                </a:extLst>
              </p14:cNvPr>
              <p14:cNvContentPartPr/>
              <p14:nvPr/>
            </p14:nvContentPartPr>
            <p14:xfrm>
              <a:off x="479738" y="3243364"/>
              <a:ext cx="1457640" cy="51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6197880-3E08-7181-97BC-707CAF8C5D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62098" y="3225364"/>
                <a:ext cx="14932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CBCB863-108D-DDA9-998B-72C0B298C37A}"/>
              </a:ext>
            </a:extLst>
          </p:cNvPr>
          <p:cNvGrpSpPr/>
          <p:nvPr/>
        </p:nvGrpSpPr>
        <p:grpSpPr>
          <a:xfrm>
            <a:off x="595298" y="2718484"/>
            <a:ext cx="1202040" cy="374040"/>
            <a:chOff x="595298" y="2718484"/>
            <a:chExt cx="12020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C9FA46F-30EC-88FF-DC39-231F726C7366}"/>
                    </a:ext>
                  </a:extLst>
                </p14:cNvPr>
                <p14:cNvContentPartPr/>
                <p14:nvPr/>
              </p14:nvContentPartPr>
              <p14:xfrm>
                <a:off x="622658" y="2718484"/>
                <a:ext cx="252720" cy="374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C9FA46F-30EC-88FF-DC39-231F726C73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5018" y="2700484"/>
                  <a:ext cx="2883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4E32B4-3248-C732-5CBC-2EA6D7608D47}"/>
                    </a:ext>
                  </a:extLst>
                </p14:cNvPr>
                <p14:cNvContentPartPr/>
                <p14:nvPr/>
              </p14:nvContentPartPr>
              <p14:xfrm>
                <a:off x="945578" y="2803804"/>
                <a:ext cx="5760" cy="199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4E32B4-3248-C732-5CBC-2EA6D7608D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7938" y="2786164"/>
                  <a:ext cx="41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66E8C4-CA79-E623-2BB0-87E57B351AED}"/>
                    </a:ext>
                  </a:extLst>
                </p14:cNvPr>
                <p14:cNvContentPartPr/>
                <p14:nvPr/>
              </p14:nvContentPartPr>
              <p14:xfrm>
                <a:off x="1086338" y="2934844"/>
                <a:ext cx="262080" cy="74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66E8C4-CA79-E623-2BB0-87E57B351A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8698" y="2916844"/>
                  <a:ext cx="297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9F93C5E-E3DD-F2B2-4971-BA4B65594E81}"/>
                    </a:ext>
                  </a:extLst>
                </p14:cNvPr>
                <p14:cNvContentPartPr/>
                <p14:nvPr/>
              </p14:nvContentPartPr>
              <p14:xfrm>
                <a:off x="1280018" y="2773204"/>
                <a:ext cx="50400" cy="46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9F93C5E-E3DD-F2B2-4971-BA4B65594E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62378" y="2755564"/>
                  <a:ext cx="86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6EE759-D972-0DB0-F075-8A5020420F16}"/>
                    </a:ext>
                  </a:extLst>
                </p14:cNvPr>
                <p14:cNvContentPartPr/>
                <p14:nvPr/>
              </p14:nvContentPartPr>
              <p14:xfrm>
                <a:off x="595298" y="2909284"/>
                <a:ext cx="1202040" cy="43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6EE759-D972-0DB0-F075-8A5020420F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7658" y="2891284"/>
                  <a:ext cx="12376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2C7F83-2E9D-35E7-DF2E-B9CFDEF48341}"/>
              </a:ext>
            </a:extLst>
          </p:cNvPr>
          <p:cNvGrpSpPr/>
          <p:nvPr/>
        </p:nvGrpSpPr>
        <p:grpSpPr>
          <a:xfrm>
            <a:off x="2448218" y="2792284"/>
            <a:ext cx="1729080" cy="492120"/>
            <a:chOff x="2448218" y="2792284"/>
            <a:chExt cx="172908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50C2118-C8CD-84A9-88B9-584458AC065D}"/>
                    </a:ext>
                  </a:extLst>
                </p14:cNvPr>
                <p14:cNvContentPartPr/>
                <p14:nvPr/>
              </p14:nvContentPartPr>
              <p14:xfrm>
                <a:off x="2448218" y="2795524"/>
                <a:ext cx="30420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50C2118-C8CD-84A9-88B9-584458AC06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30578" y="2777884"/>
                  <a:ext cx="339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0D1BB5E-4214-AC3C-EECC-62A94ED9D68F}"/>
                    </a:ext>
                  </a:extLst>
                </p14:cNvPr>
                <p14:cNvContentPartPr/>
                <p14:nvPr/>
              </p14:nvContentPartPr>
              <p14:xfrm>
                <a:off x="2925578" y="2876884"/>
                <a:ext cx="118080" cy="79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0D1BB5E-4214-AC3C-EECC-62A94ED9D6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07578" y="2859244"/>
                  <a:ext cx="1537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600B9F-D877-72A9-47FA-E68FEC3A1940}"/>
                    </a:ext>
                  </a:extLst>
                </p14:cNvPr>
                <p14:cNvContentPartPr/>
                <p14:nvPr/>
              </p14:nvContentPartPr>
              <p14:xfrm>
                <a:off x="3193778" y="2792284"/>
                <a:ext cx="63000" cy="194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600B9F-D877-72A9-47FA-E68FEC3A19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76138" y="2774644"/>
                  <a:ext cx="98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010346-1D02-B125-0D73-33B1A7432AC0}"/>
                    </a:ext>
                  </a:extLst>
                </p14:cNvPr>
                <p14:cNvContentPartPr/>
                <p14:nvPr/>
              </p14:nvContentPartPr>
              <p14:xfrm>
                <a:off x="3183338" y="2865364"/>
                <a:ext cx="717120" cy="331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010346-1D02-B125-0D73-33B1A7432AC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65338" y="2847364"/>
                  <a:ext cx="752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29C79F-F69B-B634-4A8D-25AC18F52F0B}"/>
                    </a:ext>
                  </a:extLst>
                </p14:cNvPr>
                <p14:cNvContentPartPr/>
                <p14:nvPr/>
              </p14:nvContentPartPr>
              <p14:xfrm>
                <a:off x="3953378" y="2893804"/>
                <a:ext cx="223920" cy="39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29C79F-F69B-B634-4A8D-25AC18F52F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35378" y="2875804"/>
                  <a:ext cx="25956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EBEC96-388D-36A1-899D-60B55C9555D2}"/>
              </a:ext>
            </a:extLst>
          </p:cNvPr>
          <p:cNvGrpSpPr/>
          <p:nvPr/>
        </p:nvGrpSpPr>
        <p:grpSpPr>
          <a:xfrm>
            <a:off x="187058" y="3437764"/>
            <a:ext cx="3536280" cy="1330200"/>
            <a:chOff x="187058" y="3437764"/>
            <a:chExt cx="353628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92211F-69B9-5949-B62D-A9D18E4EE7C5}"/>
                    </a:ext>
                  </a:extLst>
                </p14:cNvPr>
                <p14:cNvContentPartPr/>
                <p14:nvPr/>
              </p14:nvContentPartPr>
              <p14:xfrm>
                <a:off x="2906138" y="3815044"/>
                <a:ext cx="150840" cy="326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92211F-69B9-5949-B62D-A9D18E4EE7C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88498" y="3797404"/>
                  <a:ext cx="186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3BBC390-1331-13BB-3913-DC021F7FEA94}"/>
                    </a:ext>
                  </a:extLst>
                </p14:cNvPr>
                <p14:cNvContentPartPr/>
                <p14:nvPr/>
              </p14:nvContentPartPr>
              <p14:xfrm>
                <a:off x="3159938" y="4052644"/>
                <a:ext cx="83880" cy="135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3BBC390-1331-13BB-3913-DC021F7FEA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41938" y="4034644"/>
                  <a:ext cx="119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031DEEF-66AC-4DFA-0EDC-D57BB020A121}"/>
                    </a:ext>
                  </a:extLst>
                </p14:cNvPr>
                <p14:cNvContentPartPr/>
                <p14:nvPr/>
              </p14:nvContentPartPr>
              <p14:xfrm>
                <a:off x="3183338" y="3965164"/>
                <a:ext cx="29160" cy="8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031DEEF-66AC-4DFA-0EDC-D57BB020A1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65698" y="3947524"/>
                  <a:ext cx="64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2BD7AD-01BA-8B1C-7A02-94F1EA81F65B}"/>
                    </a:ext>
                  </a:extLst>
                </p14:cNvPr>
                <p14:cNvContentPartPr/>
                <p14:nvPr/>
              </p14:nvContentPartPr>
              <p14:xfrm>
                <a:off x="733898" y="3812524"/>
                <a:ext cx="207000" cy="2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2BD7AD-01BA-8B1C-7A02-94F1EA81F6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6258" y="3794524"/>
                  <a:ext cx="242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B28930A-17EA-C6E7-9863-856CF32E3694}"/>
                    </a:ext>
                  </a:extLst>
                </p14:cNvPr>
                <p14:cNvContentPartPr/>
                <p14:nvPr/>
              </p14:nvContentPartPr>
              <p14:xfrm>
                <a:off x="1337618" y="3695884"/>
                <a:ext cx="52560" cy="310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B28930A-17EA-C6E7-9863-856CF32E36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19978" y="3677884"/>
                  <a:ext cx="882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26958C-290D-FB23-FCEC-43E0C14A7ED5}"/>
                    </a:ext>
                  </a:extLst>
                </p14:cNvPr>
                <p14:cNvContentPartPr/>
                <p14:nvPr/>
              </p14:nvContentPartPr>
              <p14:xfrm>
                <a:off x="1434458" y="3790564"/>
                <a:ext cx="121320" cy="111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26958C-290D-FB23-FCEC-43E0C14A7E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16818" y="3772924"/>
                  <a:ext cx="156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725503D-E34C-23DB-5413-DE8D11849BEC}"/>
                    </a:ext>
                  </a:extLst>
                </p14:cNvPr>
                <p14:cNvContentPartPr/>
                <p14:nvPr/>
              </p14:nvContentPartPr>
              <p14:xfrm>
                <a:off x="1617698" y="3890644"/>
                <a:ext cx="55080" cy="190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725503D-E34C-23DB-5413-DE8D11849BE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99698" y="3873004"/>
                  <a:ext cx="90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F734E7B-7CE5-C2C6-2149-B5745EFACA28}"/>
                    </a:ext>
                  </a:extLst>
                </p14:cNvPr>
                <p14:cNvContentPartPr/>
                <p14:nvPr/>
              </p14:nvContentPartPr>
              <p14:xfrm>
                <a:off x="1858178" y="3633244"/>
                <a:ext cx="311760" cy="32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F734E7B-7CE5-C2C6-2149-B5745EFACA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40178" y="3615604"/>
                  <a:ext cx="347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FC408E-D173-94F3-5C31-5FD80450CC63}"/>
                    </a:ext>
                  </a:extLst>
                </p14:cNvPr>
                <p14:cNvContentPartPr/>
                <p14:nvPr/>
              </p14:nvContentPartPr>
              <p14:xfrm>
                <a:off x="2259578" y="3804964"/>
                <a:ext cx="14148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FC408E-D173-94F3-5C31-5FD80450CC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1938" y="3786964"/>
                  <a:ext cx="177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D39F38-2F86-A24F-9FD2-75AC4765D20F}"/>
                    </a:ext>
                  </a:extLst>
                </p14:cNvPr>
                <p14:cNvContentPartPr/>
                <p14:nvPr/>
              </p14:nvContentPartPr>
              <p14:xfrm>
                <a:off x="2359298" y="4086844"/>
                <a:ext cx="239040" cy="174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D39F38-2F86-A24F-9FD2-75AC4765D2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41658" y="4069204"/>
                  <a:ext cx="274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729B17-8B02-9BDD-71A8-EC5F258F30C1}"/>
                    </a:ext>
                  </a:extLst>
                </p14:cNvPr>
                <p14:cNvContentPartPr/>
                <p14:nvPr/>
              </p14:nvContentPartPr>
              <p14:xfrm>
                <a:off x="1097138" y="3730444"/>
                <a:ext cx="214920" cy="272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729B17-8B02-9BDD-71A8-EC5F258F3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9138" y="3712444"/>
                  <a:ext cx="250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67F6C8-28A0-C751-A54A-010AE5C4A701}"/>
                    </a:ext>
                  </a:extLst>
                </p14:cNvPr>
                <p14:cNvContentPartPr/>
                <p14:nvPr/>
              </p14:nvContentPartPr>
              <p14:xfrm>
                <a:off x="1398098" y="4160284"/>
                <a:ext cx="62280" cy="303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67F6C8-28A0-C751-A54A-010AE5C4A70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80098" y="4142284"/>
                  <a:ext cx="97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C0FC122-45D5-619F-3C64-94D21C198D81}"/>
                    </a:ext>
                  </a:extLst>
                </p14:cNvPr>
                <p14:cNvContentPartPr/>
                <p14:nvPr/>
              </p14:nvContentPartPr>
              <p14:xfrm>
                <a:off x="1319618" y="4386004"/>
                <a:ext cx="94320" cy="126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C0FC122-45D5-619F-3C64-94D21C198D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01618" y="4368364"/>
                  <a:ext cx="129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3CFA54-767F-0A89-AF6E-A49CFD27A7BA}"/>
                    </a:ext>
                  </a:extLst>
                </p14:cNvPr>
                <p14:cNvContentPartPr/>
                <p14:nvPr/>
              </p14:nvContentPartPr>
              <p14:xfrm>
                <a:off x="1384778" y="4401484"/>
                <a:ext cx="151920" cy="87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3CFA54-767F-0A89-AF6E-A49CFD27A7B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67138" y="4383844"/>
                  <a:ext cx="187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4A082B6-9583-287B-6474-4A6DE573D78D}"/>
                    </a:ext>
                  </a:extLst>
                </p14:cNvPr>
                <p14:cNvContentPartPr/>
                <p14:nvPr/>
              </p14:nvContentPartPr>
              <p14:xfrm>
                <a:off x="187058" y="3437764"/>
                <a:ext cx="3536280" cy="133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4A082B6-9583-287B-6474-4A6DE573D78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9058" y="3420124"/>
                  <a:ext cx="3571920" cy="136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3264A8C-037E-F1C1-15E4-8DF4B5AAFEFF}"/>
              </a:ext>
            </a:extLst>
          </p:cNvPr>
          <p:cNvGrpSpPr/>
          <p:nvPr/>
        </p:nvGrpSpPr>
        <p:grpSpPr>
          <a:xfrm>
            <a:off x="9773498" y="4746724"/>
            <a:ext cx="539280" cy="160920"/>
            <a:chOff x="9773498" y="4746724"/>
            <a:chExt cx="5392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A6F94BB-122F-24E4-3497-A95C0E37FDA3}"/>
                    </a:ext>
                  </a:extLst>
                </p14:cNvPr>
                <p14:cNvContentPartPr/>
                <p14:nvPr/>
              </p14:nvContentPartPr>
              <p14:xfrm>
                <a:off x="9773498" y="4746724"/>
                <a:ext cx="6120" cy="16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A6F94BB-122F-24E4-3497-A95C0E37FD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755858" y="4728724"/>
                  <a:ext cx="41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0E1A5E-19B1-C67A-E0CD-F973DA821E71}"/>
                    </a:ext>
                  </a:extLst>
                </p14:cNvPr>
                <p14:cNvContentPartPr/>
                <p14:nvPr/>
              </p14:nvContentPartPr>
              <p14:xfrm>
                <a:off x="10074098" y="4826284"/>
                <a:ext cx="199080" cy="5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0E1A5E-19B1-C67A-E0CD-F973DA821E7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56458" y="4808284"/>
                  <a:ext cx="234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5141EDC-6039-0975-F56D-61FDD085C08A}"/>
                    </a:ext>
                  </a:extLst>
                </p14:cNvPr>
                <p14:cNvContentPartPr/>
                <p14:nvPr/>
              </p14:nvContentPartPr>
              <p14:xfrm>
                <a:off x="10202258" y="4751764"/>
                <a:ext cx="110520" cy="135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5141EDC-6039-0975-F56D-61FDD085C0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84258" y="4734124"/>
                  <a:ext cx="146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7C940D4-7D23-77ED-95AC-56669612AB7A}"/>
              </a:ext>
            </a:extLst>
          </p:cNvPr>
          <p:cNvGrpSpPr/>
          <p:nvPr/>
        </p:nvGrpSpPr>
        <p:grpSpPr>
          <a:xfrm>
            <a:off x="10680698" y="4744564"/>
            <a:ext cx="543960" cy="175680"/>
            <a:chOff x="10680698" y="4744564"/>
            <a:chExt cx="5439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D9B7079-0F26-3452-859F-F8AB949C0709}"/>
                    </a:ext>
                  </a:extLst>
                </p14:cNvPr>
                <p14:cNvContentPartPr/>
                <p14:nvPr/>
              </p14:nvContentPartPr>
              <p14:xfrm>
                <a:off x="10778978" y="4764364"/>
                <a:ext cx="9000" cy="119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D9B7079-0F26-3452-859F-F8AB949C07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61338" y="4746724"/>
                  <a:ext cx="44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A46B36-90C5-9C3D-23F1-4D3A03158683}"/>
                    </a:ext>
                  </a:extLst>
                </p14:cNvPr>
                <p14:cNvContentPartPr/>
                <p14:nvPr/>
              </p14:nvContentPartPr>
              <p14:xfrm>
                <a:off x="10680698" y="4744564"/>
                <a:ext cx="261000" cy="175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A46B36-90C5-9C3D-23F1-4D3A031586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62698" y="4726564"/>
                  <a:ext cx="296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6F24311-7D43-C09B-4B4B-2BBBCDDD8178}"/>
                    </a:ext>
                  </a:extLst>
                </p14:cNvPr>
                <p14:cNvContentPartPr/>
                <p14:nvPr/>
              </p14:nvContentPartPr>
              <p14:xfrm>
                <a:off x="11012978" y="4750684"/>
                <a:ext cx="211680" cy="154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6F24311-7D43-C09B-4B4B-2BBBCDDD81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94978" y="4732684"/>
                  <a:ext cx="2473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210C13D-76AC-926A-C00E-13CDA58F3D0D}"/>
              </a:ext>
            </a:extLst>
          </p:cNvPr>
          <p:cNvGrpSpPr/>
          <p:nvPr/>
        </p:nvGrpSpPr>
        <p:grpSpPr>
          <a:xfrm>
            <a:off x="5758418" y="4395364"/>
            <a:ext cx="2974680" cy="795240"/>
            <a:chOff x="5758418" y="4395364"/>
            <a:chExt cx="2974680" cy="79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98920DE-FD2B-17AC-A042-A8842F0B2104}"/>
                    </a:ext>
                  </a:extLst>
                </p14:cNvPr>
                <p14:cNvContentPartPr/>
                <p14:nvPr/>
              </p14:nvContentPartPr>
              <p14:xfrm>
                <a:off x="5823218" y="4645924"/>
                <a:ext cx="168120" cy="166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98920DE-FD2B-17AC-A042-A8842F0B210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05578" y="4628284"/>
                  <a:ext cx="203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0524FD-8DAE-84F3-DFEF-7E75ABB43C78}"/>
                    </a:ext>
                  </a:extLst>
                </p14:cNvPr>
                <p14:cNvContentPartPr/>
                <p14:nvPr/>
              </p14:nvContentPartPr>
              <p14:xfrm>
                <a:off x="5896658" y="4718644"/>
                <a:ext cx="65880" cy="149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0524FD-8DAE-84F3-DFEF-7E75ABB43C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79018" y="4700644"/>
                  <a:ext cx="101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04340D-8EAF-A3D7-89F4-C98C871E12CF}"/>
                    </a:ext>
                  </a:extLst>
                </p14:cNvPr>
                <p14:cNvContentPartPr/>
                <p14:nvPr/>
              </p14:nvContentPartPr>
              <p14:xfrm>
                <a:off x="5758418" y="4936804"/>
                <a:ext cx="183240" cy="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04340D-8EAF-A3D7-89F4-C98C871E12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40418" y="4918804"/>
                  <a:ext cx="218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ADB0104-8CE8-F0D8-F1DD-078A0583A6EE}"/>
                    </a:ext>
                  </a:extLst>
                </p14:cNvPr>
                <p14:cNvContentPartPr/>
                <p14:nvPr/>
              </p14:nvContentPartPr>
              <p14:xfrm>
                <a:off x="6290858" y="4605604"/>
                <a:ext cx="539640" cy="258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ADB0104-8CE8-F0D8-F1DD-078A0583A6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73218" y="4587604"/>
                  <a:ext cx="575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9D0D95B-B594-491F-2607-465C6FC0DFEF}"/>
                    </a:ext>
                  </a:extLst>
                </p14:cNvPr>
                <p14:cNvContentPartPr/>
                <p14:nvPr/>
              </p14:nvContentPartPr>
              <p14:xfrm>
                <a:off x="6278618" y="5034364"/>
                <a:ext cx="606240" cy="5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D0D95B-B594-491F-2607-465C6FC0DF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60618" y="5016724"/>
                  <a:ext cx="641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3D196D-313E-87BC-6BF1-DE37EF84D50D}"/>
                    </a:ext>
                  </a:extLst>
                </p14:cNvPr>
                <p14:cNvContentPartPr/>
                <p14:nvPr/>
              </p14:nvContentPartPr>
              <p14:xfrm>
                <a:off x="7141178" y="4842844"/>
                <a:ext cx="429120" cy="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3D196D-313E-87BC-6BF1-DE37EF84D5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23178" y="4825204"/>
                  <a:ext cx="464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DAB3E6F-C430-F6C2-D02D-0074D4A1AB5F}"/>
                    </a:ext>
                  </a:extLst>
                </p14:cNvPr>
                <p14:cNvContentPartPr/>
                <p14:nvPr/>
              </p14:nvContentPartPr>
              <p14:xfrm>
                <a:off x="7436378" y="4760764"/>
                <a:ext cx="170280" cy="171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DAB3E6F-C430-F6C2-D02D-0074D4A1AB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18738" y="4743124"/>
                  <a:ext cx="205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B0F098-66BE-11CD-2A9E-7CA6DC6E6B40}"/>
                    </a:ext>
                  </a:extLst>
                </p14:cNvPr>
                <p14:cNvContentPartPr/>
                <p14:nvPr/>
              </p14:nvContentPartPr>
              <p14:xfrm>
                <a:off x="8042978" y="4766524"/>
                <a:ext cx="5760" cy="130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B0F098-66BE-11CD-2A9E-7CA6DC6E6B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25338" y="4748524"/>
                  <a:ext cx="41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2AE6701-6237-6170-F3CD-EDD1EFABF2B6}"/>
                    </a:ext>
                  </a:extLst>
                </p14:cNvPr>
                <p14:cNvContentPartPr/>
                <p14:nvPr/>
              </p14:nvContentPartPr>
              <p14:xfrm>
                <a:off x="7969898" y="4918804"/>
                <a:ext cx="107640" cy="7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2AE6701-6237-6170-F3CD-EDD1EFABF2B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51898" y="4900804"/>
                  <a:ext cx="143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D8343EF-0203-E30A-F03F-783DF11BED3C}"/>
                    </a:ext>
                  </a:extLst>
                </p14:cNvPr>
                <p14:cNvContentPartPr/>
                <p14:nvPr/>
              </p14:nvContentPartPr>
              <p14:xfrm>
                <a:off x="7917698" y="4719724"/>
                <a:ext cx="149400" cy="14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D8343EF-0203-E30A-F03F-783DF11BED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99698" y="4702084"/>
                  <a:ext cx="185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47D26C-E794-AAC7-AF0F-063D8ADBC797}"/>
                    </a:ext>
                  </a:extLst>
                </p14:cNvPr>
                <p14:cNvContentPartPr/>
                <p14:nvPr/>
              </p14:nvContentPartPr>
              <p14:xfrm>
                <a:off x="8176178" y="4754284"/>
                <a:ext cx="186120" cy="146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47D26C-E794-AAC7-AF0F-063D8ADBC7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58538" y="4736644"/>
                  <a:ext cx="221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407A91-C98F-67CF-2388-517AE445F302}"/>
                    </a:ext>
                  </a:extLst>
                </p14:cNvPr>
                <p14:cNvContentPartPr/>
                <p14:nvPr/>
              </p14:nvContentPartPr>
              <p14:xfrm>
                <a:off x="7747778" y="4610284"/>
                <a:ext cx="985320" cy="580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407A91-C98F-67CF-2388-517AE445F30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729778" y="4592284"/>
                  <a:ext cx="102096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D4CF847-90A4-8D05-94A3-1AE3EF78A0ED}"/>
                    </a:ext>
                  </a:extLst>
                </p14:cNvPr>
                <p14:cNvContentPartPr/>
                <p14:nvPr/>
              </p14:nvContentPartPr>
              <p14:xfrm>
                <a:off x="5765978" y="4395364"/>
                <a:ext cx="1451520" cy="636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D4CF847-90A4-8D05-94A3-1AE3EF78A0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48338" y="4377724"/>
                  <a:ext cx="1487160" cy="67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A056470-DC34-F60E-13F4-1EA50734F4AB}"/>
              </a:ext>
            </a:extLst>
          </p:cNvPr>
          <p:cNvGrpSpPr/>
          <p:nvPr/>
        </p:nvGrpSpPr>
        <p:grpSpPr>
          <a:xfrm>
            <a:off x="794018" y="4941844"/>
            <a:ext cx="4287600" cy="1720800"/>
            <a:chOff x="794018" y="4941844"/>
            <a:chExt cx="4287600" cy="17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0ACAEB-947F-6A71-7C16-C076AF1E24CD}"/>
                    </a:ext>
                  </a:extLst>
                </p14:cNvPr>
                <p14:cNvContentPartPr/>
                <p14:nvPr/>
              </p14:nvContentPartPr>
              <p14:xfrm>
                <a:off x="1159778" y="4941844"/>
                <a:ext cx="533880" cy="34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0ACAEB-947F-6A71-7C16-C076AF1E24C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1778" y="4923844"/>
                  <a:ext cx="569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1F9E8E-3BDA-6353-27E6-D39B83F52EE4}"/>
                    </a:ext>
                  </a:extLst>
                </p14:cNvPr>
                <p14:cNvContentPartPr/>
                <p14:nvPr/>
              </p14:nvContentPartPr>
              <p14:xfrm>
                <a:off x="1682858" y="5034004"/>
                <a:ext cx="13320" cy="1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1F9E8E-3BDA-6353-27E6-D39B83F52E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65218" y="5016364"/>
                  <a:ext cx="48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8A34F9B-13B1-D029-6CE0-E4DFC666445A}"/>
                    </a:ext>
                  </a:extLst>
                </p14:cNvPr>
                <p14:cNvContentPartPr/>
                <p14:nvPr/>
              </p14:nvContentPartPr>
              <p14:xfrm>
                <a:off x="1826138" y="5167204"/>
                <a:ext cx="183960" cy="132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8A34F9B-13B1-D029-6CE0-E4DFC66644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08138" y="5149204"/>
                  <a:ext cx="21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EB2669-5855-FB1E-273F-B42612A0D44B}"/>
                    </a:ext>
                  </a:extLst>
                </p14:cNvPr>
                <p14:cNvContentPartPr/>
                <p14:nvPr/>
              </p14:nvContentPartPr>
              <p14:xfrm>
                <a:off x="2119538" y="4964884"/>
                <a:ext cx="94320" cy="330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2EB2669-5855-FB1E-273F-B42612A0D44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01538" y="4946884"/>
                  <a:ext cx="1299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7B5C8F-AE4A-3E57-D4A5-AF20482278A7}"/>
                    </a:ext>
                  </a:extLst>
                </p14:cNvPr>
                <p14:cNvContentPartPr/>
                <p14:nvPr/>
              </p14:nvContentPartPr>
              <p14:xfrm>
                <a:off x="1249058" y="5845084"/>
                <a:ext cx="19080" cy="18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7B5C8F-AE4A-3E57-D4A5-AF20482278A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31058" y="5827444"/>
                  <a:ext cx="54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4A1D773-8A1A-1F9A-D510-F0E43E62897F}"/>
                    </a:ext>
                  </a:extLst>
                </p14:cNvPr>
                <p14:cNvContentPartPr/>
                <p14:nvPr/>
              </p14:nvContentPartPr>
              <p14:xfrm>
                <a:off x="1541738" y="5973604"/>
                <a:ext cx="214560" cy="6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4A1D773-8A1A-1F9A-D510-F0E43E62897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523738" y="5955604"/>
                  <a:ext cx="250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585BE7C-19B9-FE63-307D-D7907A038CD0}"/>
                    </a:ext>
                  </a:extLst>
                </p14:cNvPr>
                <p14:cNvContentPartPr/>
                <p14:nvPr/>
              </p14:nvContentPartPr>
              <p14:xfrm>
                <a:off x="2383418" y="5802964"/>
                <a:ext cx="339480" cy="246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585BE7C-19B9-FE63-307D-D7907A038CD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65418" y="5785324"/>
                  <a:ext cx="375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70CF704-BFCF-67A3-52CA-9CC172489BDC}"/>
                    </a:ext>
                  </a:extLst>
                </p14:cNvPr>
                <p14:cNvContentPartPr/>
                <p14:nvPr/>
              </p14:nvContentPartPr>
              <p14:xfrm>
                <a:off x="2950778" y="5835004"/>
                <a:ext cx="55080" cy="350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70CF704-BFCF-67A3-52CA-9CC172489BD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932778" y="5817004"/>
                  <a:ext cx="90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E057C0-C694-4605-554A-4DD0905AE8B4}"/>
                    </a:ext>
                  </a:extLst>
                </p14:cNvPr>
                <p14:cNvContentPartPr/>
                <p14:nvPr/>
              </p14:nvContentPartPr>
              <p14:xfrm>
                <a:off x="3013418" y="5880724"/>
                <a:ext cx="181800" cy="163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E057C0-C694-4605-554A-4DD0905AE8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995778" y="5862724"/>
                  <a:ext cx="217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398A93A-19DD-E3D3-0CE1-20066FE4EB72}"/>
                    </a:ext>
                  </a:extLst>
                </p14:cNvPr>
                <p14:cNvContentPartPr/>
                <p14:nvPr/>
              </p14:nvContentPartPr>
              <p14:xfrm>
                <a:off x="3230498" y="5994124"/>
                <a:ext cx="89280" cy="262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398A93A-19DD-E3D3-0CE1-20066FE4EB7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12498" y="5976124"/>
                  <a:ext cx="124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54A7558-B3B8-E739-C92D-B9EE99A85C5C}"/>
                    </a:ext>
                  </a:extLst>
                </p14:cNvPr>
                <p14:cNvContentPartPr/>
                <p14:nvPr/>
              </p14:nvContentPartPr>
              <p14:xfrm>
                <a:off x="3366218" y="5516764"/>
                <a:ext cx="188640" cy="196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54A7558-B3B8-E739-C92D-B9EE99A85C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48578" y="5498764"/>
                  <a:ext cx="224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E91497-89AF-8E0F-3864-48FDE037BBFB}"/>
                    </a:ext>
                  </a:extLst>
                </p14:cNvPr>
                <p14:cNvContentPartPr/>
                <p14:nvPr/>
              </p14:nvContentPartPr>
              <p14:xfrm>
                <a:off x="794018" y="5171164"/>
                <a:ext cx="3357360" cy="1491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E91497-89AF-8E0F-3864-48FDE037BBF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6378" y="5153524"/>
                  <a:ext cx="3393000" cy="15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9F77DF9-8ED5-EFC4-3206-274F9DEAE0B2}"/>
                    </a:ext>
                  </a:extLst>
                </p14:cNvPr>
                <p14:cNvContentPartPr/>
                <p14:nvPr/>
              </p14:nvContentPartPr>
              <p14:xfrm>
                <a:off x="4542698" y="5914564"/>
                <a:ext cx="538920" cy="161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9F77DF9-8ED5-EFC4-3206-274F9DEAE0B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24698" y="5896564"/>
                  <a:ext cx="5745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9F8E3BF-B834-BD76-9ABA-CBDC257A8C9B}"/>
                  </a:ext>
                </a:extLst>
              </p14:cNvPr>
              <p14:cNvContentPartPr/>
              <p14:nvPr/>
            </p14:nvContentPartPr>
            <p14:xfrm>
              <a:off x="4008458" y="4006204"/>
              <a:ext cx="455760" cy="131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9F8E3BF-B834-BD76-9ABA-CBDC257A8C9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990818" y="3988564"/>
                <a:ext cx="49140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89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63A5-C44B-493D-9AA4-15D22816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Types of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6F83-3478-46A4-A368-DCEFA66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809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9FE1E3F-98A7-C632-3149-7A11D615B956}"/>
              </a:ext>
            </a:extLst>
          </p:cNvPr>
          <p:cNvGrpSpPr/>
          <p:nvPr/>
        </p:nvGrpSpPr>
        <p:grpSpPr>
          <a:xfrm>
            <a:off x="587738" y="544084"/>
            <a:ext cx="1704600" cy="402120"/>
            <a:chOff x="587738" y="544084"/>
            <a:chExt cx="17046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BACC56-CA8D-D37C-7D6A-A8D7756CC198}"/>
                    </a:ext>
                  </a:extLst>
                </p14:cNvPr>
                <p14:cNvContentPartPr/>
                <p14:nvPr/>
              </p14:nvContentPartPr>
              <p14:xfrm>
                <a:off x="785738" y="560284"/>
                <a:ext cx="37800" cy="159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BACC56-CA8D-D37C-7D6A-A8D7756CC1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8098" y="542644"/>
                  <a:ext cx="73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C9B102-5587-E496-23D1-1FAF8BB1942E}"/>
                    </a:ext>
                  </a:extLst>
                </p14:cNvPr>
                <p14:cNvContentPartPr/>
                <p14:nvPr/>
              </p14:nvContentPartPr>
              <p14:xfrm>
                <a:off x="749738" y="545884"/>
                <a:ext cx="208440" cy="195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C9B102-5587-E496-23D1-1FAF8BB194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738" y="527884"/>
                  <a:ext cx="244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EB3AA1-A984-B50A-C6DB-B5A2DE35C7F7}"/>
                    </a:ext>
                  </a:extLst>
                </p14:cNvPr>
                <p14:cNvContentPartPr/>
                <p14:nvPr/>
              </p14:nvContentPartPr>
              <p14:xfrm>
                <a:off x="986618" y="634084"/>
                <a:ext cx="139680" cy="117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EB3AA1-A984-B50A-C6DB-B5A2DE35C7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8978" y="616084"/>
                  <a:ext cx="175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7F2F77-0E18-4E19-AD64-1CFE8C10929D}"/>
                    </a:ext>
                  </a:extLst>
                </p14:cNvPr>
                <p14:cNvContentPartPr/>
                <p14:nvPr/>
              </p14:nvContentPartPr>
              <p14:xfrm>
                <a:off x="1198298" y="633724"/>
                <a:ext cx="171000" cy="232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7F2F77-0E18-4E19-AD64-1CFE8C1092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658" y="615724"/>
                  <a:ext cx="206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F02A65-565C-EE8C-FD91-A67ECB752143}"/>
                    </a:ext>
                  </a:extLst>
                </p14:cNvPr>
                <p14:cNvContentPartPr/>
                <p14:nvPr/>
              </p14:nvContentPartPr>
              <p14:xfrm>
                <a:off x="1462898" y="629404"/>
                <a:ext cx="285840" cy="206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F02A65-565C-EE8C-FD91-A67ECB7521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45258" y="611404"/>
                  <a:ext cx="321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862277-7BD1-3140-7C7D-428100826D09}"/>
                    </a:ext>
                  </a:extLst>
                </p14:cNvPr>
                <p14:cNvContentPartPr/>
                <p14:nvPr/>
              </p14:nvContentPartPr>
              <p14:xfrm>
                <a:off x="1722458" y="544084"/>
                <a:ext cx="33840" cy="3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862277-7BD1-3140-7C7D-428100826D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04818" y="526444"/>
                  <a:ext cx="69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8CCF89-C30A-07E2-36A2-D53C08CAA9A5}"/>
                    </a:ext>
                  </a:extLst>
                </p14:cNvPr>
                <p14:cNvContentPartPr/>
                <p14:nvPr/>
              </p14:nvContentPartPr>
              <p14:xfrm>
                <a:off x="1800578" y="651364"/>
                <a:ext cx="147240" cy="10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8CCF89-C30A-07E2-36A2-D53C08CAA9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2578" y="633364"/>
                  <a:ext cx="182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71E159-796F-2DE0-F144-ABEF2BAC2D45}"/>
                    </a:ext>
                  </a:extLst>
                </p14:cNvPr>
                <p14:cNvContentPartPr/>
                <p14:nvPr/>
              </p14:nvContentPartPr>
              <p14:xfrm>
                <a:off x="1978418" y="639844"/>
                <a:ext cx="238320" cy="23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71E159-796F-2DE0-F144-ABEF2BAC2D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0418" y="621844"/>
                  <a:ext cx="273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3A3DF1-9923-52EC-5718-42F6846DCBAA}"/>
                    </a:ext>
                  </a:extLst>
                </p14:cNvPr>
                <p14:cNvContentPartPr/>
                <p14:nvPr/>
              </p14:nvContentPartPr>
              <p14:xfrm>
                <a:off x="587738" y="943324"/>
                <a:ext cx="1704600" cy="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3A3DF1-9923-52EC-5718-42F6846DCB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738" y="925324"/>
                  <a:ext cx="17402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8B9308-DED9-16E3-881B-270A4473442B}"/>
              </a:ext>
            </a:extLst>
          </p:cNvPr>
          <p:cNvGrpSpPr/>
          <p:nvPr/>
        </p:nvGrpSpPr>
        <p:grpSpPr>
          <a:xfrm>
            <a:off x="3326618" y="672244"/>
            <a:ext cx="660600" cy="154440"/>
            <a:chOff x="3326618" y="672244"/>
            <a:chExt cx="66060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92E03D4-C404-3117-2D07-F70BFA29DC55}"/>
                    </a:ext>
                  </a:extLst>
                </p14:cNvPr>
                <p14:cNvContentPartPr/>
                <p14:nvPr/>
              </p14:nvContentPartPr>
              <p14:xfrm>
                <a:off x="3326618" y="741724"/>
                <a:ext cx="53424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92E03D4-C404-3117-2D07-F70BFA29DC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08618" y="724084"/>
                  <a:ext cx="569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3053DA-C238-4B21-8AE0-C549520D1833}"/>
                    </a:ext>
                  </a:extLst>
                </p14:cNvPr>
                <p14:cNvContentPartPr/>
                <p14:nvPr/>
              </p14:nvContentPartPr>
              <p14:xfrm>
                <a:off x="3797858" y="672244"/>
                <a:ext cx="189360" cy="15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3053DA-C238-4B21-8AE0-C549520D18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79858" y="654244"/>
                  <a:ext cx="2250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AF55F3-892F-EDB4-5D13-1E0B9CE1EB77}"/>
              </a:ext>
            </a:extLst>
          </p:cNvPr>
          <p:cNvGrpSpPr/>
          <p:nvPr/>
        </p:nvGrpSpPr>
        <p:grpSpPr>
          <a:xfrm>
            <a:off x="4741418" y="569644"/>
            <a:ext cx="1553400" cy="241920"/>
            <a:chOff x="4741418" y="569644"/>
            <a:chExt cx="155340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26D7BD-BE8E-B263-0326-E0B068EFB308}"/>
                    </a:ext>
                  </a:extLst>
                </p14:cNvPr>
                <p14:cNvContentPartPr/>
                <p14:nvPr/>
              </p14:nvContentPartPr>
              <p14:xfrm>
                <a:off x="4741418" y="593404"/>
                <a:ext cx="145800" cy="21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26D7BD-BE8E-B263-0326-E0B068EFB3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3418" y="575404"/>
                  <a:ext cx="181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882071-C162-ED8A-532B-FB8B01AF2F10}"/>
                    </a:ext>
                  </a:extLst>
                </p14:cNvPr>
                <p14:cNvContentPartPr/>
                <p14:nvPr/>
              </p14:nvContentPartPr>
              <p14:xfrm>
                <a:off x="4814498" y="703204"/>
                <a:ext cx="73440" cy="14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882071-C162-ED8A-532B-FB8B01AF2F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96858" y="685564"/>
                  <a:ext cx="109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277288-4867-07BD-31A6-AFCB7F983A45}"/>
                    </a:ext>
                  </a:extLst>
                </p14:cNvPr>
                <p14:cNvContentPartPr/>
                <p14:nvPr/>
              </p14:nvContentPartPr>
              <p14:xfrm>
                <a:off x="4772738" y="595564"/>
                <a:ext cx="1022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277288-4867-07BD-31A6-AFCB7F983A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55098" y="577564"/>
                  <a:ext cx="137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0C3132-1D20-E39F-170C-4A32991598E9}"/>
                    </a:ext>
                  </a:extLst>
                </p14:cNvPr>
                <p14:cNvContentPartPr/>
                <p14:nvPr/>
              </p14:nvContentPartPr>
              <p14:xfrm>
                <a:off x="4967498" y="674404"/>
                <a:ext cx="299880" cy="11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0C3132-1D20-E39F-170C-4A32991598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9498" y="656764"/>
                  <a:ext cx="335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FFECB3-2158-70F4-5A6E-775267A007AA}"/>
                    </a:ext>
                  </a:extLst>
                </p14:cNvPr>
                <p14:cNvContentPartPr/>
                <p14:nvPr/>
              </p14:nvContentPartPr>
              <p14:xfrm>
                <a:off x="5352338" y="701764"/>
                <a:ext cx="108000" cy="8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FFECB3-2158-70F4-5A6E-775267A007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34698" y="684124"/>
                  <a:ext cx="143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7A5DBA-99C3-8643-C45A-ADAC3E3C1F37}"/>
                    </a:ext>
                  </a:extLst>
                </p14:cNvPr>
                <p14:cNvContentPartPr/>
                <p14:nvPr/>
              </p14:nvContentPartPr>
              <p14:xfrm>
                <a:off x="5556818" y="687724"/>
                <a:ext cx="217800" cy="8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7A5DBA-99C3-8643-C45A-ADAC3E3C1F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39178" y="670084"/>
                  <a:ext cx="253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6BA9A3-2F19-77F3-A194-26B069FE4E32}"/>
                    </a:ext>
                  </a:extLst>
                </p14:cNvPr>
                <p14:cNvContentPartPr/>
                <p14:nvPr/>
              </p14:nvContentPartPr>
              <p14:xfrm>
                <a:off x="5830418" y="612124"/>
                <a:ext cx="163440" cy="168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6BA9A3-2F19-77F3-A194-26B069FE4E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418" y="594484"/>
                  <a:ext cx="199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032352-524D-D01E-0C44-D72A45FD6341}"/>
                    </a:ext>
                  </a:extLst>
                </p14:cNvPr>
                <p14:cNvContentPartPr/>
                <p14:nvPr/>
              </p14:nvContentPartPr>
              <p14:xfrm>
                <a:off x="6092858" y="569644"/>
                <a:ext cx="20196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032352-524D-D01E-0C44-D72A45FD63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5218" y="551644"/>
                  <a:ext cx="23760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0F5E90-F49E-3D51-F558-C02565A7243C}"/>
              </a:ext>
            </a:extLst>
          </p:cNvPr>
          <p:cNvGrpSpPr/>
          <p:nvPr/>
        </p:nvGrpSpPr>
        <p:grpSpPr>
          <a:xfrm>
            <a:off x="6983858" y="598084"/>
            <a:ext cx="1156680" cy="228960"/>
            <a:chOff x="6983858" y="598084"/>
            <a:chExt cx="115668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612E54-8E15-EBB4-279F-623777F64045}"/>
                    </a:ext>
                  </a:extLst>
                </p14:cNvPr>
                <p14:cNvContentPartPr/>
                <p14:nvPr/>
              </p14:nvContentPartPr>
              <p14:xfrm>
                <a:off x="6983858" y="708964"/>
                <a:ext cx="247320" cy="11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612E54-8E15-EBB4-279F-623777F640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5858" y="690964"/>
                  <a:ext cx="282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CA45C48-F62F-2977-A51F-38AB151E35E4}"/>
                    </a:ext>
                  </a:extLst>
                </p14:cNvPr>
                <p14:cNvContentPartPr/>
                <p14:nvPr/>
              </p14:nvContentPartPr>
              <p14:xfrm>
                <a:off x="7302818" y="732004"/>
                <a:ext cx="133920" cy="80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CA45C48-F62F-2977-A51F-38AB151E35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85178" y="714364"/>
                  <a:ext cx="169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179886-7AB3-AE3E-B599-67011F0E9A1A}"/>
                    </a:ext>
                  </a:extLst>
                </p14:cNvPr>
                <p14:cNvContentPartPr/>
                <p14:nvPr/>
              </p14:nvContentPartPr>
              <p14:xfrm>
                <a:off x="7460138" y="740644"/>
                <a:ext cx="173520" cy="63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179886-7AB3-AE3E-B599-67011F0E9A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42138" y="722644"/>
                  <a:ext cx="209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600B74-512A-4DA0-3E25-43BDCD5106D5}"/>
                    </a:ext>
                  </a:extLst>
                </p14:cNvPr>
                <p14:cNvContentPartPr/>
                <p14:nvPr/>
              </p14:nvContentPartPr>
              <p14:xfrm>
                <a:off x="7676858" y="598084"/>
                <a:ext cx="463680" cy="228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600B74-512A-4DA0-3E25-43BDCD5106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59218" y="580444"/>
                  <a:ext cx="4993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2454B6E-01E4-B859-4DD4-E2F48D622088}"/>
              </a:ext>
            </a:extLst>
          </p:cNvPr>
          <p:cNvGrpSpPr/>
          <p:nvPr/>
        </p:nvGrpSpPr>
        <p:grpSpPr>
          <a:xfrm>
            <a:off x="8788538" y="491524"/>
            <a:ext cx="510480" cy="205920"/>
            <a:chOff x="8788538" y="491524"/>
            <a:chExt cx="5104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B7FB82-A032-0CBF-1E20-402CF47E842E}"/>
                    </a:ext>
                  </a:extLst>
                </p14:cNvPr>
                <p14:cNvContentPartPr/>
                <p14:nvPr/>
              </p14:nvContentPartPr>
              <p14:xfrm>
                <a:off x="8788538" y="617164"/>
                <a:ext cx="350280" cy="23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B7FB82-A032-0CBF-1E20-402CF47E84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70538" y="599524"/>
                  <a:ext cx="385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F64B9E-62EF-9F05-BC0F-5E30C82C01E6}"/>
                    </a:ext>
                  </a:extLst>
                </p14:cNvPr>
                <p14:cNvContentPartPr/>
                <p14:nvPr/>
              </p14:nvContentPartPr>
              <p14:xfrm>
                <a:off x="9083378" y="491524"/>
                <a:ext cx="215640" cy="20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F64B9E-62EF-9F05-BC0F-5E30C82C01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65738" y="473524"/>
                  <a:ext cx="2512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DDAFF8-8574-F382-C03B-CF4EE4625632}"/>
              </a:ext>
            </a:extLst>
          </p:cNvPr>
          <p:cNvGrpSpPr/>
          <p:nvPr/>
        </p:nvGrpSpPr>
        <p:grpSpPr>
          <a:xfrm>
            <a:off x="9595658" y="276604"/>
            <a:ext cx="1011960" cy="607320"/>
            <a:chOff x="9595658" y="276604"/>
            <a:chExt cx="1011960" cy="60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26E865-B4B2-F249-971F-2563E431806A}"/>
                    </a:ext>
                  </a:extLst>
                </p14:cNvPr>
                <p14:cNvContentPartPr/>
                <p14:nvPr/>
              </p14:nvContentPartPr>
              <p14:xfrm>
                <a:off x="9867818" y="550564"/>
                <a:ext cx="23760" cy="137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26E865-B4B2-F249-971F-2563E43180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49818" y="532564"/>
                  <a:ext cx="59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4C371D-1DC9-B5AD-2C6C-220E28FECB5D}"/>
                    </a:ext>
                  </a:extLst>
                </p14:cNvPr>
                <p14:cNvContentPartPr/>
                <p14:nvPr/>
              </p14:nvContentPartPr>
              <p14:xfrm>
                <a:off x="9844058" y="548764"/>
                <a:ext cx="220320" cy="15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4C371D-1DC9-B5AD-2C6C-220E28FECB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26418" y="531124"/>
                  <a:ext cx="255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75476A-6B9F-F6EB-7F79-4ACB1DD6F318}"/>
                    </a:ext>
                  </a:extLst>
                </p14:cNvPr>
                <p14:cNvContentPartPr/>
                <p14:nvPr/>
              </p14:nvContentPartPr>
              <p14:xfrm>
                <a:off x="10220978" y="539044"/>
                <a:ext cx="31680" cy="14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75476A-6B9F-F6EB-7F79-4ACB1DD6F3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02978" y="521044"/>
                  <a:ext cx="67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59FB6BC-A81B-329E-08C4-C3A52D4B504E}"/>
                    </a:ext>
                  </a:extLst>
                </p14:cNvPr>
                <p14:cNvContentPartPr/>
                <p14:nvPr/>
              </p14:nvContentPartPr>
              <p14:xfrm>
                <a:off x="10144658" y="496564"/>
                <a:ext cx="209520" cy="2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59FB6BC-A81B-329E-08C4-C3A52D4B50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27018" y="478924"/>
                  <a:ext cx="245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A9EF3B-6348-4C5F-0E0D-CAC9D23840E4}"/>
                    </a:ext>
                  </a:extLst>
                </p14:cNvPr>
                <p14:cNvContentPartPr/>
                <p14:nvPr/>
              </p14:nvContentPartPr>
              <p14:xfrm>
                <a:off x="9595658" y="276604"/>
                <a:ext cx="1011960" cy="607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A9EF3B-6348-4C5F-0E0D-CAC9D23840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78018" y="258604"/>
                  <a:ext cx="1047600" cy="64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9FE782-4E49-0AB1-9E03-F585361883C9}"/>
                  </a:ext>
                </a:extLst>
              </p14:cNvPr>
              <p14:cNvContentPartPr/>
              <p14:nvPr/>
            </p14:nvContentPartPr>
            <p14:xfrm>
              <a:off x="752258" y="1374244"/>
              <a:ext cx="110520" cy="13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9FE782-4E49-0AB1-9E03-F585361883C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4618" y="1356604"/>
                <a:ext cx="1461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8D3296-C271-6A55-5D00-80BA29F391C5}"/>
                  </a:ext>
                </a:extLst>
              </p14:cNvPr>
              <p14:cNvContentPartPr/>
              <p14:nvPr/>
            </p14:nvContentPartPr>
            <p14:xfrm>
              <a:off x="867458" y="1342204"/>
              <a:ext cx="47520" cy="1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8D3296-C271-6A55-5D00-80BA29F391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9458" y="1324564"/>
                <a:ext cx="831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E56DD8-E9FC-4EE6-57A7-C17965BB6F44}"/>
                  </a:ext>
                </a:extLst>
              </p14:cNvPr>
              <p14:cNvContentPartPr/>
              <p14:nvPr/>
            </p14:nvContentPartPr>
            <p14:xfrm>
              <a:off x="1000298" y="1385764"/>
              <a:ext cx="353520" cy="113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E56DD8-E9FC-4EE6-57A7-C17965BB6F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2298" y="1368124"/>
                <a:ext cx="389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458DC5C-FA2D-F1AE-BBA5-225ACB444726}"/>
                  </a:ext>
                </a:extLst>
              </p14:cNvPr>
              <p14:cNvContentPartPr/>
              <p14:nvPr/>
            </p14:nvContentPartPr>
            <p14:xfrm>
              <a:off x="1343018" y="1301164"/>
              <a:ext cx="16200" cy="40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458DC5C-FA2D-F1AE-BBA5-225ACB4447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25378" y="1283524"/>
                <a:ext cx="518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6770429-F371-BA38-9A67-1AC3C92355A8}"/>
                  </a:ext>
                </a:extLst>
              </p14:cNvPr>
              <p14:cNvContentPartPr/>
              <p14:nvPr/>
            </p14:nvContentPartPr>
            <p14:xfrm>
              <a:off x="1421498" y="1403044"/>
              <a:ext cx="246240" cy="159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6770429-F371-BA38-9A67-1AC3C92355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03498" y="1385044"/>
                <a:ext cx="2818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9DBA7E-EEC5-6873-3467-85FC44B131D7}"/>
                  </a:ext>
                </a:extLst>
              </p14:cNvPr>
              <p14:cNvContentPartPr/>
              <p14:nvPr/>
            </p14:nvContentPartPr>
            <p14:xfrm>
              <a:off x="689618" y="1598884"/>
              <a:ext cx="1001520" cy="28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9DBA7E-EEC5-6873-3467-85FC44B131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1618" y="1581244"/>
                <a:ext cx="10371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DD0CD3D-2051-CC71-2BE8-DB296C559F2B}"/>
                  </a:ext>
                </a:extLst>
              </p14:cNvPr>
              <p14:cNvContentPartPr/>
              <p14:nvPr/>
            </p14:nvContentPartPr>
            <p14:xfrm>
              <a:off x="3554498" y="1435804"/>
              <a:ext cx="8280" cy="153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DD0CD3D-2051-CC71-2BE8-DB296C559F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36858" y="1418164"/>
                <a:ext cx="439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BBCE27-E26F-2287-1E23-A985F392C33E}"/>
                  </a:ext>
                </a:extLst>
              </p14:cNvPr>
              <p14:cNvContentPartPr/>
              <p14:nvPr/>
            </p14:nvContentPartPr>
            <p14:xfrm>
              <a:off x="980138" y="2276044"/>
              <a:ext cx="180360" cy="183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BBCE27-E26F-2287-1E23-A985F392C3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2498" y="2258404"/>
                <a:ext cx="216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AB82504-D3BA-434A-32C5-2553E3A2C95C}"/>
                  </a:ext>
                </a:extLst>
              </p14:cNvPr>
              <p14:cNvContentPartPr/>
              <p14:nvPr/>
            </p14:nvContentPartPr>
            <p14:xfrm>
              <a:off x="1235738" y="2377564"/>
              <a:ext cx="152640" cy="102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AB82504-D3BA-434A-32C5-2553E3A2C9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17738" y="2359564"/>
                <a:ext cx="1882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D8F71B8-C68C-2FD9-4482-6C13FA0CC0F2}"/>
                  </a:ext>
                </a:extLst>
              </p14:cNvPr>
              <p14:cNvContentPartPr/>
              <p14:nvPr/>
            </p14:nvContentPartPr>
            <p14:xfrm>
              <a:off x="1494578" y="2395204"/>
              <a:ext cx="186480" cy="86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D8F71B8-C68C-2FD9-4482-6C13FA0CC0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76938" y="2377564"/>
                <a:ext cx="222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904672B-012C-710A-E5CE-F0D9EC1E034A}"/>
                  </a:ext>
                </a:extLst>
              </p14:cNvPr>
              <p14:cNvContentPartPr/>
              <p14:nvPr/>
            </p14:nvContentPartPr>
            <p14:xfrm>
              <a:off x="1714178" y="2408524"/>
              <a:ext cx="73800" cy="183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904672B-012C-710A-E5CE-F0D9EC1E03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96538" y="2390884"/>
                <a:ext cx="109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C52654-FFBE-A5B6-4972-01A2AC0332F5}"/>
                  </a:ext>
                </a:extLst>
              </p14:cNvPr>
              <p14:cNvContentPartPr/>
              <p14:nvPr/>
            </p14:nvContentPartPr>
            <p14:xfrm>
              <a:off x="1766378" y="2372524"/>
              <a:ext cx="158400" cy="97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C52654-FFBE-A5B6-4972-01A2AC0332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48738" y="2354884"/>
                <a:ext cx="19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33206AC-0436-385D-2547-3CED6298C766}"/>
                  </a:ext>
                </a:extLst>
              </p14:cNvPr>
              <p14:cNvContentPartPr/>
              <p14:nvPr/>
            </p14:nvContentPartPr>
            <p14:xfrm>
              <a:off x="2017298" y="2236084"/>
              <a:ext cx="183600" cy="223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33206AC-0436-385D-2547-3CED6298C7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99658" y="2218444"/>
                <a:ext cx="2192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3FFD86-BD63-6B1E-5E8E-335BFE6488CC}"/>
                  </a:ext>
                </a:extLst>
              </p14:cNvPr>
              <p14:cNvContentPartPr/>
              <p14:nvPr/>
            </p14:nvContentPartPr>
            <p14:xfrm>
              <a:off x="2223938" y="2253364"/>
              <a:ext cx="5760" cy="6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3FFD86-BD63-6B1E-5E8E-335BFE6488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06298" y="2235724"/>
                <a:ext cx="41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A6D4D32-1295-759C-4867-18269DE8C0F3}"/>
                  </a:ext>
                </a:extLst>
              </p14:cNvPr>
              <p14:cNvContentPartPr/>
              <p14:nvPr/>
            </p14:nvContentPartPr>
            <p14:xfrm>
              <a:off x="2215298" y="2376484"/>
              <a:ext cx="185040" cy="104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A6D4D32-1295-759C-4867-18269DE8C0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97658" y="2358844"/>
                <a:ext cx="220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FE4A6F7-12B1-5BCE-55BE-AD968FBA09D2}"/>
                  </a:ext>
                </a:extLst>
              </p14:cNvPr>
              <p14:cNvContentPartPr/>
              <p14:nvPr/>
            </p14:nvContentPartPr>
            <p14:xfrm>
              <a:off x="2506898" y="2366044"/>
              <a:ext cx="150120" cy="269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FE4A6F7-12B1-5BCE-55BE-AD968FBA09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89258" y="2348404"/>
                <a:ext cx="185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7FEF7F-8A32-ED90-9542-0B43F2F6C03D}"/>
                  </a:ext>
                </a:extLst>
              </p14:cNvPr>
              <p14:cNvContentPartPr/>
              <p14:nvPr/>
            </p14:nvContentPartPr>
            <p14:xfrm>
              <a:off x="3441818" y="2404924"/>
              <a:ext cx="282960" cy="10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7FEF7F-8A32-ED90-9542-0B43F2F6C0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24178" y="2386924"/>
                <a:ext cx="318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443C21-920B-FDF8-DF5A-E93153B01C91}"/>
                  </a:ext>
                </a:extLst>
              </p14:cNvPr>
              <p14:cNvContentPartPr/>
              <p14:nvPr/>
            </p14:nvContentPartPr>
            <p14:xfrm>
              <a:off x="3815858" y="2417524"/>
              <a:ext cx="47520" cy="92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443C21-920B-FDF8-DF5A-E93153B01C9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98218" y="2399884"/>
                <a:ext cx="831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012C073-E8FE-44BD-531F-79CB8D74D368}"/>
                  </a:ext>
                </a:extLst>
              </p14:cNvPr>
              <p14:cNvContentPartPr/>
              <p14:nvPr/>
            </p14:nvContentPartPr>
            <p14:xfrm>
              <a:off x="3818018" y="2307364"/>
              <a:ext cx="47880" cy="23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012C073-E8FE-44BD-531F-79CB8D74D3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00378" y="2289364"/>
                <a:ext cx="835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A99BB79-ECAA-0C75-FB5C-D5E95BF8A0B2}"/>
                  </a:ext>
                </a:extLst>
              </p14:cNvPr>
              <p14:cNvContentPartPr/>
              <p14:nvPr/>
            </p14:nvContentPartPr>
            <p14:xfrm>
              <a:off x="3962378" y="2331844"/>
              <a:ext cx="212040" cy="187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A99BB79-ECAA-0C75-FB5C-D5E95BF8A0B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44738" y="2313844"/>
                <a:ext cx="247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CF42866-BCFB-A2F9-5808-E806B5534A3A}"/>
                  </a:ext>
                </a:extLst>
              </p14:cNvPr>
              <p14:cNvContentPartPr/>
              <p14:nvPr/>
            </p14:nvContentPartPr>
            <p14:xfrm>
              <a:off x="4121138" y="2306284"/>
              <a:ext cx="160560" cy="211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CF42866-BCFB-A2F9-5808-E806B5534A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03498" y="2288644"/>
                <a:ext cx="1962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156F6C3-4016-C0FB-088E-68BB186D2B02}"/>
                  </a:ext>
                </a:extLst>
              </p14:cNvPr>
              <p14:cNvContentPartPr/>
              <p14:nvPr/>
            </p14:nvContentPartPr>
            <p14:xfrm>
              <a:off x="1136378" y="3156604"/>
              <a:ext cx="6480" cy="150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156F6C3-4016-C0FB-088E-68BB186D2B0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8738" y="3138964"/>
                <a:ext cx="42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C119F94-F2EC-B942-9AD1-C962D7AA1AC8}"/>
                  </a:ext>
                </a:extLst>
              </p14:cNvPr>
              <p14:cNvContentPartPr/>
              <p14:nvPr/>
            </p14:nvContentPartPr>
            <p14:xfrm>
              <a:off x="935138" y="3966244"/>
              <a:ext cx="142920" cy="196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C119F94-F2EC-B942-9AD1-C962D7AA1A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7138" y="3948604"/>
                <a:ext cx="178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9EF33A4-F413-9CBB-219D-98CC39B8F3EE}"/>
                  </a:ext>
                </a:extLst>
              </p14:cNvPr>
              <p14:cNvContentPartPr/>
              <p14:nvPr/>
            </p14:nvContentPartPr>
            <p14:xfrm>
              <a:off x="961418" y="4777324"/>
              <a:ext cx="170640" cy="175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9EF33A4-F413-9CBB-219D-98CC39B8F3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3418" y="4759684"/>
                <a:ext cx="2062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FD0572A-8292-D3D6-646A-4398137CC306}"/>
                  </a:ext>
                </a:extLst>
              </p14:cNvPr>
              <p14:cNvContentPartPr/>
              <p14:nvPr/>
            </p14:nvContentPartPr>
            <p14:xfrm>
              <a:off x="893378" y="5428924"/>
              <a:ext cx="201600" cy="190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FD0572A-8292-D3D6-646A-4398137CC3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5738" y="5410924"/>
                <a:ext cx="2372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FA1E9EA-A572-3FA8-9970-7D55D31C9656}"/>
                  </a:ext>
                </a:extLst>
              </p14:cNvPr>
              <p14:cNvContentPartPr/>
              <p14:nvPr/>
            </p14:nvContentPartPr>
            <p14:xfrm>
              <a:off x="1087058" y="5569324"/>
              <a:ext cx="21240" cy="136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FA1E9EA-A572-3FA8-9970-7D55D31C965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9058" y="5551324"/>
                <a:ext cx="56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7DEE29C-6FFA-1286-D5E2-D9434FA0C01F}"/>
                  </a:ext>
                </a:extLst>
              </p14:cNvPr>
              <p14:cNvContentPartPr/>
              <p14:nvPr/>
            </p14:nvContentPartPr>
            <p14:xfrm>
              <a:off x="786098" y="6116884"/>
              <a:ext cx="280080" cy="294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7DEE29C-6FFA-1286-D5E2-D9434FA0C01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8458" y="6098884"/>
                <a:ext cx="315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D01C92-60D2-1047-2AC5-00F345762BA2}"/>
                  </a:ext>
                </a:extLst>
              </p14:cNvPr>
              <p14:cNvContentPartPr/>
              <p14:nvPr/>
            </p14:nvContentPartPr>
            <p14:xfrm>
              <a:off x="2567018" y="4057684"/>
              <a:ext cx="110520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D01C92-60D2-1047-2AC5-00F345762B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49018" y="4039684"/>
                <a:ext cx="1140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84BBE0-5FF8-A28B-530A-685E12B0756E}"/>
                  </a:ext>
                </a:extLst>
              </p14:cNvPr>
              <p14:cNvContentPartPr/>
              <p14:nvPr/>
            </p14:nvContentPartPr>
            <p14:xfrm>
              <a:off x="3531098" y="4008724"/>
              <a:ext cx="255240" cy="227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84BBE0-5FF8-A28B-530A-685E12B0756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13098" y="3991084"/>
                <a:ext cx="2908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D3C3A9C-B2FB-A59E-6EB2-9516224D5134}"/>
                  </a:ext>
                </a:extLst>
              </p14:cNvPr>
              <p14:cNvContentPartPr/>
              <p14:nvPr/>
            </p14:nvContentPartPr>
            <p14:xfrm>
              <a:off x="2987498" y="3391324"/>
              <a:ext cx="201600" cy="156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D3C3A9C-B2FB-A59E-6EB2-9516224D513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69498" y="3373684"/>
                <a:ext cx="2372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8544B3E-4526-971E-B4AB-2F33A48804BE}"/>
                  </a:ext>
                </a:extLst>
              </p14:cNvPr>
              <p14:cNvContentPartPr/>
              <p14:nvPr/>
            </p14:nvContentPartPr>
            <p14:xfrm>
              <a:off x="3269018" y="3399604"/>
              <a:ext cx="211320" cy="91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8544B3E-4526-971E-B4AB-2F33A48804B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51018" y="3381964"/>
                <a:ext cx="246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7993A44-89E2-263F-259A-607E5E898060}"/>
                  </a:ext>
                </a:extLst>
              </p14:cNvPr>
              <p14:cNvContentPartPr/>
              <p14:nvPr/>
            </p14:nvContentPartPr>
            <p14:xfrm>
              <a:off x="3557018" y="3371164"/>
              <a:ext cx="199440" cy="83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7993A44-89E2-263F-259A-607E5E8980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39378" y="3353524"/>
                <a:ext cx="235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A32A0FD-A752-9D8B-6D5F-54FA5F7E3D3B}"/>
                  </a:ext>
                </a:extLst>
              </p14:cNvPr>
              <p14:cNvContentPartPr/>
              <p14:nvPr/>
            </p14:nvContentPartPr>
            <p14:xfrm>
              <a:off x="3828818" y="3082084"/>
              <a:ext cx="868680" cy="319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A32A0FD-A752-9D8B-6D5F-54FA5F7E3D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11178" y="3064084"/>
                <a:ext cx="9043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AD92016-ECBC-628F-B5B3-D91319E02032}"/>
                  </a:ext>
                </a:extLst>
              </p14:cNvPr>
              <p14:cNvContentPartPr/>
              <p14:nvPr/>
            </p14:nvContentPartPr>
            <p14:xfrm>
              <a:off x="2772218" y="2830804"/>
              <a:ext cx="2427840" cy="875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AD92016-ECBC-628F-B5B3-D91319E0203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54218" y="2813164"/>
                <a:ext cx="246348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D07181B-C4E3-A950-109E-B270B063D48F}"/>
                  </a:ext>
                </a:extLst>
              </p14:cNvPr>
              <p14:cNvContentPartPr/>
              <p14:nvPr/>
            </p14:nvContentPartPr>
            <p14:xfrm>
              <a:off x="5956778" y="4413004"/>
              <a:ext cx="6480" cy="522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D07181B-C4E3-A950-109E-B270B063D48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939138" y="4395364"/>
                <a:ext cx="421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09B7669-47E1-3794-02E5-5996528A01DC}"/>
                  </a:ext>
                </a:extLst>
              </p14:cNvPr>
              <p14:cNvContentPartPr/>
              <p14:nvPr/>
            </p14:nvContentPartPr>
            <p14:xfrm>
              <a:off x="6005378" y="4484644"/>
              <a:ext cx="3860640" cy="683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09B7669-47E1-3794-02E5-5996528A01D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87378" y="4467004"/>
                <a:ext cx="389628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B8A8698-4D98-AC31-CA2F-1CD9A842905E}"/>
                  </a:ext>
                </a:extLst>
              </p14:cNvPr>
              <p14:cNvContentPartPr/>
              <p14:nvPr/>
            </p14:nvContentPartPr>
            <p14:xfrm>
              <a:off x="5925458" y="2948524"/>
              <a:ext cx="109440" cy="443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B8A8698-4D98-AC31-CA2F-1CD9A842905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07818" y="2930524"/>
                <a:ext cx="145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6E87204-C562-A327-8101-A0A7CC3B6FD5}"/>
                  </a:ext>
                </a:extLst>
              </p14:cNvPr>
              <p14:cNvContentPartPr/>
              <p14:nvPr/>
            </p14:nvContentPartPr>
            <p14:xfrm>
              <a:off x="5914298" y="2930164"/>
              <a:ext cx="3751920" cy="819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6E87204-C562-A327-8101-A0A7CC3B6F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96298" y="2912524"/>
                <a:ext cx="378756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C6CF290-A59A-BB33-5995-1879B65C9056}"/>
                  </a:ext>
                </a:extLst>
              </p14:cNvPr>
              <p14:cNvContentPartPr/>
              <p14:nvPr/>
            </p14:nvContentPartPr>
            <p14:xfrm>
              <a:off x="6138938" y="3230044"/>
              <a:ext cx="268560" cy="1864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C6CF290-A59A-BB33-5995-1879B65C905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120938" y="3212044"/>
                <a:ext cx="304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8234B3A-E998-0BE2-BE0F-765C209536F3}"/>
                  </a:ext>
                </a:extLst>
              </p14:cNvPr>
              <p14:cNvContentPartPr/>
              <p14:nvPr/>
            </p14:nvContentPartPr>
            <p14:xfrm>
              <a:off x="6830138" y="3222124"/>
              <a:ext cx="217440" cy="239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8234B3A-E998-0BE2-BE0F-765C209536F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12138" y="3204484"/>
                <a:ext cx="253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5A47B6D-B0FA-B055-8E38-67011EFA0A49}"/>
                  </a:ext>
                </a:extLst>
              </p14:cNvPr>
              <p14:cNvContentPartPr/>
              <p14:nvPr/>
            </p14:nvContentPartPr>
            <p14:xfrm>
              <a:off x="6443138" y="4659604"/>
              <a:ext cx="13320" cy="133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5A47B6D-B0FA-B055-8E38-67011EFA0A4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25498" y="4641604"/>
                <a:ext cx="489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F6FEDE6-F6F8-7979-D2C0-E93D308D3B0C}"/>
                  </a:ext>
                </a:extLst>
              </p14:cNvPr>
              <p14:cNvContentPartPr/>
              <p14:nvPr/>
            </p14:nvContentPartPr>
            <p14:xfrm>
              <a:off x="7096538" y="4705324"/>
              <a:ext cx="270360" cy="177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F6FEDE6-F6F8-7979-D2C0-E93D308D3B0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78538" y="4687684"/>
                <a:ext cx="3060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80B1CD0-B681-82B8-5941-641D2073FC89}"/>
                  </a:ext>
                </a:extLst>
              </p14:cNvPr>
              <p14:cNvContentPartPr/>
              <p14:nvPr/>
            </p14:nvContentPartPr>
            <p14:xfrm>
              <a:off x="5959658" y="5715484"/>
              <a:ext cx="126000" cy="9180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80B1CD0-B681-82B8-5941-641D2073FC8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41658" y="5697844"/>
                <a:ext cx="161640" cy="9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AE569ED-045C-0113-BBC2-49C7AEDCF3D4}"/>
                  </a:ext>
                </a:extLst>
              </p14:cNvPr>
              <p14:cNvContentPartPr/>
              <p14:nvPr/>
            </p14:nvContentPartPr>
            <p14:xfrm>
              <a:off x="6016178" y="5813044"/>
              <a:ext cx="3823200" cy="7772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AE569ED-045C-0113-BBC2-49C7AEDCF3D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98538" y="5795404"/>
                <a:ext cx="385884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66836C9-FECF-90B5-098C-4766968707FD}"/>
                  </a:ext>
                </a:extLst>
              </p14:cNvPr>
              <p14:cNvContentPartPr/>
              <p14:nvPr/>
            </p14:nvContentPartPr>
            <p14:xfrm>
              <a:off x="6214898" y="6161884"/>
              <a:ext cx="278280" cy="176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66836C9-FECF-90B5-098C-4766968707F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96898" y="6144244"/>
                <a:ext cx="3139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5339C79-6FBE-DF66-919A-C83554EA64D4}"/>
                  </a:ext>
                </a:extLst>
              </p14:cNvPr>
              <p14:cNvContentPartPr/>
              <p14:nvPr/>
            </p14:nvContentPartPr>
            <p14:xfrm>
              <a:off x="7146218" y="6181324"/>
              <a:ext cx="29160" cy="199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5339C79-6FBE-DF66-919A-C83554EA64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28578" y="6163684"/>
                <a:ext cx="64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2253C5D-BCDD-F63A-D847-A7E7B76661CD}"/>
                  </a:ext>
                </a:extLst>
              </p14:cNvPr>
              <p14:cNvContentPartPr/>
              <p14:nvPr/>
            </p14:nvContentPartPr>
            <p14:xfrm>
              <a:off x="7838498" y="6194644"/>
              <a:ext cx="179280" cy="243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2253C5D-BCDD-F63A-D847-A7E7B76661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820858" y="6176644"/>
                <a:ext cx="214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2DFAD60-CF68-2799-7D13-8A576EAA4F2A}"/>
                  </a:ext>
                </a:extLst>
              </p14:cNvPr>
              <p14:cNvContentPartPr/>
              <p14:nvPr/>
            </p14:nvContentPartPr>
            <p14:xfrm>
              <a:off x="8550218" y="6194284"/>
              <a:ext cx="159840" cy="954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2DFAD60-CF68-2799-7D13-8A576EAA4F2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32218" y="6176284"/>
                <a:ext cx="1954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27C9A93-F817-00A2-8527-150F1C0E1B56}"/>
                  </a:ext>
                </a:extLst>
              </p14:cNvPr>
              <p14:cNvContentPartPr/>
              <p14:nvPr/>
            </p14:nvContentPartPr>
            <p14:xfrm>
              <a:off x="8701778" y="6247924"/>
              <a:ext cx="39600" cy="133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27C9A93-F817-00A2-8527-150F1C0E1B5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683778" y="6230284"/>
                <a:ext cx="75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ACFF5BC-4D60-B3C9-C093-CDBF4195C0D3}"/>
                  </a:ext>
                </a:extLst>
              </p14:cNvPr>
              <p14:cNvContentPartPr/>
              <p14:nvPr/>
            </p14:nvContentPartPr>
            <p14:xfrm>
              <a:off x="9302978" y="6239644"/>
              <a:ext cx="58320" cy="177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ACFF5BC-4D60-B3C9-C093-CDBF4195C0D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85338" y="6221644"/>
                <a:ext cx="939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D4A364-0A89-60D9-23CA-5E9F66ED5C90}"/>
                  </a:ext>
                </a:extLst>
              </p14:cNvPr>
              <p14:cNvContentPartPr/>
              <p14:nvPr/>
            </p14:nvContentPartPr>
            <p14:xfrm>
              <a:off x="10200098" y="2598244"/>
              <a:ext cx="57600" cy="110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D4A364-0A89-60D9-23CA-5E9F66ED5C9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82098" y="2580604"/>
                <a:ext cx="93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4C55E76-A18E-CE80-1A18-DECDFCC65A98}"/>
                  </a:ext>
                </a:extLst>
              </p14:cNvPr>
              <p14:cNvContentPartPr/>
              <p14:nvPr/>
            </p14:nvContentPartPr>
            <p14:xfrm>
              <a:off x="10309538" y="2573044"/>
              <a:ext cx="207720" cy="140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4C55E76-A18E-CE80-1A18-DECDFCC65A9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291538" y="2555404"/>
                <a:ext cx="2433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58E36F6-D1B7-51CC-9E87-4F557C39FD2A}"/>
                  </a:ext>
                </a:extLst>
              </p14:cNvPr>
              <p14:cNvContentPartPr/>
              <p14:nvPr/>
            </p14:nvContentPartPr>
            <p14:xfrm>
              <a:off x="10594298" y="2665204"/>
              <a:ext cx="76320" cy="133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58E36F6-D1B7-51CC-9E87-4F557C39FD2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76658" y="2647564"/>
                <a:ext cx="1119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432719B-8BF9-4E4A-911D-251A69D01E18}"/>
                  </a:ext>
                </a:extLst>
              </p14:cNvPr>
              <p14:cNvContentPartPr/>
              <p14:nvPr/>
            </p14:nvContentPartPr>
            <p14:xfrm>
              <a:off x="9904178" y="6260884"/>
              <a:ext cx="606960" cy="11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432719B-8BF9-4E4A-911D-251A69D01E1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86538" y="6243244"/>
                <a:ext cx="642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A753D73-5899-C4D1-6E3E-91583CD563D2}"/>
                  </a:ext>
                </a:extLst>
              </p14:cNvPr>
              <p14:cNvContentPartPr/>
              <p14:nvPr/>
            </p14:nvContentPartPr>
            <p14:xfrm>
              <a:off x="10395578" y="6194644"/>
              <a:ext cx="209520" cy="169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A753D73-5899-C4D1-6E3E-91583CD563D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77938" y="6177004"/>
                <a:ext cx="245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4EB9A9-F0F8-E643-109A-06D79888B745}"/>
                  </a:ext>
                </a:extLst>
              </p14:cNvPr>
              <p14:cNvContentPartPr/>
              <p14:nvPr/>
            </p14:nvContentPartPr>
            <p14:xfrm>
              <a:off x="4699658" y="1464244"/>
              <a:ext cx="157320" cy="146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4EB9A9-F0F8-E643-109A-06D79888B74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81658" y="1446604"/>
                <a:ext cx="192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4EC82F9-F3FC-A362-DC37-C6B574B30D77}"/>
                  </a:ext>
                </a:extLst>
              </p14:cNvPr>
              <p14:cNvContentPartPr/>
              <p14:nvPr/>
            </p14:nvContentPartPr>
            <p14:xfrm>
              <a:off x="5773898" y="1488724"/>
              <a:ext cx="209520" cy="146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4EC82F9-F3FC-A362-DC37-C6B574B30D7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56258" y="1470724"/>
                <a:ext cx="245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54961F-3CE3-97DF-A038-ADA521CAC664}"/>
                  </a:ext>
                </a:extLst>
              </p14:cNvPr>
              <p14:cNvContentPartPr/>
              <p14:nvPr/>
            </p14:nvContentPartPr>
            <p14:xfrm>
              <a:off x="7241978" y="1525444"/>
              <a:ext cx="158040" cy="120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54961F-3CE3-97DF-A038-ADA521CAC66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23978" y="1507444"/>
                <a:ext cx="193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2C89A3-DFCF-BDF4-4DEF-3963B504675E}"/>
                  </a:ext>
                </a:extLst>
              </p14:cNvPr>
              <p14:cNvContentPartPr/>
              <p14:nvPr/>
            </p14:nvContentPartPr>
            <p14:xfrm>
              <a:off x="7329458" y="1615444"/>
              <a:ext cx="23760" cy="117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2C89A3-DFCF-BDF4-4DEF-3963B504675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11458" y="1597804"/>
                <a:ext cx="594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D830E4A-E36C-06F8-6EE0-4255F3741FDC}"/>
                  </a:ext>
                </a:extLst>
              </p14:cNvPr>
              <p14:cNvContentPartPr/>
              <p14:nvPr/>
            </p14:nvContentPartPr>
            <p14:xfrm>
              <a:off x="8602418" y="1535524"/>
              <a:ext cx="162360" cy="148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D830E4A-E36C-06F8-6EE0-4255F3741FD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584418" y="1517884"/>
                <a:ext cx="198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DEB0051-79E6-EE42-0BD4-0E60F4D88A83}"/>
                  </a:ext>
                </a:extLst>
              </p14:cNvPr>
              <p14:cNvContentPartPr/>
              <p14:nvPr/>
            </p14:nvContentPartPr>
            <p14:xfrm>
              <a:off x="5054258" y="2361364"/>
              <a:ext cx="367200" cy="165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DEB0051-79E6-EE42-0BD4-0E60F4D88A8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36258" y="2343364"/>
                <a:ext cx="4028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FD92D88-B135-D379-27EB-F1B994EBB655}"/>
                  </a:ext>
                </a:extLst>
              </p14:cNvPr>
              <p14:cNvContentPartPr/>
              <p14:nvPr/>
            </p14:nvContentPartPr>
            <p14:xfrm>
              <a:off x="5452418" y="2390524"/>
              <a:ext cx="102240" cy="246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FD92D88-B135-D379-27EB-F1B994EBB65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34778" y="2372884"/>
                <a:ext cx="1378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CECD398-2639-9B49-AA38-C294CA706D58}"/>
                  </a:ext>
                </a:extLst>
              </p14:cNvPr>
              <p14:cNvContentPartPr/>
              <p14:nvPr/>
            </p14:nvContentPartPr>
            <p14:xfrm>
              <a:off x="5494178" y="2321404"/>
              <a:ext cx="295920" cy="208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CECD398-2639-9B49-AA38-C294CA706D5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476538" y="2303404"/>
                <a:ext cx="3315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FA49026-3C64-F24A-E19D-9500C8D11759}"/>
                  </a:ext>
                </a:extLst>
              </p14:cNvPr>
              <p14:cNvContentPartPr/>
              <p14:nvPr/>
            </p14:nvContentPartPr>
            <p14:xfrm>
              <a:off x="5805218" y="2413924"/>
              <a:ext cx="178560" cy="111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FA49026-3C64-F24A-E19D-9500C8D1175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87578" y="2395924"/>
                <a:ext cx="2142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81011A-8867-2BE5-D8DC-C1EB45316E87}"/>
                  </a:ext>
                </a:extLst>
              </p14:cNvPr>
              <p14:cNvContentPartPr/>
              <p14:nvPr/>
            </p14:nvContentPartPr>
            <p14:xfrm>
              <a:off x="6045698" y="2400964"/>
              <a:ext cx="303840" cy="127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81011A-8867-2BE5-D8DC-C1EB45316E8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027698" y="2382964"/>
                <a:ext cx="339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BF50F72-E9B9-9588-3A13-4F75BB4AAF66}"/>
                  </a:ext>
                </a:extLst>
              </p14:cNvPr>
              <p14:cNvContentPartPr/>
              <p14:nvPr/>
            </p14:nvContentPartPr>
            <p14:xfrm>
              <a:off x="6440978" y="2398444"/>
              <a:ext cx="386640" cy="111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BF50F72-E9B9-9588-3A13-4F75BB4AAF6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423338" y="2380444"/>
                <a:ext cx="422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B673882-8292-5AFB-A9A0-4826A8FCBCDB}"/>
                  </a:ext>
                </a:extLst>
              </p14:cNvPr>
              <p14:cNvContentPartPr/>
              <p14:nvPr/>
            </p14:nvContentPartPr>
            <p14:xfrm>
              <a:off x="6919058" y="2402404"/>
              <a:ext cx="148680" cy="117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B673882-8292-5AFB-A9A0-4826A8FCBCD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901058" y="2384764"/>
                <a:ext cx="184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4AACCF6-2E8C-6DF3-5D84-C62125D5EC62}"/>
                  </a:ext>
                </a:extLst>
              </p14:cNvPr>
              <p14:cNvContentPartPr/>
              <p14:nvPr/>
            </p14:nvContentPartPr>
            <p14:xfrm>
              <a:off x="7200938" y="2285404"/>
              <a:ext cx="94680" cy="225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4AACCF6-2E8C-6DF3-5D84-C62125D5EC6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183298" y="2267764"/>
                <a:ext cx="1303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8A18D72-266B-75B6-D446-20ECEBF23C4C}"/>
                  </a:ext>
                </a:extLst>
              </p14:cNvPr>
              <p14:cNvContentPartPr/>
              <p14:nvPr/>
            </p14:nvContentPartPr>
            <p14:xfrm>
              <a:off x="7188338" y="2371444"/>
              <a:ext cx="180720" cy="34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8A18D72-266B-75B6-D446-20ECEBF23C4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70338" y="2353804"/>
                <a:ext cx="2163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AB693EE-D0E0-8D97-4170-C5F55ACD8F78}"/>
                  </a:ext>
                </a:extLst>
              </p14:cNvPr>
              <p14:cNvContentPartPr/>
              <p14:nvPr/>
            </p14:nvContentPartPr>
            <p14:xfrm>
              <a:off x="8241698" y="2206924"/>
              <a:ext cx="167760" cy="163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AB693EE-D0E0-8D97-4170-C5F55ACD8F7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223698" y="2189284"/>
                <a:ext cx="2034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07166F0-66C1-4522-240A-93C7CA18FA34}"/>
                  </a:ext>
                </a:extLst>
              </p14:cNvPr>
              <p14:cNvContentPartPr/>
              <p14:nvPr/>
            </p14:nvContentPartPr>
            <p14:xfrm>
              <a:off x="8257178" y="2245804"/>
              <a:ext cx="42120" cy="16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07166F0-66C1-4522-240A-93C7CA18FA3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239538" y="2227804"/>
                <a:ext cx="77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9181BC-ADC0-968A-C0EC-C5FED9AE1917}"/>
                  </a:ext>
                </a:extLst>
              </p14:cNvPr>
              <p14:cNvContentPartPr/>
              <p14:nvPr/>
            </p14:nvContentPartPr>
            <p14:xfrm>
              <a:off x="8241698" y="2140324"/>
              <a:ext cx="60480" cy="24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9181BC-ADC0-968A-C0EC-C5FED9AE191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223698" y="2122684"/>
                <a:ext cx="96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36A92D8-0B86-2597-6C30-2F74A0DBC645}"/>
                  </a:ext>
                </a:extLst>
              </p14:cNvPr>
              <p14:cNvContentPartPr/>
              <p14:nvPr/>
            </p14:nvContentPartPr>
            <p14:xfrm>
              <a:off x="8395778" y="2211244"/>
              <a:ext cx="269280" cy="104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36A92D8-0B86-2597-6C30-2F74A0DBC64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78138" y="2193604"/>
                <a:ext cx="304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003B4D9-C653-D206-B75C-2F7A81ABD5F5}"/>
                  </a:ext>
                </a:extLst>
              </p14:cNvPr>
              <p14:cNvContentPartPr/>
              <p14:nvPr/>
            </p14:nvContentPartPr>
            <p14:xfrm>
              <a:off x="8575778" y="2060764"/>
              <a:ext cx="67320" cy="49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003B4D9-C653-D206-B75C-2F7A81ABD5F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57778" y="2042764"/>
                <a:ext cx="1029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0C5ACC3-836F-7C15-213C-A73B0A42C3B1}"/>
                  </a:ext>
                </a:extLst>
              </p14:cNvPr>
              <p14:cNvContentPartPr/>
              <p14:nvPr/>
            </p14:nvContentPartPr>
            <p14:xfrm>
              <a:off x="8628698" y="2063644"/>
              <a:ext cx="138960" cy="257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0C5ACC3-836F-7C15-213C-A73B0A42C3B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610698" y="2045644"/>
                <a:ext cx="1746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DB629EF-C45C-A1A3-EDAF-97D2BA027C7A}"/>
                  </a:ext>
                </a:extLst>
              </p14:cNvPr>
              <p14:cNvContentPartPr/>
              <p14:nvPr/>
            </p14:nvContentPartPr>
            <p14:xfrm>
              <a:off x="8693858" y="2099284"/>
              <a:ext cx="199080" cy="192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DB629EF-C45C-A1A3-EDAF-97D2BA027C7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76218" y="2081644"/>
                <a:ext cx="2347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C9D5200-8B51-13C7-A3B2-6884E0F898DC}"/>
                  </a:ext>
                </a:extLst>
              </p14:cNvPr>
              <p14:cNvContentPartPr/>
              <p14:nvPr/>
            </p14:nvContentPartPr>
            <p14:xfrm>
              <a:off x="8861258" y="2100724"/>
              <a:ext cx="136440" cy="179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C9D5200-8B51-13C7-A3B2-6884E0F898D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843258" y="2082724"/>
                <a:ext cx="1720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6F37631-59B1-BD0C-4828-F7221FD7CCC6}"/>
                  </a:ext>
                </a:extLst>
              </p14:cNvPr>
              <p14:cNvContentPartPr/>
              <p14:nvPr/>
            </p14:nvContentPartPr>
            <p14:xfrm>
              <a:off x="8965298" y="2139604"/>
              <a:ext cx="209880" cy="400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6F37631-59B1-BD0C-4828-F7221FD7CCC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47658" y="2121964"/>
                <a:ext cx="2455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A8D398F-54AD-3A6E-A74E-458C9ED5683E}"/>
                  </a:ext>
                </a:extLst>
              </p14:cNvPr>
              <p14:cNvContentPartPr/>
              <p14:nvPr/>
            </p14:nvContentPartPr>
            <p14:xfrm>
              <a:off x="7658498" y="1746484"/>
              <a:ext cx="1932840" cy="942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A8D398F-54AD-3A6E-A74E-458C9ED5683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40858" y="1728844"/>
                <a:ext cx="196848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25E8A14-02D2-5CA4-5E18-8AEC0B6718A4}"/>
                  </a:ext>
                </a:extLst>
              </p14:cNvPr>
              <p14:cNvContentPartPr/>
              <p14:nvPr/>
            </p14:nvContentPartPr>
            <p14:xfrm>
              <a:off x="5998898" y="3813964"/>
              <a:ext cx="63000" cy="101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25E8A14-02D2-5CA4-5E18-8AEC0B6718A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980898" y="3795964"/>
                <a:ext cx="986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D46BBEE-9A37-522B-D1EA-4026D5C0DA7A}"/>
                  </a:ext>
                </a:extLst>
              </p14:cNvPr>
              <p14:cNvContentPartPr/>
              <p14:nvPr/>
            </p14:nvContentPartPr>
            <p14:xfrm>
              <a:off x="6100418" y="3843124"/>
              <a:ext cx="100080" cy="716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D46BBEE-9A37-522B-D1EA-4026D5C0DA7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82778" y="3825124"/>
                <a:ext cx="135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F5AFC86-99C1-4E94-E04B-D87516D4904E}"/>
                  </a:ext>
                </a:extLst>
              </p14:cNvPr>
              <p14:cNvContentPartPr/>
              <p14:nvPr/>
            </p14:nvContentPartPr>
            <p14:xfrm>
              <a:off x="6147938" y="3858604"/>
              <a:ext cx="172080" cy="24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F5AFC86-99C1-4E94-E04B-D87516D4904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29938" y="3840964"/>
                <a:ext cx="207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CA85829-CAA1-BABA-F995-94270E51988C}"/>
                  </a:ext>
                </a:extLst>
              </p14:cNvPr>
              <p14:cNvContentPartPr/>
              <p14:nvPr/>
            </p14:nvContentPartPr>
            <p14:xfrm>
              <a:off x="6393458" y="3832684"/>
              <a:ext cx="113400" cy="83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CA85829-CAA1-BABA-F995-94270E51988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75818" y="3815044"/>
                <a:ext cx="1490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6D87886-A9D8-DBBB-F0B3-65DD063952D9}"/>
                  </a:ext>
                </a:extLst>
              </p14:cNvPr>
              <p14:cNvContentPartPr/>
              <p14:nvPr/>
            </p14:nvContentPartPr>
            <p14:xfrm>
              <a:off x="5802338" y="3675364"/>
              <a:ext cx="933840" cy="351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6D87886-A9D8-DBBB-F0B3-65DD063952D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784698" y="3657724"/>
                <a:ext cx="9694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A5BFE14-AB5C-7F93-8F8E-819A52408817}"/>
                  </a:ext>
                </a:extLst>
              </p14:cNvPr>
              <p14:cNvContentPartPr/>
              <p14:nvPr/>
            </p14:nvContentPartPr>
            <p14:xfrm>
              <a:off x="5060378" y="5194564"/>
              <a:ext cx="70920" cy="1515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A5BFE14-AB5C-7F93-8F8E-819A5240881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42378" y="5176924"/>
                <a:ext cx="106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C85128A-58D9-FD27-4E5D-23CE82249F41}"/>
                  </a:ext>
                </a:extLst>
              </p14:cNvPr>
              <p14:cNvContentPartPr/>
              <p14:nvPr/>
            </p14:nvContentPartPr>
            <p14:xfrm>
              <a:off x="5172698" y="5256124"/>
              <a:ext cx="71280" cy="101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C85128A-58D9-FD27-4E5D-23CE82249F4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155058" y="5238484"/>
                <a:ext cx="106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6187203-AB3A-A52D-8BE1-BFAC59F05CE7}"/>
                  </a:ext>
                </a:extLst>
              </p14:cNvPr>
              <p14:cNvContentPartPr/>
              <p14:nvPr/>
            </p14:nvContentPartPr>
            <p14:xfrm>
              <a:off x="5193578" y="5256124"/>
              <a:ext cx="170280" cy="709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6187203-AB3A-A52D-8BE1-BFAC59F05CE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175938" y="5238484"/>
                <a:ext cx="2059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C970A5D-7763-9222-E6A8-1E1DADAB48EE}"/>
                  </a:ext>
                </a:extLst>
              </p14:cNvPr>
              <p14:cNvContentPartPr/>
              <p14:nvPr/>
            </p14:nvContentPartPr>
            <p14:xfrm>
              <a:off x="5470778" y="5224084"/>
              <a:ext cx="124920" cy="1389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C970A5D-7763-9222-E6A8-1E1DADAB48E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452778" y="5206444"/>
                <a:ext cx="160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57227C2-F536-B146-7D57-4D1C71FF321B}"/>
                  </a:ext>
                </a:extLst>
              </p14:cNvPr>
              <p14:cNvContentPartPr/>
              <p14:nvPr/>
            </p14:nvContentPartPr>
            <p14:xfrm>
              <a:off x="5598938" y="5226604"/>
              <a:ext cx="81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57227C2-F536-B146-7D57-4D1C71FF321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580938" y="5208964"/>
                <a:ext cx="117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E2768E3-AD99-BD8D-0CBB-13F1054592DB}"/>
                  </a:ext>
                </a:extLst>
              </p14:cNvPr>
              <p14:cNvContentPartPr/>
              <p14:nvPr/>
            </p14:nvContentPartPr>
            <p14:xfrm>
              <a:off x="4704338" y="4936804"/>
              <a:ext cx="1259640" cy="650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E2768E3-AD99-BD8D-0CBB-13F1054592D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686698" y="4919164"/>
                <a:ext cx="1295280" cy="68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714807B-D73A-31E4-5027-6A66DAE57BCB}"/>
              </a:ext>
            </a:extLst>
          </p:cNvPr>
          <p:cNvGrpSpPr/>
          <p:nvPr/>
        </p:nvGrpSpPr>
        <p:grpSpPr>
          <a:xfrm>
            <a:off x="4784978" y="6128404"/>
            <a:ext cx="682200" cy="446400"/>
            <a:chOff x="4784978" y="6128404"/>
            <a:chExt cx="6822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7BB7911-339B-DACE-DB39-5BB85EF72B06}"/>
                    </a:ext>
                  </a:extLst>
                </p14:cNvPr>
                <p14:cNvContentPartPr/>
                <p14:nvPr/>
              </p14:nvContentPartPr>
              <p14:xfrm>
                <a:off x="5099618" y="6331804"/>
                <a:ext cx="23760" cy="114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7BB7911-339B-DACE-DB39-5BB85EF72B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81618" y="6313804"/>
                  <a:ext cx="59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24392AD-CF75-EEC0-BBA8-DF3E75DB0CFB}"/>
                    </a:ext>
                  </a:extLst>
                </p14:cNvPr>
                <p14:cNvContentPartPr/>
                <p14:nvPr/>
              </p14:nvContentPartPr>
              <p14:xfrm>
                <a:off x="5217338" y="6306964"/>
                <a:ext cx="360" cy="129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24392AD-CF75-EEC0-BBA8-DF3E75DB0CF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99338" y="6289324"/>
                  <a:ext cx="3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485DD68-5BDE-A066-8B94-4433B903E98D}"/>
                    </a:ext>
                  </a:extLst>
                </p14:cNvPr>
                <p14:cNvContentPartPr/>
                <p14:nvPr/>
              </p14:nvContentPartPr>
              <p14:xfrm>
                <a:off x="4784978" y="6128404"/>
                <a:ext cx="682200" cy="446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485DD68-5BDE-A066-8B94-4433B903E98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766978" y="6110404"/>
                  <a:ext cx="717840" cy="48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1E6B64-0435-F73A-02CD-C0B0076E5C8E}"/>
              </a:ext>
            </a:extLst>
          </p:cNvPr>
          <p:cNvGrpSpPr/>
          <p:nvPr/>
        </p:nvGrpSpPr>
        <p:grpSpPr>
          <a:xfrm>
            <a:off x="7679378" y="2989924"/>
            <a:ext cx="4443120" cy="3075120"/>
            <a:chOff x="7679378" y="2989924"/>
            <a:chExt cx="4443120" cy="30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19D34E-1E99-3A8C-AC1B-2CCB013D1532}"/>
                    </a:ext>
                  </a:extLst>
                </p14:cNvPr>
                <p14:cNvContentPartPr/>
                <p14:nvPr/>
              </p14:nvContentPartPr>
              <p14:xfrm>
                <a:off x="7679378" y="3296284"/>
                <a:ext cx="198720" cy="146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19D34E-1E99-3A8C-AC1B-2CCB013D153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61378" y="3278644"/>
                  <a:ext cx="234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ADF7D14-942A-54BE-38BB-A3D44EE08AD4}"/>
                    </a:ext>
                  </a:extLst>
                </p14:cNvPr>
                <p14:cNvContentPartPr/>
                <p14:nvPr/>
              </p14:nvContentPartPr>
              <p14:xfrm>
                <a:off x="7721498" y="3349204"/>
                <a:ext cx="115560" cy="182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ADF7D14-942A-54BE-38BB-A3D44EE08AD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03498" y="3331564"/>
                  <a:ext cx="151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6E1021-60A6-30F7-08FE-73CCBA6C33D4}"/>
                    </a:ext>
                  </a:extLst>
                </p14:cNvPr>
                <p14:cNvContentPartPr/>
                <p14:nvPr/>
              </p14:nvContentPartPr>
              <p14:xfrm>
                <a:off x="8310098" y="3354244"/>
                <a:ext cx="216360" cy="133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6E1021-60A6-30F7-08FE-73CCBA6C33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92458" y="3336604"/>
                  <a:ext cx="252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337E85A-9A82-C286-8673-CBA1E4952E70}"/>
                    </a:ext>
                  </a:extLst>
                </p14:cNvPr>
                <p14:cNvContentPartPr/>
                <p14:nvPr/>
              </p14:nvContentPartPr>
              <p14:xfrm>
                <a:off x="8390738" y="3427684"/>
                <a:ext cx="68400" cy="186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337E85A-9A82-C286-8673-CBA1E4952E7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72738" y="3409684"/>
                  <a:ext cx="104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C18A232-D0D4-48D5-B8ED-5F5782E599EE}"/>
                    </a:ext>
                  </a:extLst>
                </p14:cNvPr>
                <p14:cNvContentPartPr/>
                <p14:nvPr/>
              </p14:nvContentPartPr>
              <p14:xfrm>
                <a:off x="9260498" y="3324364"/>
                <a:ext cx="210240" cy="164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C18A232-D0D4-48D5-B8ED-5F5782E599E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42858" y="3306724"/>
                  <a:ext cx="245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C1A6F0-D366-A41F-16BE-7B72DAC23C77}"/>
                    </a:ext>
                  </a:extLst>
                </p14:cNvPr>
                <p14:cNvContentPartPr/>
                <p14:nvPr/>
              </p14:nvContentPartPr>
              <p14:xfrm>
                <a:off x="9360578" y="3414724"/>
                <a:ext cx="102240" cy="207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C1A6F0-D366-A41F-16BE-7B72DAC23C7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42578" y="3396724"/>
                  <a:ext cx="137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697F1A-FEC9-4C38-39CB-622F7D2040D7}"/>
                    </a:ext>
                  </a:extLst>
                </p14:cNvPr>
                <p14:cNvContentPartPr/>
                <p14:nvPr/>
              </p14:nvContentPartPr>
              <p14:xfrm>
                <a:off x="7972418" y="4815844"/>
                <a:ext cx="241200" cy="165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697F1A-FEC9-4C38-39CB-622F7D2040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54418" y="4798204"/>
                  <a:ext cx="276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9B40486-A5A4-C67D-C0F5-A7107C40A52E}"/>
                    </a:ext>
                  </a:extLst>
                </p14:cNvPr>
                <p14:cNvContentPartPr/>
                <p14:nvPr/>
              </p14:nvContentPartPr>
              <p14:xfrm>
                <a:off x="8691338" y="4819084"/>
                <a:ext cx="123840" cy="171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9B40486-A5A4-C67D-C0F5-A7107C40A5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73338" y="4801084"/>
                  <a:ext cx="159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36F46C-7766-5269-DA5B-A40739DBD476}"/>
                    </a:ext>
                  </a:extLst>
                </p14:cNvPr>
                <p14:cNvContentPartPr/>
                <p14:nvPr/>
              </p14:nvContentPartPr>
              <p14:xfrm>
                <a:off x="9399458" y="4811884"/>
                <a:ext cx="106560" cy="136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36F46C-7766-5269-DA5B-A40739DBD47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81818" y="4794244"/>
                  <a:ext cx="142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276AF24-3786-3B09-2521-F3FB04B19861}"/>
                    </a:ext>
                  </a:extLst>
                </p14:cNvPr>
                <p14:cNvContentPartPr/>
                <p14:nvPr/>
              </p14:nvContentPartPr>
              <p14:xfrm>
                <a:off x="9517178" y="4763284"/>
                <a:ext cx="376920" cy="60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276AF24-3786-3B09-2521-F3FB04B198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99538" y="4745644"/>
                  <a:ext cx="412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8B0D6D7-3E99-78EC-25AD-33B36928DA9D}"/>
                    </a:ext>
                  </a:extLst>
                </p14:cNvPr>
                <p14:cNvContentPartPr/>
                <p14:nvPr/>
              </p14:nvContentPartPr>
              <p14:xfrm>
                <a:off x="9802298" y="3403204"/>
                <a:ext cx="648720" cy="20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8B0D6D7-3E99-78EC-25AD-33B36928DA9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84298" y="3385204"/>
                  <a:ext cx="684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B17034-0C29-09BD-9B43-837ACB4F772F}"/>
                    </a:ext>
                  </a:extLst>
                </p14:cNvPr>
                <p14:cNvContentPartPr/>
                <p14:nvPr/>
              </p14:nvContentPartPr>
              <p14:xfrm>
                <a:off x="10345898" y="3302044"/>
                <a:ext cx="215640" cy="215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B17034-0C29-09BD-9B43-837ACB4F772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328258" y="3284404"/>
                  <a:ext cx="251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36A3E2-83C0-35E6-3C2E-301352B81E40}"/>
                    </a:ext>
                  </a:extLst>
                </p14:cNvPr>
                <p14:cNvContentPartPr/>
                <p14:nvPr/>
              </p14:nvContentPartPr>
              <p14:xfrm>
                <a:off x="10016498" y="4888924"/>
                <a:ext cx="476280" cy="2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36A3E2-83C0-35E6-3C2E-301352B81E4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98858" y="4871284"/>
                  <a:ext cx="511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079028F-D887-896B-7E57-A14E40101509}"/>
                    </a:ext>
                  </a:extLst>
                </p14:cNvPr>
                <p14:cNvContentPartPr/>
                <p14:nvPr/>
              </p14:nvContentPartPr>
              <p14:xfrm>
                <a:off x="10366778" y="4833124"/>
                <a:ext cx="149760" cy="170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079028F-D887-896B-7E57-A14E4010150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49138" y="4815124"/>
                  <a:ext cx="18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D824AA7-F32F-2328-34C6-9ABD55F40A7A}"/>
                    </a:ext>
                  </a:extLst>
                </p14:cNvPr>
                <p14:cNvContentPartPr/>
                <p14:nvPr/>
              </p14:nvContentPartPr>
              <p14:xfrm>
                <a:off x="10157618" y="4316884"/>
                <a:ext cx="275040" cy="153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D824AA7-F32F-2328-34C6-9ABD55F40A7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39978" y="4298884"/>
                  <a:ext cx="310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85A6758-7C28-2105-E4D3-2BEB8635F8D8}"/>
                    </a:ext>
                  </a:extLst>
                </p14:cNvPr>
                <p14:cNvContentPartPr/>
                <p14:nvPr/>
              </p14:nvContentPartPr>
              <p14:xfrm>
                <a:off x="10445618" y="4439644"/>
                <a:ext cx="235080" cy="15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85A6758-7C28-2105-E4D3-2BEB8635F8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427978" y="4422004"/>
                  <a:ext cx="270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4571B14-A928-E806-1910-6C71FAE3B159}"/>
                    </a:ext>
                  </a:extLst>
                </p14:cNvPr>
                <p14:cNvContentPartPr/>
                <p14:nvPr/>
              </p14:nvContentPartPr>
              <p14:xfrm>
                <a:off x="9909218" y="5795044"/>
                <a:ext cx="225720" cy="169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4571B14-A928-E806-1910-6C71FAE3B15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891218" y="5777404"/>
                  <a:ext cx="261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88F1B1-6113-1CFD-397C-AA6A853E42EF}"/>
                    </a:ext>
                  </a:extLst>
                </p14:cNvPr>
                <p14:cNvContentPartPr/>
                <p14:nvPr/>
              </p14:nvContentPartPr>
              <p14:xfrm>
                <a:off x="10134218" y="5887204"/>
                <a:ext cx="214560" cy="177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88F1B1-6113-1CFD-397C-AA6A853E42E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16578" y="5869204"/>
                  <a:ext cx="250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4A9FABD-2EBB-19D1-B8DE-28C86C39E405}"/>
                    </a:ext>
                  </a:extLst>
                </p14:cNvPr>
                <p14:cNvContentPartPr/>
                <p14:nvPr/>
              </p14:nvContentPartPr>
              <p14:xfrm>
                <a:off x="10131698" y="3035644"/>
                <a:ext cx="457920" cy="120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4A9FABD-2EBB-19D1-B8DE-28C86C39E4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3698" y="3018004"/>
                  <a:ext cx="49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3C017F6-F0A3-1524-A62D-681A9155A922}"/>
                    </a:ext>
                  </a:extLst>
                </p14:cNvPr>
                <p14:cNvContentPartPr/>
                <p14:nvPr/>
              </p14:nvContentPartPr>
              <p14:xfrm>
                <a:off x="10529138" y="2989924"/>
                <a:ext cx="55080" cy="2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3C017F6-F0A3-1524-A62D-681A9155A92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11138" y="2972284"/>
                  <a:ext cx="90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1EBDB61-7C6A-B19B-3A5F-4C989272FF85}"/>
                    </a:ext>
                  </a:extLst>
                </p14:cNvPr>
                <p14:cNvContentPartPr/>
                <p14:nvPr/>
              </p14:nvContentPartPr>
              <p14:xfrm>
                <a:off x="10583858" y="2992444"/>
                <a:ext cx="131040" cy="200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1EBDB61-7C6A-B19B-3A5F-4C989272FF8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66218" y="2974804"/>
                  <a:ext cx="166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DFF34A-C7D5-23F0-BC57-0C6BEA1F66EE}"/>
                    </a:ext>
                  </a:extLst>
                </p14:cNvPr>
                <p14:cNvContentPartPr/>
                <p14:nvPr/>
              </p14:nvContentPartPr>
              <p14:xfrm>
                <a:off x="10675298" y="3083524"/>
                <a:ext cx="126000" cy="20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DFF34A-C7D5-23F0-BC57-0C6BEA1F66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57658" y="3065884"/>
                  <a:ext cx="161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581ADBF-1EE6-319D-22CD-872BE1429392}"/>
                    </a:ext>
                  </a:extLst>
                </p14:cNvPr>
                <p14:cNvContentPartPr/>
                <p14:nvPr/>
              </p14:nvContentPartPr>
              <p14:xfrm>
                <a:off x="9260498" y="4159924"/>
                <a:ext cx="168480" cy="110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581ADBF-1EE6-319D-22CD-872BE142939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42498" y="4141924"/>
                  <a:ext cx="204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C1AB95E-BB58-0869-AACF-BF9989559959}"/>
                    </a:ext>
                  </a:extLst>
                </p14:cNvPr>
                <p14:cNvContentPartPr/>
                <p14:nvPr/>
              </p14:nvContentPartPr>
              <p14:xfrm>
                <a:off x="9483338" y="4127164"/>
                <a:ext cx="227880" cy="102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C1AB95E-BB58-0869-AACF-BF998955995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65698" y="4109524"/>
                  <a:ext cx="263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465344-A368-6061-48D1-6588E590C8B0}"/>
                    </a:ext>
                  </a:extLst>
                </p14:cNvPr>
                <p14:cNvContentPartPr/>
                <p14:nvPr/>
              </p14:nvContentPartPr>
              <p14:xfrm>
                <a:off x="9592418" y="3994684"/>
                <a:ext cx="97920" cy="31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465344-A368-6061-48D1-6588E590C8B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74778" y="3977044"/>
                  <a:ext cx="133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BF9C1D-6E0A-0B94-22C6-8854BDF95E9D}"/>
                    </a:ext>
                  </a:extLst>
                </p14:cNvPr>
                <p14:cNvContentPartPr/>
                <p14:nvPr/>
              </p14:nvContentPartPr>
              <p14:xfrm>
                <a:off x="9689978" y="3965164"/>
                <a:ext cx="259200" cy="225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BF9C1D-6E0A-0B94-22C6-8854BDF95E9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71978" y="3947524"/>
                  <a:ext cx="294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9817EB7-595F-4FBD-C704-F1D3B9310B83}"/>
                    </a:ext>
                  </a:extLst>
                </p14:cNvPr>
                <p14:cNvContentPartPr/>
                <p14:nvPr/>
              </p14:nvContentPartPr>
              <p14:xfrm>
                <a:off x="8806178" y="5547364"/>
                <a:ext cx="23760" cy="154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9817EB7-595F-4FBD-C704-F1D3B9310B8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88538" y="5529724"/>
                  <a:ext cx="59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AB0B2A6-2053-061C-1318-6E5BDE3FD493}"/>
                    </a:ext>
                  </a:extLst>
                </p14:cNvPr>
                <p14:cNvContentPartPr/>
                <p14:nvPr/>
              </p14:nvContentPartPr>
              <p14:xfrm>
                <a:off x="8848298" y="5549884"/>
                <a:ext cx="136440" cy="115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AB0B2A6-2053-061C-1318-6E5BDE3FD49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30298" y="5532244"/>
                  <a:ext cx="172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90BC960-0B0C-AC69-7D00-A2BA51A92779}"/>
                    </a:ext>
                  </a:extLst>
                </p14:cNvPr>
                <p14:cNvContentPartPr/>
                <p14:nvPr/>
              </p14:nvContentPartPr>
              <p14:xfrm>
                <a:off x="9052058" y="5583364"/>
                <a:ext cx="102600" cy="8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90BC960-0B0C-AC69-7D00-A2BA51A9277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034058" y="5565724"/>
                  <a:ext cx="138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F03E712-24A7-0F68-8BDA-55753384F1CB}"/>
                    </a:ext>
                  </a:extLst>
                </p14:cNvPr>
                <p14:cNvContentPartPr/>
                <p14:nvPr/>
              </p14:nvContentPartPr>
              <p14:xfrm>
                <a:off x="9209018" y="5492284"/>
                <a:ext cx="104760" cy="181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F03E712-24A7-0F68-8BDA-55753384F1C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191018" y="5474284"/>
                  <a:ext cx="140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514F1F2-FEC1-521D-279E-0A87D822278A}"/>
                    </a:ext>
                  </a:extLst>
                </p14:cNvPr>
                <p14:cNvContentPartPr/>
                <p14:nvPr/>
              </p14:nvContentPartPr>
              <p14:xfrm>
                <a:off x="9419978" y="5533324"/>
                <a:ext cx="322560" cy="1062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514F1F2-FEC1-521D-279E-0A87D822278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02338" y="5515324"/>
                  <a:ext cx="358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A1C06B3-3A3A-BBD0-3C93-B6084FC395C3}"/>
                    </a:ext>
                  </a:extLst>
                </p14:cNvPr>
                <p14:cNvContentPartPr/>
                <p14:nvPr/>
              </p14:nvContentPartPr>
              <p14:xfrm>
                <a:off x="9739658" y="5498764"/>
                <a:ext cx="55080" cy="114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A1C06B3-3A3A-BBD0-3C93-B6084FC395C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721658" y="5480764"/>
                  <a:ext cx="90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3618F7-29CE-4EF3-6164-3E15863F5EB5}"/>
                    </a:ext>
                  </a:extLst>
                </p14:cNvPr>
                <p14:cNvContentPartPr/>
                <p14:nvPr/>
              </p14:nvContentPartPr>
              <p14:xfrm>
                <a:off x="9674138" y="5387164"/>
                <a:ext cx="217440" cy="230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3618F7-29CE-4EF3-6164-3E15863F5EB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56498" y="5369164"/>
                  <a:ext cx="253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01218B4-B035-6AAC-89C5-42738889E607}"/>
                    </a:ext>
                  </a:extLst>
                </p14:cNvPr>
                <p14:cNvContentPartPr/>
                <p14:nvPr/>
              </p14:nvContentPartPr>
              <p14:xfrm>
                <a:off x="9864938" y="5498764"/>
                <a:ext cx="162360" cy="1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01218B4-B035-6AAC-89C5-42738889E60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847298" y="5480764"/>
                  <a:ext cx="198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2965121-17A2-5EEC-975B-FE771F9D931C}"/>
                    </a:ext>
                  </a:extLst>
                </p14:cNvPr>
                <p14:cNvContentPartPr/>
                <p14:nvPr/>
              </p14:nvContentPartPr>
              <p14:xfrm>
                <a:off x="10766738" y="3524164"/>
                <a:ext cx="736920" cy="402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2965121-17A2-5EEC-975B-FE771F9D93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749098" y="3506524"/>
                  <a:ext cx="7725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FA012F4-EB1A-D921-E57A-920F872C4D3D}"/>
                    </a:ext>
                  </a:extLst>
                </p14:cNvPr>
                <p14:cNvContentPartPr/>
                <p14:nvPr/>
              </p14:nvContentPartPr>
              <p14:xfrm>
                <a:off x="10863578" y="4001164"/>
                <a:ext cx="673560" cy="551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FA012F4-EB1A-D921-E57A-920F872C4D3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45938" y="3983164"/>
                  <a:ext cx="7092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8257BB2-A547-9ED4-3F0B-9224FAA75808}"/>
                    </a:ext>
                  </a:extLst>
                </p14:cNvPr>
                <p14:cNvContentPartPr/>
                <p14:nvPr/>
              </p14:nvContentPartPr>
              <p14:xfrm>
                <a:off x="10889858" y="4050844"/>
                <a:ext cx="734400" cy="1412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8257BB2-A547-9ED4-3F0B-9224FAA7580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71858" y="4032844"/>
                  <a:ext cx="770040" cy="14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5139725-F974-08EF-95DB-DFEF54E0DA22}"/>
                    </a:ext>
                  </a:extLst>
                </p14:cNvPr>
                <p14:cNvContentPartPr/>
                <p14:nvPr/>
              </p14:nvContentPartPr>
              <p14:xfrm>
                <a:off x="11624258" y="3769684"/>
                <a:ext cx="146880" cy="489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5139725-F974-08EF-95DB-DFEF54E0DA2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606258" y="3751684"/>
                  <a:ext cx="182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9A65A58-BA1D-9A15-61B9-486AF2524B55}"/>
                    </a:ext>
                  </a:extLst>
                </p14:cNvPr>
                <p14:cNvContentPartPr/>
                <p14:nvPr/>
              </p14:nvContentPartPr>
              <p14:xfrm>
                <a:off x="11653058" y="3799564"/>
                <a:ext cx="447480" cy="48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A65A58-BA1D-9A15-61B9-486AF2524B5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635418" y="3781564"/>
                  <a:ext cx="48312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1680B59-0A9C-F400-CD4E-B339B11447CF}"/>
                    </a:ext>
                  </a:extLst>
                </p14:cNvPr>
                <p14:cNvContentPartPr/>
                <p14:nvPr/>
              </p14:nvContentPartPr>
              <p14:xfrm>
                <a:off x="11640098" y="3309604"/>
                <a:ext cx="81720" cy="75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1680B59-0A9C-F400-CD4E-B339B11447C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622098" y="3291964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71387AF-0418-6060-3570-9A8A33E5C927}"/>
                    </a:ext>
                  </a:extLst>
                </p14:cNvPr>
                <p14:cNvContentPartPr/>
                <p14:nvPr/>
              </p14:nvContentPartPr>
              <p14:xfrm>
                <a:off x="11710658" y="3248044"/>
                <a:ext cx="164880" cy="312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71387AF-0418-6060-3570-9A8A33E5C92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92658" y="3230044"/>
                  <a:ext cx="200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DB739E6-D374-A20A-8B32-6F92E8173797}"/>
                    </a:ext>
                  </a:extLst>
                </p14:cNvPr>
                <p14:cNvContentPartPr/>
                <p14:nvPr/>
              </p14:nvContentPartPr>
              <p14:xfrm>
                <a:off x="11940698" y="3392764"/>
                <a:ext cx="181800" cy="237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DB739E6-D374-A20A-8B32-6F92E81737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922698" y="3375124"/>
                  <a:ext cx="217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DCD1F50-10E5-0706-DC39-E8656CD76565}"/>
                    </a:ext>
                  </a:extLst>
                </p14:cNvPr>
                <p14:cNvContentPartPr/>
                <p14:nvPr/>
              </p14:nvContentPartPr>
              <p14:xfrm>
                <a:off x="11448578" y="4906564"/>
                <a:ext cx="398160" cy="137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DCD1F50-10E5-0706-DC39-E8656CD7656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430938" y="4888924"/>
                  <a:ext cx="433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A9E6C5-33F7-0E91-93B1-8488BD54098D}"/>
                    </a:ext>
                  </a:extLst>
                </p14:cNvPr>
                <p14:cNvContentPartPr/>
                <p14:nvPr/>
              </p14:nvContentPartPr>
              <p14:xfrm>
                <a:off x="11731538" y="4839244"/>
                <a:ext cx="73440" cy="29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A9E6C5-33F7-0E91-93B1-8488BD54098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713898" y="4821604"/>
                  <a:ext cx="109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E006CC-0750-4606-F83E-CA7D77525F2F}"/>
                    </a:ext>
                  </a:extLst>
                </p14:cNvPr>
                <p14:cNvContentPartPr/>
                <p14:nvPr/>
              </p14:nvContentPartPr>
              <p14:xfrm>
                <a:off x="11802098" y="4841764"/>
                <a:ext cx="316800" cy="208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E006CC-0750-4606-F83E-CA7D77525F2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784098" y="4823764"/>
                  <a:ext cx="352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563B48-D604-F333-E3A2-283CC3B62E5C}"/>
                    </a:ext>
                  </a:extLst>
                </p14:cNvPr>
                <p14:cNvContentPartPr/>
                <p14:nvPr/>
              </p14:nvContentPartPr>
              <p14:xfrm>
                <a:off x="9867818" y="4158124"/>
                <a:ext cx="1206000" cy="641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563B48-D604-F333-E3A2-283CC3B62E5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849818" y="4140484"/>
                  <a:ext cx="1241640" cy="67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BDECBAA-C53D-CB12-D5B7-CF024FB49FCE}"/>
                  </a:ext>
                </a:extLst>
              </p14:cNvPr>
              <p14:cNvContentPartPr/>
              <p14:nvPr/>
            </p14:nvContentPartPr>
            <p14:xfrm>
              <a:off x="2663138" y="564604"/>
              <a:ext cx="593640" cy="142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BDECBAA-C53D-CB12-D5B7-CF024FB49FC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645498" y="546964"/>
                <a:ext cx="62928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496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1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B2BE6-0A45-41B7-B6C7-996E916D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" y="862094"/>
            <a:ext cx="10543264" cy="51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DD85-035E-46B5-9F76-51B3CB60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en-IN" dirty="0">
              <a:solidFill>
                <a:srgbClr val="002060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2E99EC-7ABC-4B2D-AB27-C19BE0F43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452" y="1650093"/>
            <a:ext cx="8285752" cy="5034884"/>
          </a:xfrm>
        </p:spPr>
      </p:pic>
    </p:spTree>
    <p:extLst>
      <p:ext uri="{BB962C8B-B14F-4D97-AF65-F5344CB8AC3E}">
        <p14:creationId xmlns:p14="http://schemas.microsoft.com/office/powerpoint/2010/main" val="148323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42A94-0FF7-9E51-238B-80802A67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712" y="1673965"/>
            <a:ext cx="9455307" cy="47746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A323B-6D3E-79E0-DA61-1CEE45E1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1366342"/>
            <a:ext cx="8169348" cy="4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9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 Approach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27459-19BF-28B9-0DD8-9342B34E1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940" y="1650653"/>
            <a:ext cx="8256664" cy="5034324"/>
          </a:xfrm>
        </p:spPr>
      </p:pic>
    </p:spTree>
    <p:extLst>
      <p:ext uri="{BB962C8B-B14F-4D97-AF65-F5344CB8AC3E}">
        <p14:creationId xmlns:p14="http://schemas.microsoft.com/office/powerpoint/2010/main" val="202921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7D6-121D-4C78-9887-F7B2ACF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Analytic Approach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530C5-8992-EAEF-1183-D3452BE4C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882" y="1787966"/>
            <a:ext cx="9698567" cy="4219753"/>
          </a:xfrm>
        </p:spPr>
      </p:pic>
    </p:spTree>
    <p:extLst>
      <p:ext uri="{BB962C8B-B14F-4D97-AF65-F5344CB8AC3E}">
        <p14:creationId xmlns:p14="http://schemas.microsoft.com/office/powerpoint/2010/main" val="192627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9606-9FAB-4E5A-8254-C6570E92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Supervised Learning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A990FA-9B9C-463D-8B47-7D4B386E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853" y="1558911"/>
            <a:ext cx="9101859" cy="45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788</Words>
  <Application>Microsoft Office PowerPoint</Application>
  <PresentationFormat>Widescreen</PresentationFormat>
  <Paragraphs>184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Machine Learning-Premalatha T</vt:lpstr>
      <vt:lpstr>Agenda</vt:lpstr>
      <vt:lpstr>Types of Analytics</vt:lpstr>
      <vt:lpstr>PowerPoint Presentation</vt:lpstr>
      <vt:lpstr>Data Science</vt:lpstr>
      <vt:lpstr>Problem Statement</vt:lpstr>
      <vt:lpstr>Analytic Approach</vt:lpstr>
      <vt:lpstr>Analytic Approach</vt:lpstr>
      <vt:lpstr>Supervised Learning</vt:lpstr>
      <vt:lpstr>Machine Learning </vt:lpstr>
      <vt:lpstr>Data understanding</vt:lpstr>
      <vt:lpstr>Data preparation</vt:lpstr>
      <vt:lpstr>Data Science</vt:lpstr>
      <vt:lpstr>Machine Learning</vt:lpstr>
      <vt:lpstr>Applications in Manufacturing</vt:lpstr>
      <vt:lpstr>Applications in Retail and E-Commerce</vt:lpstr>
      <vt:lpstr>Applications in Education</vt:lpstr>
      <vt:lpstr>Other Applications</vt:lpstr>
      <vt:lpstr>Applications in Finance</vt:lpstr>
      <vt:lpstr>Career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Learning-Premalatha T</dc:title>
  <dc:creator>Prema latha</dc:creator>
  <cp:lastModifiedBy>DataScience Monster</cp:lastModifiedBy>
  <cp:revision>2</cp:revision>
  <dcterms:created xsi:type="dcterms:W3CDTF">2023-05-08T05:50:02Z</dcterms:created>
  <dcterms:modified xsi:type="dcterms:W3CDTF">2023-10-12T03:30:59Z</dcterms:modified>
</cp:coreProperties>
</file>