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4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lvl="0">
      <a:defRPr lang="en-US"/>
    </a:defPPr>
    <a:lvl1pPr lvl="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lvl="1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lvl="2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lvl="3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lvl="4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6:50.8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1696 24575,'45'-15'0,"62"-24"0,83-25 0,93-22 0,95-26-5044,102-27 5044,87-25-3291,60-19 3291,2 2-1712,-33 3 1712,-68 21 0,-85 23-1657,-107 29 1657,-102 33 855,-85 28-855,-69 22 2658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7:13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1 123 24575,'117'-37'0,"138"-24"0,-114 39 0,-121 21 0,1 0 0,-1 1 0,1 1 0,38 7 0,-47-4 0,-1 0 0,1 1 0,-1 0 0,0 1 0,0 0 0,0 0 0,-1 1 0,0 1 0,-1 0 0,1 0 0,14 18 0,-13-12 0,0-1 0,-1 1 0,0 1 0,-1-1 0,-1 2 0,-1-1 0,0 1 0,6 19 0,-7-5 0,0 1 0,-2-1 0,-1 0 0,-2 49 0,-4-21 0,-16 85 0,2-65 0,-5 0 0,-2-1 0,-4-1 0,-4-2 0,-76 132 0,82-164 0,-2-1 0,-2-2 0,-2-1 0,-1-1 0,-2-2 0,-54 42 0,69-62 0,-1-2 0,-23 11 0,-4 4 0,-34 24-1365,61-39-5461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7:15.0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0 312 24575,'27'62'0,"21"73"0,-9-23 0,-30-89 0,7 24 0,3 0 0,2-2 0,45 73 0,-54-100 0,-4-4 0,1-2 0,1 1 0,0-1 0,17 16 0,-24-25 0,1-1 0,-1 1 0,0-1 0,1 0 0,0 0 0,0 0 0,-1 0 0,1-1 0,0 0 0,0 1 0,0-1 0,1-1 0,-1 1 0,0-1 0,0 1 0,0-1 0,1 0 0,-1-1 0,0 1 0,0-1 0,6-1 0,5-4 0,-1 0 0,1 0 0,-2-2 0,1 1 0,-1-2 0,0 0 0,-1 0 0,0-1 0,0-1 0,11-13 0,3-6 0,0-1 0,36-62 0,-46 66 0,-2 0 0,-1-1 0,-1-1 0,-2 0 0,0-1 0,-2 0 0,-2-1 0,0 1 0,-3-1 0,0 0 0,-3-53 0,0 53 0,-2-42 0,2 68 0,-1 0 0,1 0 0,-1 0 0,-1 0 0,1 1 0,-1-1 0,1 0 0,-1 1 0,-1-1 0,-3-6 0,6 11 0,0 0 0,-1-1 0,1 1 0,0 0 0,0-1 0,0 1 0,-1 0 0,1 0 0,0-1 0,-1 1 0,1 0 0,0 0 0,0 0 0,-1-1 0,1 1 0,0 0 0,-1 0 0,1 0 0,0 0 0,-1 0 0,1-1 0,-1 1 0,1 0 0,0 0 0,-1 0 0,1 0 0,0 0 0,-1 0 0,1 0 0,0 1 0,-1-1 0,1 0 0,0 0 0,-1 0 0,1 0 0,0 0 0,-1 0 0,1 1 0,0-1 0,-1 0 0,1 0 0,0 0 0,-1 1 0,1-1 0,0 0 0,0 0 0,-1 1 0,-7 18 0,6-6 0,0 0 0,2 0 0,-1 0 0,1 0 0,1 0 0,1 0 0,4 22 0,3 2 0,20 51 0,-9-37 0,45 85 0,-54-118 0,0 0 0,1-1 0,0 0 0,2-1 0,0 0 0,1-1 0,29 23 0,-37-33 0,0-1 0,0 1 0,0-2 0,0 1 0,1-1 0,0 0 0,-1-1 0,1 1 0,0-2 0,0 1 0,1-1 0,-1 0 0,0-1 0,0 0 0,0 0 0,16-3 0,-9-1 0,0 0 0,0-1 0,-1-1 0,1 0 0,-1-1 0,-1-1 0,26-17 0,23-19 0,-2-3 0,-2-3 0,57-62 0,-92 86 0,-1-1 0,-1-1 0,-2-1 0,0 0 0,-2-2 0,-2 0 0,0 0 0,-2-2 0,10-40 0,-15 38-455,-2-1 0,2-37 0,-6 39-6371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7:23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1217 24575,'19'0'0,"0"0"0,-1-2 0,21-4 0,10-2 0,1163-176-4931,-720 107 3361,109-19 653,958-163-1128,-7-29 379,-1141 202 1330,-101 17 301,53-18 1732,-325 78-1434,-6 1 1436,35-12 0,-54 14-979,-13 1 114,-28 1 1000,-428 1 917,265 7-2748,-89-3-3,1220-1 0,-922 0 0,47 2 0,-60-1 0,-1-1 0,1 1 0,-1 0 0,1 0 0,-1 1 0,0-1 0,1 1 0,-1 0 0,0 0 0,7 5 0,-10-5 0,1 0 0,0 0 0,-1 0 0,0 0 0,1 0 0,-1 0 0,0 0 0,0 0 0,0 1 0,0-1 0,-1 0 0,1 1 0,0-1 0,-1 0 0,0 1 0,0-1 0,1 1 0,-1-1 0,-1 0 0,1 1 0,0-1 0,-1 1 0,1-1 0,-1 0 0,0 1 0,1-1 0,-3 4 0,-3 7 0,0-2 0,0 1 0,-14 17 0,20-29 0,-31 39 34,-2-1-1,-2-1 0,-45 36 1,34-32-784,-57 65 1,81-78-6077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8:08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1010 24575,'5'0'0,"0"0"0,1 0 0,-1-1 0,0 0 0,1 0 0,-1 0 0,6-3 0,16-5 0,1018-236-1897,1213-150-164,-1447 263 1426,-790 129 705,28-5 430,-46 7-453,-1 1 0,0-1-1,1 0 1,-1 1 0,0-1-1,1-1 1,-1 1 0,0 0-1,0 0 1,0-1 0,0 1-1,0-1 1,2-2 0,-4 3-20,0 0 0,1 1 1,-1-1-1,0 0 0,0 0 1,0 0-1,0 0 1,0 0-1,0 0 0,0 1 1,0-1-1,0 0 0,-1 0 1,1 0-1,0 0 1,0 1-1,-1-1 0,1 0 1,-1 0-1,1 0 0,-1 1 1,1-1-1,-1 0 1,1 1-1,-1-1 0,1 0 1,-1 1-1,0-1 1,0 1-1,1-1 0,-1 1 1,0-1-1,0 1 0,-33-20 1096,31 18-983,-65-30 154,-1 4 0,-1 3 0,-115-25 0,146 42-294,39 8 0,0 0 0,0-1 0,0 1 0,-1 0 0,1 0 0,0 0 0,0 0 0,0 0 0,-1 0 0,1 0 0,0 0 0,0 0 0,0 0 0,-1 0 0,1 0 0,0 0 0,0 0 0,0 0 0,-1 0 0,1 0 0,0 0 0,0 0 0,-1 0 0,1 0 0,0 0 0,0 0 0,0 0 0,-1 0 0,1 0 0,0 0 0,0 1 0,0-1 0,0 0 0,-1 0 0,1 0 0,0 0 0,0 1 0,0-1 0,0 0 0,0 0 0,0 0 0,-1 0 0,1 1 0,0-1 0,0 0 0,0 0 0,0 0 0,0 1 0,0-1 0,0 0 0,0 0 0,0 1 0,0-1 0,0 0 0,0 0 0,12 14 0,22 13 0,40 17 0,2-3 0,2-4 0,109 37 0,-179-71 0,2 0 0,1 1 0,-2 0 0,1 1 0,15 9 0,-23-12 0,1 0 0,-1 0 0,0 0 0,0 0 0,0 0 0,0 0 0,-1 0 0,1 1 0,-1-1 0,1 0 0,-1 1 0,0 0 0,0-1 0,0 1 0,0 0 0,0-1 0,-1 1 0,1 0 0,-1 0 0,0-1 0,1 1 0,-2 5 0,0 0 0,-1 1 0,0-1 0,0 0 0,-1 0 0,0 0 0,-1-1 0,1 1 0,-2-1 0,1 0 0,-10 13 0,-10 8 0,-32 30 0,19-20 0,-131 127-1365,145-144-5461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8:28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1 228 24575,'27'-1'0,"0"-2"0,41-9 0,-17 2 0,262-50 0,-125 24 0,63-7 0,1 12 0,302 1 0,-395 29 0,418 4 0,-523 1 0,-1 2 0,0 3 0,0 2 0,100 35 0,196 102 0,-278-116 0,45 23 0,-3 4 0,111 78 0,4 16 0,85 60 0,-15 21 0,-292-228 0,64 55 0,-3 2 0,79 97 0,-139-150 0,24 27 0,-2 2 0,-2 2 0,-2 0 0,23 51 0,-38-71 0,21 31 0,-20-35 0,-1 0 0,0 1 0,6 18 0,-14-30 0,-1 0 0,0 0 0,0 0 0,-1 1 0,1-1 0,-1 0 0,-1 1 0,1-1 0,-1 0 0,0 0 0,-1 1 0,1-1 0,-1 0 0,-1 0 0,-3 7 0,-6 12 0,-2 0 0,-19 25 0,23-34 0,-29 36 0,-3-2 0,-72 68 0,82-85 0,-32 27 0,-4-2 0,-1-4 0,-136 81 0,-250 100 0,-14-32 0,375-169 0,-2-4 0,0-4 0,-106 14 0,-165 38 0,275-56 0,-1 1-682,-152 15-1,207-36-6143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8:30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1 153 24575,'55'2'0,"79"12"0,-29-1 0,1099 68 0,-1170-79 0,-22-1 0,1 0 0,-1 0 0,1-1 0,-1-1 0,0 0 0,14-4 0,-25 5 0,-1 0 0,1 0 0,0 0 0,0-1 0,-1 1 0,1 0 0,0-1 0,-1 1 0,1 0 0,-1-1 0,1 1 0,0-1 0,-1 1 0,1-1 0,-1 1 0,1-1 0,-1 1 0,0-1 0,1 0 0,-1 1 0,1-1 0,-1 0 0,0 1 0,0-1 0,1 0 0,-1-1 0,0 1 0,0-1 0,0 0 0,0 1 0,-1-1 0,1 1 0,-1-1 0,1 1 0,-1-1 0,1 1 0,-1-1 0,-2-2 0,-29-35 0,29 36 0,-188-180 0,428 363 0,-89-72 0,-104-78 0,-31-22 0,0 1 0,-1 0 0,1 1 0,-2 0 0,21 24 0,-31-33 0,0 0 0,-1 1 0,1-1 0,0 1 0,0-1 0,-1 0 0,1 1 0,-1 0 0,0-1 0,1 1 0,-1-1 0,0 1 0,0-1 0,0 1 0,0 0 0,0-1 0,0 1 0,-1-1 0,1 1 0,-1 0 0,1-1 0,-1 1 0,1-1 0,-1 1 0,0-1 0,1 0 0,-1 1 0,0-1 0,-2 2 0,-2 4 0,-1-1 0,0 0 0,-1-1 0,-9 7 0,13-9 0,-37 24 41,0-3 1,-48 22-1,44-24-786,-74 49 1,94-52-6082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9:39.1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1 442 24575,'3'-2'0,"0"-1"0,0 0 0,0 1 0,1-1 0,-1 1 0,1 0 0,0 0 0,-1 1 0,6-2 0,13-7 0,412-165 0,11 29 0,-439 144 0,228-68 0,-230 69 0,7-3 0,1 1 0,-1 1 0,0 0 0,1 0 0,20 0 0,-30 3 0,0-1 0,0 0 0,0 1 0,0-1 0,0 1 0,0-1 0,0 1 0,0 0 0,0 0 0,0 0 0,-1 0 0,1 0 0,0 0 0,-1 1 0,1-1 0,1 2 0,-2-1 0,0 0 0,1 1 0,-1-1 0,0 0 0,0 1 0,0-1 0,0 1 0,-1 0 0,1-1 0,-1 1 0,1-1 0,-1 1 0,0 0 0,0-1 0,-1 5 0,0 5 0,-1 0 0,-1 0 0,0-1 0,0 1 0,-1-1 0,-7 15 0,-41 70 0,-31 37 0,-102 122 0,-119 106 0,28-71 0,231-242 0,44-47 0,1 0 0,-1 0 0,0-1 0,1 1 0,-1 0 0,1 0 0,-1 0 0,0 0 0,1 0 0,0 0 0,-1 0 0,1 0 0,0 0 0,-1 0 0,1 0 0,0 0 0,0 0 0,0 0 0,0 0 0,0 0 0,0 0 0,0 0 0,0 0 0,1 0 0,-1 0 0,0 0 0,1 0 0,-1 0 0,0 0 0,1 0 0,-1 0 0,2 1 0,0 0 0,1-1 0,-1 1 0,1-1 0,-1 0 0,1 0 0,0 0 0,-1 0 0,1 0 0,0 0 0,0-1 0,4 1 0,23 1 0,0-1 0,-1-1 0,1-2 0,54-10 0,127-38 0,-143 31 0,695-198 0,-674 186-1365,-25 6-5461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9:40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37 24575,'0'34'0,"1"1"0,1-1 0,2 0 0,2 0 0,1 0 0,2 0 0,12 32 0,1-15 0,1 0 0,38 57 0,-44-82 0,0-1 0,2-1 0,1 0 0,1-2 0,37 32 0,-48-46 0,-1-2 0,1 1 0,0-2 0,1 1 0,-1-1 0,1-1 0,0 0 0,12 3 0,-17-6 0,-1 0 0,1 0 0,-1 0 0,1-1 0,0 0 0,-1 0 0,1 0 0,0-1 0,-1 1 0,1-1 0,-1-1 0,1 1 0,-1-1 0,1 0 0,-1 0 0,0-1 0,0 0 0,6-4 0,-2-1 0,0 0 0,0-1 0,-1 0 0,0-1 0,0 0 0,-1 0 0,8-16 0,35-84 0,-47 103 0,7-20 0,-1 0 0,0 0 0,-2 0 0,-2-1 0,4-31 0,-8 48 0,-1-1 0,0 1 0,0-1 0,-1 0 0,-1 1 0,0 0 0,0-1 0,-1 1 0,0 0 0,-1 0 0,-1 0 0,0 1 0,0-1 0,-1 1 0,-10-13 0,11 17 0,-1 0 0,0 1 0,0 0 0,-1 0 0,1 1 0,-1-1 0,0 1 0,0 1 0,-1-1 0,1 1 0,-1 1 0,0-1 0,0 1 0,1 1 0,-1-1 0,0 2 0,-17-1 0,-8 1 0,0 3 0,-64 11 0,81-11 0,2 0 0,3-2 0,1 1 0,0 0 0,-1 0 0,1 1 0,0 1 0,1-1 0,-1 2 0,-14 8 0,23-13 0,-1 1 0,1 1 0,0-1 0,0 0 0,0 0 0,-1 0 0,1 0 0,0 1 0,1-1 0,-1 1 0,0-1 0,0 1 0,1-1 0,-1 1 0,0-1 0,1 1 0,0-1 0,-1 1 0,1 0 0,0-1 0,0 1 0,0-1 0,0 1 0,0 0 0,0-1 0,0 1 0,1 0 0,-1-1 0,1 1 0,-1-1 0,1 1 0,-1-1 0,1 1 0,0-1 0,0 1 0,1 1 0,1 2 0,1-1 0,-1 0 0,1 0 0,0 0 0,0-1 0,0 1 0,1-1 0,-1 0 0,1 0 0,5 2 0,8 2 0,0-1 0,0 0 0,0-2 0,0 0 0,1-1 0,0-1 0,23 0 0,-6-2 0,0-2 0,66-12 0,-69 6-105,-1-2 0,1-1 0,-1-1 0,-1-2 0,-1-2 0,0 0 0,0-2 0,-2-1 0,-1-2 0,0 0 0,-1-2 0,35-40 0,-38 36-6721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9:41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605 98 24575,'-1'131'0,"3"145"0,-1-263 0,0-1 0,0 1 0,2 0 0,-1-1 0,2 1 0,0-1 0,6 14 0,-7-19 0,1 0 0,1 0 0,-1 0 0,1 0 0,1-1 0,-1 0 0,1 0 0,0 0 0,0-1 0,1 1 0,-1-2 0,9 6 0,-13-9 0,1-1 0,-1 1 0,0 0 0,1 0 0,-1-1 0,1 1 0,-1-1 0,1 0 0,-1 0 0,0 0 0,1 0 0,-1 0 0,1 0 0,-1-1 0,1 1 0,-1-1 0,0 0 0,1 0 0,-1 0 0,0 0 0,1 0 0,-1 0 0,0-1 0,0 1 0,0 0 0,0-1 0,-1 0 0,1 0 0,2-1 0,7-9 0,-1-1 0,1 1 0,10-20 0,-12 19 0,128-203 0,-116 177 0,-2-1 0,-1 0 0,22-80 0,-28 52 0,-11 62 0,-1 0 0,0 0 0,0 0 0,0 0 0,-1 0 0,0 0 0,0 0 0,-4-12 0,5 17 0,-1 1 0,1-1 0,0 0 0,0 0 0,-1 0 0,1 1 0,-1-1 0,1 0 0,0 0 0,-1 1 0,1-1 0,-1 0 0,0 1 0,1-1 0,-1 1 0,0-1 0,1 1 0,-1-1 0,0 1 0,1-1 0,-1 1 0,0 0 0,0-1 0,0 1 0,1 0 0,-1 0 0,0-1 0,0 1 0,0 0 0,1 0 0,-1 0 0,0 0 0,0 0 0,0 0 0,0 0 0,0 1 0,-1-1 0,0 2 0,0-1 0,-1 0 0,1 1 0,0 0 0,0-1 0,0 1 0,1 0 0,-1 0 0,0 0 0,1 0 0,-1 0 0,-1 4 0,-3 8 0,-1 0 0,2 0 0,0 0 0,1 0 0,-4 22 0,-4 79 0,10-92 0,-5 78 0,5 0 0,4 0 0,5 0 0,4-1 0,4 0 0,5-1 0,34 103 0,-26-117 0,67 244 0,-86-284 0,-2 0 0,-2 0 0,-1 0 0,-3 1 0,-7 69 0,3-92 0,-1-1 0,-2 0 0,0 1 0,-1-2 0,-1 1 0,-1-1 0,-1-1 0,-18 29 0,9-22 0,-1-1 0,0-1 0,-2-1 0,-1 0 0,-36 27 0,14-18 0,-1-2 0,-2-2 0,0-2 0,-2-2 0,-1-2 0,-92 27 0,-99 6 0,201-50 0,0-1 0,-1-2 0,-81-6 0,120 3 6,1 0 0,-1 0 0,0-1-1,1 1 1,-1-1 0,1 0 0,-1 0 0,1 0 0,0 0-1,-1 0 1,1 0 0,0-1 0,0 1 0,0-1-1,0 1 1,0-1 0,0 0 0,0 0 0,-2-3-1,2 1-139,0 0-1,0 0 0,1 0 1,0 0-1,0-1 0,0 1 1,0 0-1,0-1 0,1 1 1,0-6-1,0-25-6691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9:42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567 259 24575,'-1'-29'0,"-7"-56"0,7 75 0,-1 0 0,-1 1 0,1-1 0,-2 1 0,1-1 0,-1 1 0,-1 0 0,0 0 0,-7-10 0,8 15 0,1 1 0,-1-1 0,0 1 0,0 0 0,0 0 0,0 0 0,0 1 0,-1-1 0,1 1 0,-1 0 0,1 0 0,-1 1 0,0 0 0,0-1 0,0 1 0,0 1 0,0-1 0,0 1 0,0 0 0,0 0 0,0 0 0,-8 2 0,2 1 0,-1-1 0,1 2 0,0-1 0,0 1 0,0 1 0,0 0 0,1 1 0,-16 10 0,3 2 0,1 1 0,1 0 0,1 2 0,0 1 0,2 0 0,1 1 0,0 1 0,2 0 0,1 2 0,0-1 0,2 2 0,2 0 0,0 0 0,1 1 0,2 0 0,-6 46 0,10-55 0,-8 52 0,3-1 0,1 116 0,7-182 0,0-1 0,1 0 0,-1 0 0,1 1 0,0-1 0,0 0 0,0 0 0,0 0 0,0 0 0,0 0 0,1 0 0,0 0 0,3 3 0,-4-4 0,0-1 0,0 0 0,1 0 0,-1 0 0,1 0 0,-1 0 0,1-1 0,-1 1 0,1 0 0,0-1 0,-1 1 0,1-1 0,0 0 0,-1 1 0,1-1 0,0 0 0,0 0 0,-1 0 0,1 0 0,0-1 0,-1 1 0,1 0 0,0-1 0,-1 1 0,1-1 0,2 0 0,9-5 0,1-1 0,-2 0 0,1 0 0,-1-2 0,0 1 0,0-1 0,-1-1 0,0 0 0,-1-1 0,15-20 0,-5 3 0,-1 0 0,-1-2 0,20-46 0,-24 43 0,-1 1 0,-2-2 0,-2 1 0,0-2 0,-3 1 0,3-41 0,-9 74 0,0-1 0,0 1 0,0 0 0,0-1 0,0 1 0,0-1 0,0 1 0,0 0 0,1-1 0,-1 1 0,0 0 0,1-1 0,-1 1 0,1 0 0,1-2 0,10 28 0,0 8 0,2-1 0,2-1 0,36 55 0,-43-73 0,1 0 0,0-1 0,1 0 0,0-1 0,1 0 0,1 0 0,-1-2 0,2 1 0,-1-2 0,29 14 0,-32-19 0,0 0 0,0-1 0,0 0 0,1-1 0,-1 0 0,0-1 0,1 0 0,-1 0 0,0-1 0,1-1 0,-1 0 0,0 0 0,0-1 0,0 0 0,15-7 0,8-6 0,0-1 0,60-41 0,-39 18 0,92-87 0,32-60 0,-160 168 0,9-5-1365,-10 16-5461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6:52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1407 60 24575,'-901'-23'0,"409"-10"0,478 31 0,17 1 0,23 0 0,-25 1 0,631 1 0,-211 1 0,-416-3 0,0 1 0,1 0 0,-1 0 0,0 1 0,0-1 0,0 1 0,0 1 0,8 2 0,-11-3 0,0 1 0,0-1 0,-1 1 0,1-1 0,-1 1 0,1 0 0,-1 0 0,0 0 0,1 0 0,-1 0 0,0 0 0,0 0 0,-1 0 0,1 0 0,0 1 0,-1-1 0,1 0 0,-1 0 0,0 1 0,1-1 0,-1 0 0,-1 3 0,0 29 0,-1-1 0,-2 1 0,-1-1 0,-17 58 0,12-49 0,-122 428-704,117-421 43,1-2-6165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9:45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569 694 24575,'28'898'0,"48"-211"0,-73-655 0,-3-32 0,0 0 0,0 0 0,0 0 0,0 0 0,0 0 0,0 1 0,0-1 0,0 0 0,0 0 0,0 0 0,0 0 0,0 0 0,0 0 0,0 0 0,0 1 0,0-1 0,0 0 0,-1 0 0,1 0 0,0 0 0,0 0 0,0 0 0,0 0 0,0 0 0,0 0 0,0 0 0,0 0 0,0 0 0,-1 1 0,1-1 0,0 0 0,0 0 0,0 0 0,0 0 0,0 0 0,0 0 0,0 0 0,-1 0 0,1 0 0,0 0 0,0 0 0,0 0 0,0 0 0,0 0 0,0 0 0,-1-1 0,1 1 0,0 0 0,0 0 0,0 0 0,0 0 0,0 0 0,0 0 0,0 0 0,0 0 0,-12-14 0,-201-311 0,-21 20 0,125 168 0,96 120 0,1-1 0,1 0 0,1-1 0,0 0 0,1-1 0,1 0 0,1 0 0,1-1 0,-7-41 0,11 44 0,1-1 0,0 1 0,1 0 0,1-1 0,1 1 0,0 0 0,1 0 0,1 0 0,1 1 0,1-1 0,0 1 0,9-17 0,6-1 0,0 0 0,2 2 0,2 1 0,1 0 0,30-27 0,10-3 0,88-63 0,-20 32-134,3 6 0,4 6-1,3 6 1,3 7 0,273-87-1,-218 100 135,-167 48 0,0 1 0,0 2 0,61 0 0,-92 5 20,0-1-1,0 0 1,0 1-1,-1 0 1,1 0-1,0 0 1,-1 0-1,1 1 1,-1-1-1,1 1 0,-1 0 1,0 0-1,0 0 1,0 1-1,0-1 1,0 1-1,0 0 1,-1-1-1,1 1 1,-1 0-1,0 1 1,0-1-1,0 0 1,0 0-1,0 1 1,-1-1-1,1 1 1,-1 0-1,0-1 1,0 1-1,-1 0 1,1 0-1,-1 4 0,1 6-3,0-1 0,-1 0 0,-1 1 0,0-1 0,-1 0 0,-1 0 0,0 0 0,-7 20 0,2-15-16,-1 0 0,-1-1 0,0-1 0,-1 0 0,-1 0 0,0-1 0,-28 25 0,-111 84 0,86-78 0,-3-3 0,-111 53 0,-158 39 0,297-122 0,-37 21 0,76-34 0,0 0 0,1 0 0,-1 0 0,0 1 0,1-1 0,-1 0 0,0 1 0,1-1 0,-1 1 0,1-1 0,-1 1 0,1-1 0,-1 1 0,1-1 0,-1 1 0,1-1 0,0 1 0,-1 0 0,1-1 0,0 1 0,-1 0 0,1-1 0,0 1 0,0 0 0,-1-1 0,1 1 0,0 0 0,0-1 0,0 1 0,0 0 0,0 0 0,0-1 0,0 1 0,0 0 0,1-1 0,-1 1 0,0 0 0,0 0 0,0-1 0,1 1 0,-1-1 0,1 2 0,25 26 0,-15-19 0,78 82 0,-4 3 0,81 116 0,127 226 0,-246-363 0,-10-8 0,-28-47 0,1 0 0,0-1 0,21 26 0,-28-40 0,0 0 0,0 0 0,0-1 0,0 1 0,0-1 0,0 0 0,1 0 0,-1 0 0,1 0 0,0-1 0,-1 1 0,1-1 0,0 0 0,0 0 0,0 0 0,0-1 0,0 1 0,0-1 0,0 0 0,0 0 0,0-1 0,0 1 0,0-1 0,0 0 0,0 0 0,-1 0 0,1 0 0,0-1 0,-1 1 0,1-1 0,6-4 0,3-3 0,0 0 0,-1 0 0,0-1 0,-1-1 0,0 0 0,18-23 0,-13 12-124,-1-1 0,-2 0 0,0-1 0,-1-1 0,-1 0 0,-2 0-1,0-1 1,-2 0 0,-1 0 0,5-51 0,-9 47-6702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9:45.8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0 173 24575,'2'14'0,"0"-1"0,1 1 0,1-1 0,0 0 0,0 0 0,13 23 0,-2 0 0,2 6 0,2-1 0,2-1 0,1-1 0,30 37 0,-51-73 0,1-1 0,0 1 0,0-1 0,0 0 0,1 0 0,-1 0 0,1 0 0,-1 0 0,1 0 0,-1-1 0,1 1 0,3 1 0,-4-3 0,0 1 0,0-1 0,-1 0 0,1 0 0,0 1 0,0-1 0,-1 0 0,1-1 0,0 1 0,0 0 0,-1 0 0,1-1 0,0 1 0,0-1 0,-1 1 0,3-2 0,0-1 0,0 0 0,-1 0 0,1 0 0,-1 0 0,0 0 0,0-1 0,0 0 0,0 1 0,0-1 0,-1 0 0,0 0 0,0 0 0,0-1 0,2-8 0,3-11 0,-2 0 0,0 0 0,1-46 0,-6-79 0,-1 106 0,2 33-76,-2 0 1,1 0-1,-1 1 0,-1-1 0,1 0 0,-2 1 0,1-1 0,-2 1 1,1-1-1,-1 1 0,0 1 0,-1-1 0,0 0 0,-1 1 1,1 0-1,-1 0 0,-11-9 0,-1-1-6750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9:46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9:48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1 536 24575,'1'4'0,"0"-1"0,1 1 0,0-1 0,0 0 0,0 0 0,0 0 0,0 0 0,1 0 0,-1 0 0,1-1 0,-1 1 0,5 2 0,13 14 0,-20-18 0,106 149 0,-87-119 0,-2 0 0,0 2 0,12 36 0,17 76 0,-39-129 0,-1-15 0,-5-3 0,0 0 0,-1 0 0,1 0 0,-1 0 0,1-1 0,-1 1 0,0 0 0,0 0 0,0 0 0,0 0 0,-1-4 0,-18-143 0,-8-85 0,25 201 0,0-5 0,3-63 0,0 91 0,0 1 0,1-1 0,0 1 0,0-1 0,1 1 0,0 0 0,1 0 0,0 0 0,0 1 0,1-1 0,10-13 0,-8 15 0,0 1 0,1 0 0,-1 1 0,1 0 0,0 0 0,1 1 0,-1 0 0,1 0 0,0 1 0,-1 0 0,1 1 0,1 0 0,-1 0 0,0 1 0,0 0 0,1 1 0,-1 0 0,1 0 0,-1 1 0,0 0 0,15 4 0,-17-2 0,-1 0 0,0 1 0,0 0 0,0 0 0,0 1 0,0-1 0,-1 1 0,0 1 0,0-1 0,-1 1 0,1-1 0,-1 1 0,4 7 0,6 13 0,20 49 0,-32-70 0,58 170 0,-41-113 0,-12-44 0,-12-43 0,1 10 0,-60-250 0,55 217 0,3 0 0,1 0 0,3-82 0,4 109 0,0-1 0,7-27 0,-8 44 0,0 1 0,0 0 0,0 0 0,1-1 0,-1 1 0,1 0 0,0 0 0,0 1 0,1-1 0,-1 0 0,1 1 0,-1-1 0,1 1 0,0 0 0,1 0 0,-1 0 0,0 0 0,8-3 0,-8 5 0,0 0 0,0 1 0,1-1 0,-1 1 0,0 0 0,1 0 0,-1 0 0,0 0 0,0 1 0,1-1 0,-1 1 0,0 0 0,0 0 0,0 0 0,0 0 0,0 1 0,0-1 0,0 1 0,5 4 0,3 2 0,0 0 0,-1 1 0,14 15 0,-6-3 0,-1 2 0,-1 0 0,0 1 0,-2 0 0,19 45 0,39 139 0,-66-185-455,0 1 0,3 37 0,-7-34-6371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9:49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539 0 24575,'7'1'0,"0"0"0,0 0 0,-1 0 0,1 1 0,0 0 0,-1 0 0,1 1 0,-1 0 0,0 0 0,0 0 0,0 1 0,0 0 0,5 4 0,11 11 0,36 40 0,-39-38 0,85 94 0,-5 5 0,140 223 0,106 300 0,-328-606 0,-2-8 0,-2 0 0,0 0 0,-3 2 0,11 45 0,-20-72 0,-1 1 0,0-1 0,0 0 0,0 1 0,0-1 0,-1 0 0,0 1 0,0-1 0,0 0 0,0 0 0,-1 0 0,0 0 0,0 0 0,0 0 0,0-1 0,0 1 0,-1 0 0,1-1 0,-1 0 0,0 0 0,-4 4 0,-5 3 0,0-1 0,-1 0 0,1-1 0,-2-1 0,-15 7 0,-22 8 0,-1-2 0,-62 15 0,-114 16 0,212-48 0,-778 108 0,792-111 0,-17 2 0,0-1 0,0-1 0,-34-5 0,48 4 0,0 0 0,0 0 0,1 0 0,-1-1 0,0 0 0,1 0 0,-1 0 0,1 0 0,0-1 0,0 0 0,0 0 0,0 0 0,0 0 0,1-1 0,0 1 0,-1-1 0,1 0 0,0 0 0,-3-7 0,-13-41-1365,6-5-5461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9:49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0 24575,'-5'0'0,"-1"5"0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9:51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24575,'35'88'0,"286"771"0,-107-231 0,-193-567 0,-9-26 0,30 61 0,-35-85 0,-5-15 0,-6-21 0,-62-191 0,36 131 0,5-2 0,-26-156 0,50 233 0,0 1 0,1 0 0,0 0 0,0-1 0,1 1 0,3-14 0,-4 20 0,1 1 0,0-1 0,1 0 0,-1 0 0,0 0 0,1 1 0,-1-1 0,1 1 0,0-1 0,0 1 0,0 0 0,0 0 0,1-1 0,-1 2 0,0-1 0,1 0 0,-1 0 0,1 1 0,0-1 0,0 1 0,-1 0 0,1 0 0,4-1 0,-2 0 0,1 0 0,0 1 0,0-1 0,0 1 0,1 1 0,-1-1 0,0 1 0,0 0 0,0 0 0,0 1 0,0 0 0,1 0 0,-1 0 0,-1 1 0,1 0 0,0 0 0,0 0 0,-1 1 0,1 0 0,-1 0 0,0 1 0,0-1 0,0 1 0,0 0 0,-1 0 0,1 1 0,-1-1 0,7 11 0,7 15 0,-1 0 0,-2 2 0,15 41 0,25 102 0,-42-128-104,32 123-1157,-38-135-5565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9:51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24575,'4'5'0,"7"11"0,7 17 0,-1 8 0,2 7 0,3 4 0,2-1 0,2-5 0,-3-6 0,-6-4 0,3-9 0,4-8 0,-2-18 0,-5-8-8191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9:52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24575,'0'-4'0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9:54.1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0 649 24575,'1'2'0,"-1"-1"0,1 1 0,0 0 0,-1 0 0,1-1 0,0 1 0,0-1 0,0 1 0,1-1 0,-1 1 0,0-1 0,0 1 0,1-1 0,-1 0 0,1 0 0,1 1 0,5 6 0,37 35 0,154 163 0,-186-190 0,-1 1 0,-1 0 0,-1 0 0,-1 1 0,0 0 0,-1 1 0,-1 0 0,6 22 0,-59-164 0,-2-70 0,41 155 0,2-1 0,1 0 0,2-43 0,2 73 0,1-1 0,0 1 0,0-1 0,1 1 0,1 0 0,-1 0 0,5-10 0,-6 17 0,0 0 0,0 0 0,0 1 0,0-1 0,0 0 0,0 0 0,0 1 0,1-1 0,-1 1 0,1-1 0,-1 1 0,1 0 0,-1-1 0,1 1 0,0 0 0,0 0 0,0 0 0,-1 0 0,1 1 0,0-1 0,0 0 0,0 1 0,0 0 0,0-1 0,0 1 0,0 0 0,0 0 0,1 0 0,-1 0 0,0 0 0,0 0 0,0 1 0,0-1 0,0 1 0,0 0 0,0-1 0,-1 1 0,3 1 0,6 3 0,0 0 0,0 1 0,-1 0 0,0 1 0,0 0 0,-1 1 0,0-1 0,11 15 0,5 8 0,21 38 0,-25-37 0,-13-25 0,-8-19 0,-11-31 0,11 38 0,-26-92 0,5-2 0,5 0 0,-8-154 0,25 248 0,0 0 0,0-1 0,0 1 0,1 0 0,0-1 0,0 1 0,2-8 0,-2 13 0,0-1 0,0 1 0,0-1 0,0 1 0,0-1 0,0 1 0,0-1 0,0 1 0,1 0 0,-1-1 0,0 1 0,1 0 0,-1 0 0,1 0 0,0 0 0,-1 1 0,1-1 0,0 0 0,-1 1 0,1-1 0,0 1 0,0-1 0,-1 1 0,1 0 0,0 0 0,0 0 0,0 0 0,0 0 0,1 0 0,7 2 0,-1-1 0,1 1 0,-1 1 0,0 0 0,0 0 0,0 1 0,-1 0 0,1 0 0,-1 1 0,0 0 0,13 11 0,-2 0 0,-1 0 0,-1 1 0,23 31 0,-18-19 0,-2 0 0,-2 2 0,0 0 0,-2 1 0,-2 0 0,0 2 0,-3-1 0,-1 2 0,-1-1 0,4 41 0,-6-23 0,1-1 0,20 66 0,-27-113-72,0-1 1,0 0-1,1 0 0,-1 0 0,1 0 0,-1 0 0,1-1 0,0 1 1,0 0-1,0-1 0,0 1 0,1-1 0,-1 0 0,1 0 0,0 0 1,-1 0-1,1 0 0,6 2 0,9 2-6754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6:58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24575,'0'5'0,"5"41"0,7 27 0,1 31 0,3 22 0,9 24 0,5 21 0,2 11 0,1-2 0,9-11 0,-2-19 0,-8-26 0,-5-30 0,-7-24 0,-6-26-8191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9:55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134 197 24575,'2'-1'0,"0"1"0,0-1 0,0 1 0,0-1 0,0 0 0,0 0 0,0 1 0,0-1 0,-1-1 0,1 1 0,0 0 0,-1 0 0,1-1 0,-1 1 0,1-1 0,-1 1 0,0-1 0,0 0 0,1 1 0,-1-1 0,0 0 0,-1 0 0,1 0 0,0 0 0,0 0 0,0-2 0,2-8 0,1 0 0,2-24 0,-6 35 0,1-4 0,-1 1 0,1-1 0,-1 0 0,0 1 0,0-1 0,0 1 0,-1-1 0,0 0 0,0 1 0,0-1 0,0 1 0,-1 0 0,1-1 0,-5-6 0,4 9 0,0 0 0,0 0 0,0 0 0,0 0 0,0 1 0,0-1 0,0 1 0,-1 0 0,1-1 0,-1 1 0,1 0 0,-1 0 0,1 1 0,-1-1 0,1 0 0,-1 1 0,0 0 0,1-1 0,-1 1 0,0 0 0,1 1 0,-1-1 0,0 0 0,1 1 0,-1-1 0,1 1 0,-4 1 0,0 0 0,-1 1 0,1-1 0,0 1 0,0 1 0,0-1 0,1 1 0,-1 0 0,1 0 0,0 1 0,-9 9 0,11-11 0,0 1 0,0-1 0,0 1 0,1 0 0,-1 0 0,1 0 0,0 0 0,0 1 0,0-1 0,1 1 0,-1-1 0,1 1 0,0-1 0,1 1 0,-1 0 0,1 5 0,0-9-57,0 1 0,0-1 1,0 0-1,0 0 0,1 1 0,-1-1 0,0 0 0,1 0 0,-1 0 0,1 0 0,0 0 1,-1 1-1,1-1 0,0 0 0,-1 0 0,1-1 0,0 1 0,0 0 0,0 0 1,0 0-1,0 0 0,0-1 0,2 2 0,8 0-6769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9:56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 24575,'0'6'0,"0"1"0,0 0 0,1-1 0,0 1 0,1-1 0,3 12 0,-4-16 0,0 0 0,0 0 0,0 0 0,0 0 0,0 0 0,1 0 0,-1 0 0,1 0 0,-1 0 0,1-1 0,0 1 0,0-1 0,-1 1 0,1-1 0,0 0 0,0 1 0,1-1 0,-1 0 0,0 0 0,0-1 0,0 1 0,3 0 0,-6-1 0,0 0 0,0 0 0,0-1 0,0 1 0,0 0 0,0-1 0,0 1 0,0-1 0,1 1 0,-1-1 0,0 1 0,0-1 0,0 1 0,1-1 0,-1 0 0,0 0 0,0 1 0,1-1 0,-1 0 0,1 0 0,-1 0 0,1 0 0,-1 0 0,1 0 0,0 1 0,-1-1 0,1 0 0,0 0 0,0 0 0,-1 0 0,1 0 0,0 0 0,0 0 0,0 0 0,0 0 0,1 0 0,-1-1 0,0 2 0,0-1 0,1 0 0,-1 0 0,0 0 0,1 0 0,-1 0 0,1 0 0,-1 0 0,1 0 0,-1 0 0,1 1 0,0-1 0,0 0 0,-1 1 0,1-1 0,0 0 0,0 1 0,0-1 0,-1 1 0,1-1 0,0 1 0,0-1 0,0 1 0,0 0 0,0-1 0,0 1 0,0 0 0,0 0 0,0 0 0,2 0 0,-6-1 0,0 1 0,0 0 0,1 0 0,-1 0 0,0 0 0,0 0 0,1 1 0,-1-1 0,0 1 0,1 0 0,-1 0 0,0 0 0,1 0 0,-1 0 0,1 1 0,0-1 0,-1 1 0,1-1 0,0 1 0,0 0 0,0 0 0,0 0 0,0 0 0,1 0 0,-1 0 0,-2 4 0,6-27-1365,2 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9:59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63 102 24575,'2'0'0,"0"0"0,0 0 0,0 0 0,0 0 0,0-1 0,0 1 0,0-1 0,0 0 0,0 1 0,0-1 0,0 0 0,0 0 0,0 0 0,-1-1 0,1 1 0,0 0 0,-1-1 0,1 1 0,-1-1 0,0 1 0,1-1 0,-1 1 0,0-1 0,0 0 0,0 0 0,0 0 0,0 0 0,0-2 0,5-6 0,-99 162 0,83-138 0,3-12 0,6-4 0,1 1 0,-1 0 0,0 0 0,1-1 0,-1 1 0,1 0 0,0-1 0,-1 1 0,1 0 0,0-1 0,0 1 0,0-1 0,0-1 0,1-20 0,0 21 0,0 13 0,-1-7 0,1 0 0,-1-1 0,1 1 0,0 0 0,-1-1 0,2 1 0,-1 0 0,0-1 0,1 1 0,0-1 0,0 0 0,0 1 0,0-1 0,0 0 0,5 5 0,-5-7 0,-1 0 0,1 0 0,0 0 0,0 0 0,0 0 0,0 0 0,0 0 0,0 0 0,0-1 0,0 1 0,0-1 0,0 1 0,0-1 0,0 0 0,0 0 0,0 0 0,0 0 0,0 0 0,0-1 0,0 1 0,0-1 0,0 1 0,0-1 0,0 0 0,0 1 0,0-1 0,0 0 0,0 0 0,0-1 0,-1 1 0,3-2 0,6-5 0,-1-1 0,0 0 0,0 0 0,0-1 0,-2 0 0,1-1 0,-1 0 0,-1 0 0,1-1 0,-2 1 0,0-1 0,0 0 0,-2-1 0,1 1 0,-1-1 0,1-14 0,-4 24 7,1 1 0,-1-1 0,0 1 0,-1 0 0,1-1 1,0 1-1,-1-1 0,1 1 0,-1 0 0,0-1 0,1 1 0,-1 0 0,0 0 0,0 0 0,-1-1 0,-2-2 0,3 4-51,0 0 1,0 1-1,0-1 0,0 0 1,0 1-1,0 0 0,0-1 1,-1 1-1,1-1 0,0 1 1,0 0-1,0 0 0,-1 0 1,1 0-1,0 0 0,0 0 0,-1 0 1,1 0-1,0 0 0,0 1 1,0-1-1,0 1 0,-1-1 1,1 0-1,0 1 0,0 0 1,0-1-1,0 1 0,0 0 1,0-1-1,0 1 0,0 0 1,-1 1-1,-11 9-6782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40:21.5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24575,'512'11'0,"-152"-1"0,1296 1-1365,-1646-11-5461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40:25.0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24575,'2'-1'0,"-1"0"0,1 0 0,-1 0 0,1 0 0,0 0 0,0 1 0,0-1 0,-1 0 0,1 1 0,0-1 0,0 1 0,0 0 0,0 0 0,3 0 0,-1-1 0,678-60 0,5 56 0,-450 6 0,-26 1 0,340-10 0,-107-6 0,-135 12 0,290 4 0,-525 1 0,142 22 0,-162-12-50,-24-6-388,-1-1-1,45 4 1,-62-10-6388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40:03.4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24575,'0'5'0,"0"1"0,0-1 0,1 1 0,0-1 0,0 0 0,3 10 0,5 15 0,125 672-296,-73-351-1241,193 836-533,42-12 2005,-2 65-1103,-291-1226 1154,32 132 1166,-26-124-1661,-4-25-3175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40:04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1 447 24575,'17'-328'0,"-13"270"0,1 12 0,2 32 0,0 15 0,10 27 0,163 466-49,-145-385-94,281 873-898,403 1182-1778,-672-2034 3941,-39-117-172,-4-16-138,-4-21-1269,0 24 444,-3-27-6540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40:37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24575,'723'16'113,"42"-1"-1591,-752-15-5348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40:39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37 24575,'62'-7'0,"-13"-1"0,420-1 0,-180 7 0,379-4 0,-627 4-1365,-28 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40:44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24575,'1851'0'-1365,"-1835"0"-5461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7:00.4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1423 24575,'-1'-151'0,"2"-172"0,1 292 0,1 0 0,1 0 0,2 1 0,1-1 0,1 2 0,2-1 0,1 1 0,24-47 0,-13 40 0,1 0 0,1 2 0,2 0 0,2 2 0,57-52 0,-26 32 0,3 3 0,117-71 0,-134 94 0,3 2 0,0 2 0,1 2 0,0 2 0,56-11 0,-80 23 0,1 3 0,0 0 0,0 1 0,0 1 0,0 2 0,0 1 0,0 1 0,0 0 0,37 12 0,-45-9 0,0 0 0,-1 1 0,0 1 0,0 0 0,-1 1 0,0 1 0,0 1 0,-1 0 0,-1 1 0,0 0 0,-1 1 0,0 1 0,21 28 0,-28-32 0,-1 1 0,0 0 0,0 0 0,-1 0 0,0 1 0,-1-1 0,0 1 0,-1 0 0,0-1 0,-1 1 0,-1 0 0,1 0 0,-4 21 0,1-15 0,-1 0 0,-1-1 0,0 1 0,-2-1 0,0 1 0,-1-2 0,0 1 0,-14 21 0,4-14 0,-1 0 0,-1-1 0,-2-1 0,0 0 0,-1-2 0,-1 0 0,-1-2 0,0-1 0,-1-1 0,-1-1 0,-1-1 0,-28 11 0,-187 81 0,132-49 0,52-25 0,41-23-227,0 1-1,0 1 1,1 0-1,1 1 1,-23 22-1,23-16-6598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40:45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24575,'13'0'0,"9"2"0,12 2 0,18 2 0,22 3 0,22 2 0,19 0 0,18 0 0,5-2 0,2-3 0,-10-2 0,-15-2 0,-22-1 0,-25-1 0,-23 0 0,-18-1-8191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40:51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1740 24575,'4'0'0,"-1"0"0,0-1 0,1 1 0,-1-1 0,0 0 0,0 0 0,1 0 0,-1 0 0,0-1 0,4-2 0,12-5 0,788-315-1951,-426 191 1151,570-162-2201,13 26 1126,418-124 798,-1341 381 1445,42-20 1,-55 15-185,-28 16-163,1 1-1,-1-1 1,1 1 0,-1-1 0,1 1 0,-1-1 0,0 1 0,1-1 0,-1 1 0,0-1-1,1 1 1,-1-1 0,0 0 0,0 1 0,1-1 0,-1 0 0,0 1 0,0-1-1,0 1 1,0-1 0,0 0 0,0 1 0,0-2 0,-2 0 69,1 0 0,-1 0 1,0 1-1,0-1 0,1 0 1,-1 1-1,0 0 0,0-1 0,-1 1 1,1 0-1,0 0 0,0 0 0,-1 0 1,1 1-1,0-1 0,-5 0 1,-69-17 1978,-120-12 1,113 20-1818,-1009-123 1104,1067 130-1356,-119-9 0,1035 53 0,-224 30 0,-621-65 0,-1 2 0,-1 2 0,1 1 0,-2 3 0,0 1 0,55 29 0,-95-43 0,0 1 0,0-1 0,-1 1 0,1-1 0,0 1 0,-1 0 0,1 0 0,-1 0 0,0 1 0,0-1 0,4 5 0,-6-5 0,0-1 0,0 1 0,0 0 0,0-1 0,0 1 0,0 0 0,0-1 0,-1 1 0,1 0 0,0-1 0,-1 1 0,0-1 0,1 1 0,-1-1 0,0 1 0,1-1 0,-1 0 0,0 1 0,0-1 0,0 0 0,-1 1 0,1-1 0,0 0 0,0 0 0,-1 0 0,-1 1 0,-33 28 0,-2-2 0,-80 46 0,35-23 0,-141 96 0,6 10 0,7 9 0,-262 268 0,425-382-1365,16-14-5461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40:52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3201 1418 24575,'13'-213'0,"-1"68"0,-11 115 0,7-122 0,-15-185 0,3 307 0,-1 0 0,-1 0 0,-1 1 0,-2 0 0,0 1 0,-2-1 0,-2 2 0,0 0 0,-20-28 0,22 37 0,-1 2 0,-1-1 0,-1 2 0,0 0 0,-1 0 0,-1 1 0,0 1 0,-1 1 0,0 0 0,-1 1 0,0 1 0,0 1 0,-1 1 0,-25-8 0,14 8-1,-1 2 1,1 1-1,-1 1 0,0 1 0,-54 4 1,37 3 2,0 2 1,1 2 0,-51 17 0,-6 9-278,3 5 0,-141 75 0,57-12 221,4 7-1,-305 244 1,272-160 54,179-157 0,2 2 0,2 0 0,-42 71 0,63-93 98,1 0 0,1 1 0,1 0 0,-8 30 0,13-43-79,1 1 0,0-1 0,0 0 0,1 0 0,-1 1 0,1-1 0,0 1-1,0-1 1,1 0 0,-1 1 0,1-1 0,0 0 0,0 1 0,0-1 0,1 0-1,-1 0 1,1 0 0,0 0 0,0 0 0,1-1 0,-1 1 0,1-1 0,-1 1-1,1-1 1,5 4 0,2-1-19,1 0 0,0-1 0,0 0 0,0-1 0,0-1 0,1 1 0,0-2 0,-1 0 0,23 1 0,-33-2 0,178 13-14,208-10 1,-233-6-146,1267-4-770,-1383 6 929,4-1 0,71 8 0,-110-6-1,1-1 1,-1 1-1,1-1 0,-1 1 1,1 0-1,-1 1 1,0-1-1,1 1 1,-1-1-1,0 1 0,0 0 1,0 0-1,0 0 1,-1 1-1,1-1 0,-1 1 1,1-1-1,-1 1 1,0 0-1,0 0 1,0 0-1,0 0 0,0 0 1,1 6-1,0 1 26,-1 1 0,0-1 0,-1 1 0,0 0 0,-1-1 1,0 1-1,-2 12 0,-3 26 179,-3-1 0,-1-1 0,-3 1 0,-34 87 0,11-54-360,-87 145 0,49-115-169,-5-4 1,-4-3-1,-5-5 0,-3-2 1,-6-5-1,-142 107 1,72-79-2,-4-8 0,-6-7 1,-261 115-1,94-82 326,44-44-122,185-64-183,-180 24 0,290-53 309,-17 2 22,0 0 0,0-2-1,0 0 1,1-1 0,-1-1 0,-39-7-1,57 7 49,0 0 0,1 0 0,-1 0 0,0 0-1,1-1 1,-1 1 0,1-1 0,0 1 0,-1-1-1,1 0 1,0 0 0,0 0 0,0 0 0,0 0-1,1-1 1,-1 1 0,0-1 0,1 1 0,0-1-1,-1 1 1,1-1 0,0 0 0,1 0-1,-1 1 1,0-1 0,1 0 0,-1 0 0,1 0-1,0 0 1,0 0 0,0 0 0,1 1 0,0-4-1,1-10 264,1 1 0,1 0 0,0 0 0,12-25 0,-4 14-323,0 0 0,2 1-1,1 1 1,1 1-1,1 0 1,0 1 0,2 0-1,1 2 1,1 0-1,0 2 1,35-24-1,-19 19-14,1 1-1,1 2 0,0 2 0,2 2 0,0 1 0,79-17 0,347-39-64,-309 51-1233,21-4-5527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40:54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2746 296 24575,'0'-1'0,"0"0"0,-1 0 0,1-1 0,-1 1 0,1 0 0,-1 0 0,1 0 0,-1 0 0,1 0 0,-1 0 0,0 0 0,0 1 0,1-1 0,-1 0 0,0 0 0,0 0 0,0 1 0,0-1 0,0 0 0,0 1 0,0-1 0,0 1 0,0 0 0,-1-1 0,1 1 0,0 0 0,-1-1 0,-37-6 0,37 7 0,-9 0 0,0 0 0,0 0 0,0 2 0,1-1 0,-1 1 0,1 0 0,-1 1 0,1 1 0,0-1 0,0 2 0,0-1 0,0 1 0,-13 10 0,-8 8 0,1 0 0,-41 41 0,12-3 0,2 2 0,3 2 0,3 3 0,-79 139 0,96-141 0,2 2 0,3 1 0,3 1 0,3 1 0,-24 132 0,40-159 0,-3 84 0,10-115 0,1-1 0,0 1 0,0 0 0,2 0 0,-1-1 0,1 0 0,1 1 0,1-1 0,-1 0 0,2-1 0,7 13 0,-11-20 0,1 0 0,0-1 0,0 1 0,0-1 0,0 0 0,0 0 0,1 0 0,-1-1 0,1 1 0,0-1 0,0 0 0,-1 0 0,2 0 0,-1 0 0,0-1 0,0 0 0,0 1 0,1-2 0,-1 1 0,1 0 0,-1-1 0,0 0 0,1 0 0,-1 0 0,1-1 0,-1 1 0,1-1 0,7-3 0,6-2 0,-1 0 0,1-2 0,-1 0 0,-1-1 0,24-17 0,41-32 0,-4-4 0,-2-3 0,-2-3 0,83-102 0,-68 60 0,-5-3 0,100-181 0,-157 249 0,-3-1 0,-1-2 0,-2 0 0,-2-1 0,12-56 0,-28 97 0,-1-1 0,0 0 0,0 0 0,-1-9 0,1 18 0,-1-1 0,0 1 0,0 0 0,0 0 0,0-1 0,0 1 0,0 0 0,0-1 0,0 1 0,0 0 0,0-1 0,0 1 0,0 0 0,0-1 0,0 1 0,0 0 0,0 0 0,0-1 0,0 1 0,0 0 0,0-1 0,-1 1 0,1 0 0,0 0 0,0-1 0,0 1 0,0 0 0,-1 0 0,1-1 0,0 1 0,0 0 0,-1 0 0,1 0 0,0 0 0,0-1 0,-1 1 0,1 0 0,0 0 0,0 0 0,-1 0 0,1 0 0,0 0 0,-1 0 0,1 0 0,0 0 0,-1 0 0,1 0 0,0 0 0,0 0 0,-1 0 0,1 0 0,0 0 0,-1 0 0,1 0 0,0 0 0,-1 0 0,1 0 0,0 0 0,0 1 0,-1-1 0,1 0 0,0 0 0,0 0 0,-1 0 0,1 1 0,-7 7 0,-1 1 0,2 0 0,-1 1 0,1 0 0,1-1 0,0 2 0,-6 15 0,1-4 0,-62 147 0,8 3 0,-54 226 0,105-350 0,3 2 0,1-1 0,3 1 0,0 54 0,6-100 0,0-1 0,0 0 0,1 0 0,-1 0 0,1 0 0,-1 0 0,1 0 0,0 0 0,0 0 0,1 0 0,-1 0 0,1 0 0,-1-1 0,1 1 0,0-1 0,0 1 0,3 2 0,-2-3 0,0 0 0,0 0 0,0 0 0,0-1 0,1 0 0,-1 0 0,0 0 0,1 0 0,-1 0 0,0-1 0,1 1 0,-1-1 0,1 0 0,-1 0 0,1 0 0,3-1 0,11-1 0,-1-1 0,1-1 0,-1 0 0,0-2 0,21-8 0,82-47 0,-103 52 0,366-232 0,-21-36 0,-295 221 0,86-91 0,-126 117 0,-2-1 0,-1-1 0,-2-1 0,-1-1 0,24-52 0,-32 56 0,-13 30 0,0 0 0,0 0 0,0 0 0,0 0 0,0 0 0,0 0 0,0 0 0,0 1 0,1-1 0,-1 0 0,0 0 0,0 0 0,0 0 0,0 0 0,0 0 0,0 0 0,0 0 0,1 0 0,-1 0 0,0 0 0,0 0 0,0 0 0,0 0 0,0 0 0,0 0 0,0 0 0,1 0 0,-1 0 0,0 0 0,0 0 0,0 0 0,0 0 0,0 0 0,0 0 0,1 0 0,-1 0 0,0 0 0,0 0 0,0 0 0,0 0 0,0 0 0,0 0 0,0-1 0,0 1 0,0 0 0,1 0 0,-1 0 0,0 0 0,0 0 0,0 0 0,0 0 0,0 0 0,0-1 0,0 1 0,0 0 0,0 0 0,3 21 0,-3 32 0,10 500 0,-2-459 0,4-1 0,4-1 0,54 174 0,-66-255 0,34 85 0,-33-86 0,0 0 0,1 0 0,0 0 0,1-1 0,0 0 0,16 15 0,-20-21 0,1-1 0,-1 1 0,1-1 0,-1 0 0,1 1 0,0-2 0,0 1 0,0 0 0,0-1 0,0 0 0,0 0 0,0 0 0,0 0 0,0-1 0,1 0 0,-1 0 0,0 0 0,0 0 0,9-2 0,-2-1 0,1 0 0,-1-1 0,0-1 0,0 0 0,-1 0 0,14-9 0,13-11 0,0-2 0,-2-1 0,52-54 0,84-116 0,-54 51-422,147-243 0,-207 291 290,-4-3 0,-5-2-1,61-194 1,-96 254 158,-1 0 1,-3-1 0,-2 0-1,-2 0 1,-1-90 0,-6 124 586,-1 17-436,-1 28-99,5 620 75,0-597-240,80 1189-2686,-15-324 1846,-63-866 927,20 946 0,-27-923-109,-3 1 0,-4-1-1,-23 87 1,23-127 46,-2 0 0,-1-1 0,-2 0 0,-2-2 0,-1 0-1,-2 0 1,-48 60 0,41-64 66,-2-1 1,-2-2-1,0-1 0,-2-1 0,-1-2 0,0-2 0,-2-1 1,-74 32-1,29-22-112,-1-5 1,-2-2-1,-128 19 1,-250 6-1514,-117-40 774,-748-115-1393,10-110 2268,873 123 58,137 20 255,269 62-304,2 2 84,0-2 1,1-1 0,0-2-1,-62-32 1,96 45-97,1-1 0,-1 0 0,0 1-1,1-1 1,-1 0 0,1 0 0,0 0 0,-1 0 0,1-1 0,0 1-1,0 0 1,-1-1 0,1 1 0,0 0 0,0-1 0,1 1 0,-1-1 0,0 0-1,0 1 1,1-1 0,-1-2 0,1 2 39,1 1 0,0-1 0,0 1 0,0 0-1,0-1 1,0 1 0,0 0 0,0 0 0,0 0 0,0 0 0,0 0 0,1 0 0,-1 0 0,0 0-1,1 0 1,-1 1 0,1-1 0,-1 0 0,1 1 0,-1 0 0,4-1 0,25-7 1021,1 1 0,54-5 1,-34 6 224,156-28-886,280-84 1,176-99-1921,-321 94-3569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40:57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976 3645 24575,'-5'-1'0,"0"1"0,0-1 0,0 0 0,1-1 0,-1 1 0,-5-3 0,-21-5 0,14 7 0,0 0 0,0 2 0,0 0 0,0 1 0,0 1 0,0 1 0,0 0 0,1 1 0,-1 1 0,1 0 0,0 1 0,1 1 0,-28 16 0,6 0 0,1 2 0,1 2 0,1 1 0,-35 37 0,25-20 0,3 1 0,2 2 0,1 2 0,3 1 0,3 2 0,1 1 0,3 1 0,3 2 0,2 0 0,2 2 0,-17 81 0,3 79 0,31-176 0,2 0 0,2 0 0,7 48 0,-6-78 0,1 1 0,1-1 0,1 0 0,-1-1 0,2 1 0,0-1 0,0 1 0,1-2 0,12 19 0,-14-26 0,-1 0 0,1 0 0,-1 0 0,1 0 0,0-1 0,1 1 0,-1-1 0,0 0 0,1-1 0,0 1 0,0-1 0,-1 0 0,1 0 0,1 0 0,-1-1 0,0 1 0,0-1 0,1-1 0,-1 1 0,0-1 0,1 0 0,-1 0 0,0 0 0,1-1 0,-1 0 0,9-2 0,4-3 0,0 0 0,0-1 0,-1 0 0,0-2 0,-1 0 0,21-15 0,4-7 0,41-41 0,-22 15 0,-4-2 0,-2-2 0,-2-3 0,-4-2 0,-3-2 0,65-129 0,-95 164 0,-3-1 0,0 0 0,-3-1 0,0 0 0,-3 0 0,-1-1 0,-1 0 0,-2 0 0,-3-46 0,4 102 0,0 0 0,7 19 0,2 10 0,-3-5 0,112 469 0,-91-413 0,4 0 0,4-3 0,52 94 0,-87-184 0,13 21 0,18 26 0,-29-46 0,1-1 0,0 0 0,0-1 0,1 1 0,-1-1 0,1 0 0,1-1 0,9 6 0,-16-10 0,1 0 0,-1 0 0,1 0 0,0-1 0,-1 1 0,1 0 0,0-1 0,0 1 0,-1-1 0,1 0 0,0 0 0,0 0 0,0 0 0,0 0 0,-1 0 0,1 0 0,0 0 0,0-1 0,2 0 0,-1-1 0,0 1 0,0-1 0,-1 0 0,1-1 0,-1 1 0,1 0 0,-1-1 0,0 1 0,0-1 0,0 0 0,3-4 0,11-20 0,-2-1 0,0-1 0,16-50 0,19-101 0,-40 145 0,54-252-226,-12-3 0,23-558-1,-69 726 227,-5 115 0,1 1 0,0-1 0,0 1 0,0-1 0,1 1 0,0-1 0,6-10 0,-8 16 0,0 1 0,1-1 0,-1 1 0,0-1 0,1 1 0,-1-1 0,1 1 0,-1-1 0,1 1 0,-1 0 0,1-1 0,-1 1 0,1 0 0,0 0 0,-1-1 0,1 1 0,-1 0 0,1 0 0,0 0 0,-1 0 0,1-1 0,-1 1 0,1 0 0,0 0 0,-1 0 0,1 1 0,0-1 0,-1 0 0,1 0 0,0 0 0,-1 0 0,1 1 0,-1-1 0,1 0 0,-1 0 0,1 1 0,-1-1 0,1 0 0,-1 1 0,1-1 0,-1 1 0,1-1 0,-1 1 0,1-1 0,-1 1 0,0-1 0,1 1 0,-1-1 0,1 1 0,11 17 0,0 1 0,-1 0 0,-1 0 0,-1 1 0,9 28 0,-6-19 0,365 1007 679,-219-479-679,-156-548 0,3 12 0,-2-22 0,-2-16 0,-4-88 0,-5-1 0,-21-103 0,8 63 0,-55-825 0,75 933 0,0 12 0,1 0 0,0 0 0,2 0 0,1 0 0,1 1 0,12-42 0,-15 65 0,0-1 0,0 0 0,0 1 0,0-1 0,1 1 0,-1-1 0,1 1 0,-1 0 0,1 0 0,0 0 0,0 0 0,0 0 0,0 0 0,0 0 0,0 1 0,0-1 0,1 1 0,-1-1 0,1 1 0,-1 0 0,1 0 0,-1 0 0,1 0 0,0 0 0,-1 1 0,1-1 0,0 1 0,0 0 0,-1 0 0,1 0 0,0 0 0,4 1 0,3 1 0,-1 1 0,1 0 0,0 1 0,-1 0 0,0 0 0,0 1 0,13 9 0,26 19 0,-2 3 0,-2 2 0,-1 2 0,59 70 0,128 199 0,-44-11 0,-154-238 0,-2 2 0,-4 0 0,23 78 0,-41-110 0,-2 0 0,4 46 0,-9-70 0,2 20 0,2-23 0,3-14 0,4-14 0,-2-1 0,-1-1 0,7-29 0,-3 5 0,120-460-1756,85-682 0,-116 276 1357,-84 621-293,-22-325 0,-5 479 561,-7 2-1,-5 0 1,-55-190-1,71 313 112,-31-89 101,33 98-12,0 0-1,-1 1 1,0-1 0,-1 1-1,0 0 1,0 0 0,0 1-1,-1-1 1,-9-7 0,14 13-48,0 0 1,0 0 0,0 1 0,1-1-1,-1 0 1,0 1 0,-1-1-1,1 1 1,0-1 0,0 1 0,0-1-1,0 1 1,0 0 0,0 0-1,-1-1 1,1 1 0,0 0 0,0 0-1,0 0 1,0 0 0,-1 1-1,1-1 1,0 0 0,0 0 0,0 1-1,0-1 1,0 1 0,0-1-1,-1 1 1,1-1 0,0 1 0,0 0-1,1-1 1,-1 1 0,0 0 0,0 0-1,0 0 1,0-1 0,1 1-1,-2 2 1,-2 3 210,1 0-1,0 0 1,0 0 0,1 1-1,-4 13 1,-5 35-154,3 0-1,2 0 1,2 1-1,4 58 0,0-43-40,4 157 144,10-1 0,10 0 0,10-2 0,10-1 0,141 422 0,-138-513-97,70 136-1,-91-220-42,1-1-1,2-1 0,3-2 1,1-1-1,74 74 0,-95-107 17,1 0 0,0-1-1,1 0 1,0-1-1,1-1 1,0 0 0,0-1-1,0 0 1,1-1 0,23 5-1,-15-7-20,0 0 0,1-2 0,-1-1 0,1-1 0,-1 0-1,40-8 1,4-5-36,119-37 0,64-43 0,-150 55 0,484-154-1365,-506 169-5461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40:57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1056 24575,'11'-5'0,"64"-24"0,58-18 0,43-22 0,59-22 0,49-17-2183,25-18 2183,9-4 0,-10 4 0,-42 18 0,-61 22 0,-59 26 523,-49 17-523,-42 16-6531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41:00.1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556 452 24575,'-1'-2'0,"1"0"0,-1 0 0,1-1 0,-1 1 0,0 0 0,0 0 0,0 0 0,0 0 0,0 0 0,0 1 0,-1-1 0,1 0 0,0 0 0,-1 1 0,0-1 0,1 1 0,-1-1 0,0 1 0,-2-1 0,0-1 0,0 0 0,0 1 0,-1 0 0,1 0 0,-1 0 0,1 0 0,-10-1 0,7 2 0,1 1 0,-1 0 0,0 1 0,1-1 0,-1 2 0,0-1 0,1 0 0,-1 1 0,1 0 0,0 1 0,0 0 0,0 0 0,0 0 0,0 0 0,0 1 0,-6 6 0,0-1 0,1 1 0,1 1 0,0 0 0,0 0 0,1 1 0,-12 21 0,-13 30 0,-50 134 0,-1 78 0,58-163 0,5 1 0,5 1 0,4 0 0,6 1 0,10 146 0,-2-245 0,0 0 0,1 0 0,1 0 0,1-1 0,0 0 0,1 1 0,1-1 0,0-1 0,12 20 0,-14-27 0,1 0 0,-1-1 0,2 1 0,-1-1 0,1-1 0,-1 1 0,2-1 0,-1 0 0,1 0 0,-1 0 0,1-1 0,0 0 0,1-1 0,-1 0 0,1 0 0,-1 0 0,1-1 0,0 0 0,0-1 0,11 2 0,-6-3 0,0-1 0,0 0 0,-1-1 0,1 0 0,-1 0 0,1-2 0,-1 1 0,0-2 0,0 0 0,0 0 0,-1-1 0,16-11 0,5-4 0,-2-3 0,-1 0 0,27-29 0,-12 8 0,-2-2 0,-2-2 0,-2-2 0,-2-1 0,37-74 0,-51 81 0,-2-1 0,-2-1 0,-2-1 0,-2-1 0,-3 0 0,-1-1 0,3-59 0,-8 38 0,-3 1 0,-3-1 0,-3 0 0,-4 1 0,-27-116 0,27 151 0,6 24 0,0 1 0,-1 0 0,0 0 0,0 0 0,-1 0 0,-8-14 0,12 24 0,0 0 0,0-1 0,0 1 0,-1 0 0,1 0 0,0-1 0,0 1 0,0 0 0,0 0 0,0 0 0,-1-1 0,1 1 0,0 0 0,0 0 0,0 0 0,0 0 0,-1 0 0,1-1 0,0 1 0,0 0 0,-1 0 0,1 0 0,0 0 0,0 0 0,0 0 0,-1 0 0,1 0 0,0 0 0,0 0 0,-1 0 0,1 0 0,0 0 0,0 0 0,-1 0 0,1 0 0,0 0 0,0 0 0,-1 0 0,1 0 0,0 0 0,0 0 0,0 0 0,-1 0 0,1 1 0,0-1 0,0 0 0,0 0 0,-1 0 0,1 0 0,0 1 0,0-1 0,0 0 0,0 0 0,-1 0 0,1 1 0,0-1 0,0 0 0,0 1 0,-3 8 0,0 1 0,1-1 0,0 1 0,0 0 0,1-1 0,0 20 0,0-9 0,-3 78 0,5 1 0,4-1 0,4 0 0,4-1 0,5 0 0,4-1 0,4-1 0,64 155 0,-87-244 0,25 62 0,4-1 0,65 103 0,-89-158 0,1-1 0,0-1 0,0 1 0,21 17 0,-28-27 0,-1 1 0,1 0 0,0-1 0,0 1 0,0-1 0,1 0 0,-1 1 0,0-1 0,0 0 0,1-1 0,-1 1 0,1 0 0,-1-1 0,1 1 0,-1-1 0,1 0 0,-1 1 0,1-1 0,-1-1 0,1 1 0,-1 0 0,0-1 0,1 1 0,-1-1 0,1 0 0,-1 1 0,0-1 0,1 0 0,-1-1 0,0 1 0,0 0 0,0-1 0,4-2 0,1-4 0,0-1 0,0 0 0,-1 0 0,0 0 0,0-1 0,-1 0 0,6-16 0,1-8 0,7-39 0,-4 1 0,-4-1 0,4-104 0,-15-151 0,-2 241 0,-17-123 0,5 90 0,13 115 0,1 0 0,0-1 0,0 1 0,0 0 0,0 0 0,1 0 0,0 0 0,0-1 0,0 1 0,3-6 0,-3 9 0,1-1 0,-1 1 0,1 0 0,0 0 0,0 0 0,0 0 0,0 0 0,0 0 0,0 1 0,0-1 0,0 1 0,1-1 0,-1 1 0,0 0 0,1 0 0,0 0 0,-1 0 0,1 1 0,-1-1 0,1 1 0,4-1 0,6 0 0,-1 0 0,0 1 0,0 1 0,0 0 0,1 1 0,-1 0 0,0 0 0,-1 1 0,1 1 0,0 0 0,-1 1 0,0 0 0,0 1 0,-1 0 0,1 0 0,-1 1 0,-1 1 0,13 11 0,5 8 0,-2 1 0,0 1 0,-2 1 0,33 56 0,-22-25 0,-2 1 0,39 112 0,18 141 0,-74-244 0,-3 1 0,-3-1 0,-1 120 0,-10-177 0,-1-15 0,-8-25 0,11 25 0,-100-376 0,31-13 0,51 287 0,5 0 0,1-119 0,13 185 0,1 0 0,2 1 0,1-1 0,2 1 0,2 0 0,1 1 0,2 0 0,1 0 0,29-52 0,-26 61 0,2 0 0,1 1 0,1 0 0,1 2 0,1 1 0,1 0 0,1 2 0,1 1 0,0 0 0,2 2 0,0 1 0,1 2 0,0 0 0,1 2 0,0 1 0,1 1 0,1 2 0,56-9 0,-71 16 0,0 1 0,1 0 0,-1 1 0,0 0 0,0 1 0,0 1 0,-1 1 0,1 0 0,-1 1 0,1 1 0,-2 0 0,1 1 0,-1 1 0,0 0 0,25 20 0,-4 0 0,-2 1 0,-1 2 0,-1 2 0,41 54 0,-40-43 0,-2 2 0,-3 1 0,-1 1 0,-2 1 0,-2 1 0,15 55 0,-16-31 0,-4 2 0,-3 0 0,7 129 0,-16-21 0,-8 0 0,-29 198 0,-1-100 0,32-274 0,1 1 0,-1-1 0,1 0 0,2 9 0,-2-16 0,0 0 0,0-1 0,0 1 0,0-1 0,1 1 0,-1 0 0,0-1 0,0 1 0,1-1 0,-1 1 0,1 0 0,-1-1 0,0 1 0,1-1 0,-1 1 0,1-1 0,-1 0 0,1 1 0,-1-1 0,1 1 0,0-1 0,-1 0 0,1 0 0,-1 1 0,1-1 0,0 0 0,-1 0 0,1 0 0,0 0 0,-1 1 0,1-1 0,0 0 0,-1 0 0,1 0 0,0-1 0,-1 1 0,1 0 0,0 0 0,-1 0 0,1 0 0,-1-1 0,1 1 0,0 0 0,-1 0 0,1-1 0,0 0 0,22-10 0,0-2 0,-2 0 0,1-2 0,24-22 0,-3 4 0,45-33-111,693-490-658,-638 466 749,5 7 0,2 6-1,264-95 1,-374 158-221,0 2 0,1 1 0,1 3 0,42-4 0,-46 11-5784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45:49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24575,'914'1'-903,"-719"5"795,339 53 0,-396-32 173,0 6-1,-3 6 0,157 67 0,-228-78-52,-2 3 0,68 44 0,-100-55 9,-1 2-1,-1 1 1,-1 0 0,-1 3-1,-1 0 1,24 32-1,-11-2 211,-3 1 1,37 78-1,43 138-422,13 80-613,103 456 1,-11 383-535,-178-876 1059,1 343 1,-48-482 340,3-147 243,-2 0 0,-1 0 0,-15 45 0,19-72-168,1 0 0,-1 0 0,-1 0 1,1 0-1,0 0 0,-1-1 0,1 1 1,-1 0-1,-3 3 0,5-6-120,-1 0-1,1 0 0,0 0 0,-1 0 0,1 0 1,0 0-1,-1 0 0,1 1 0,0-1 1,-1 0-1,1 0 0,0-1 0,-1 1 0,1 0 1,0 0-1,-1 0 0,1 0 0,0 0 1,-1 0-1,1 0 0,0 0 0,0-1 0,-1 1 1,1 0-1,0 0 0,0 0 0,-1-1 1,1 1-1,0 0 0,0 0 0,-1-1 0,1 1 1,0 0-1,0 0 0,0-1 0,0 1 1,-1 0-1,1-1 0,0 1 0,0 0 0,0-1 1,0 1-1,0 0 0,0-1 0,0 0 1,-3-10 53,1 0 0,0-1 0,-1-21 0,1-616-70,18 291 0,2-163 0,-20 168 0,3 343 0,-1-1 0,2 0 0,0 1 0,0-1 0,1 1 0,0-1 0,0 1 0,2 0 0,-1 1 0,1-1 0,0 1 0,1-1 0,0 2 0,1-1 0,11-12 0,9-5 0,1 1 0,2 2 0,40-27 0,255-143-204,19 18-740,-125 65 795,754-372-1693,-595 297 1939,-82 27-267,-225 110 170,-55 31 23,-16 17-14,0-1 0,0 1 0,0 0-1,1-1 1,-1 1 0,0 0 0,0-1-1,0 1 1,0 0 0,0-1 0,0 1 0,0 0-1,1-1 1,-1 1 0,0-1 0,0 1-1,-1 0 1,1-1 0,0 1 0,0-1 0,0 1-1,0 0 1,0-1 0,0 1 0,0 0-1,-1-1 1,0 0 42,-1 0 0,0 0 0,0 0 0,0 0 0,1 0 0,-1 1 0,0-1 0,0 1 0,0-1-1,0 1 1,0 0 0,0 0 0,-3 0 0,-61-1 679,1 4 1,-105 16-1,87-8-722,-672 116 32,651-103-40,97-25 0,12-4 0,19-7 0,1 0 0,0 1 0,42-11 0,-63 20 0,159-45-150,3 7 0,1 8 0,202-15 0,518 22-101,-850 24 251,-23 1 0,1-1 0,-1 2 0,0 0 0,0 0 0,0 1 0,25 8 0,-37-10 0,-1 1 0,1 0 0,-1-1 0,1 1 0,-1 0 0,0 0 0,1 0 0,-1 0 0,0 0 0,0 0 0,0 0 0,0 1 0,0-1 0,0 0 0,0 1 0,0-1 0,-1 0 0,1 1 0,0-1 0,-1 1 0,1-1 0,-1 1 0,0 0 0,1-1 0,-1 1 0,0-1 0,0 1 0,0 0 0,0-1 0,0 1 0,0-1 0,-1 4 0,-2 3 0,1 0 0,-1-1 0,0 1 0,-1 0 0,-6 10 0,-26 35 279,-75 86 1,81-103-130,-360 423-250,-216 260-460,339-404 560,260-306 104,5-6-225,0 0-1,0-1 1,0 1-1,-1-1 1,1 1-1,0-1 1,-1 0 0,0 0-1,1 0 1,-6 3-1,0-5-6035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45:53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2130 394 24575,'-14'1'0,"0"0"0,0 1 0,0 1 0,0 1 0,1-1 0,0 2 0,-20 9 0,20-9 0,-113 51-187,-214 131-1,-94 109-733,-86 113 898,391-295 167,-205 240-1,309-325-126,2 2 1,-25 41 0,47-70-20,0 0 0,0-1 0,0 1 0,0 1 0,0-1 0,0 0 1,1 0-1,-1 0 0,1 0 0,-1 4 0,1-6 2,0 1-1,0-1 1,1 0-1,-1 1 1,0-1-1,0 0 1,0 0-1,1 1 1,-1-1-1,0 0 1,0 0-1,0 0 1,1 1-1,-1-1 1,0 0-1,0 0 1,1 0-1,-1 0 1,0 0-1,1 1 1,-1-1-1,0 0 1,0 0-1,1 0 1,-1 0-1,0 0 1,1 0-1,-1 0 1,0 0-1,1 0 1,-1 0-1,0 0 1,0 0-1,1 0 1,-1 0-1,0 0 1,1-1-1,-1 1 1,0 0-1,1 0 1,7-4 41,-1 1-1,1-1 1,-1-1 0,9-6 0,403-270 727,29 33-648,-341 200-160,2 5 0,152-40 0,-177 63 52,0 4 0,1 4 0,168-3 0,-241 15-12,-1 0 0,1 1 0,-1 1 0,1 0 0,-1 0 0,0 1 0,18 7 0,-22-6 0,0 0 0,0 0 0,-1 0 0,1 1 0,-1 0 0,0 0 0,0 0 0,-1 1 0,0 0 0,0 0 0,8 13 0,-1 2 0,-1 1 0,-2 0 0,0 1 0,-1 0 0,8 40 0,10 123 0,-22-154 0,-2 1 0,-1-1 0,-2 1 0,-1 0 0,-2-1 0,0 0 0,-3 0 0,-20 62 0,6-46 0,-2-1 0,-2-1 0,-3-2 0,-1 0 0,-2-2 0,-2-1 0,-1-2 0,-3-1 0,-53 44 0,22-28 0,-2-3 0,-2-3 0,-3-3 0,-145 64 0,154-82 0,-1-2 0,0-3 0,-2-4 0,-1-2 0,0-4 0,-86 5 0,142-16 0,1-1 0,-1-1 0,1 0 0,-1-1 0,1-1 0,0 0 0,0-1 0,0 0 0,1 0 0,-1-2 0,1 0 0,-22-14 0,27 15 0,0-1 0,0 0 0,1 0 0,0 0 0,0-1 0,1 0 0,-1 0 0,2-1 0,-1 0 0,1 1 0,0-1 0,0-1 0,1 1 0,0-1 0,1 1 0,0-1 0,0 0 0,1 1 0,0-1 0,1-13 0,0 15 0,0 1 0,1-1 0,0 0 0,0 1 0,1-1 0,0 1 0,0 0 0,0-1 0,1 1 0,0 0 0,0 0 0,6-8 0,-2 6 0,0-1 0,0 1 0,1 1 0,1-1 0,-1 1 0,19-11 0,4 1 0,0 2 0,1 1 0,58-16 0,-4 6 0,141-20 0,92 8 0,-51 8 0,-229 22 0,0-2 0,-1-1 0,0-2 0,-1-2 0,0-1 0,-1-2 0,-1-2 0,-1-1 0,0-1 0,-1-2 0,-2-1 0,0-2 0,29-30 0,2-10 0,-4-3 0,-2-2 0,86-143 0,-67 66 0,-75 146 0,0 0 0,1 1 0,-1-1 0,1 0 0,-1 0 0,1 0 0,-1 0 0,1 1 0,0-1 0,-1 0 0,1 0 0,0 1 0,-1-1 0,1 0 0,0 1 0,0-1 0,0 1 0,0 0 0,0-1 0,0 1 0,1-1 0,-1 1 0,0 0 0,-1 1 0,1-1 0,0 0 0,-1 1 0,1-1 0,0 1 0,-1-1 0,1 0 0,-1 1 0,1-1 0,-1 1 0,1 0 0,-1-1 0,1 1 0,-1-1 0,1 1 0,-1 0 0,0-1 0,1 1 0,-1 1 0,13 47 0,20 180 0,9 47 0,-33-226 0,-8-32 0,2 0 0,0-1 0,2 0 0,-1 0 0,2 0 0,0 0 0,15 27 0,-20-43 0,0 1 0,0-1 0,1 1 0,-1 0 0,0-1 0,1 0 0,-1 1 0,1-1 0,-1 0 0,1 0 0,0 0 0,-1 0 0,1 0 0,0 0 0,0 0 0,-1-1 0,1 1 0,0-1 0,0 1 0,0-1 0,0 0 0,0 0 0,0 0 0,0 0 0,0 0 0,0 0 0,0 0 0,0 0 0,0-1 0,0 1 0,-1-1 0,1 0 0,0 0 0,0 1 0,0-1 0,-1 0 0,3-2 0,4-3 0,1 0 0,-1-1 0,0-1 0,0 1 0,11-15 0,5-9 0,-1-2 0,-1 0 0,-2-1 0,-2-1 0,-1 0 0,-1-2 0,15-56 0,-18 39 0,-1 0 0,-3 0 0,-3-1 0,0-97 0,-7 129 0,0 21 0,0 5 0,-1 36 0,2-34 0,0 276 0,3-238 0,2-1 0,1 0 0,3 0 0,22 67 0,-14-65 0,37 67 0,-41-88 0,1-1 0,1 0 0,1-1 0,27 27 0,-38-44 0,0 1 0,1-1 0,-1 0 0,1 0 0,0-1 0,0 0 0,0 0 0,0 0 0,1-1 0,-1 0 0,1 0 0,-1-1 0,1 1 0,0-1 0,0-1 0,-1 1 0,1-1 0,0-1 0,0 1 0,-1-1 0,1 0 0,0-1 0,-1 1 0,10-5 0,1 0 0,-1-2 0,0 0 0,-1 0 0,0-2 0,0 0 0,-1 0 0,0-2 0,16-16 0,4-10 0,-1-1 0,-3-2 0,39-65 0,61-141 0,-30 10 0,-80 186 0,-20 50 0,0 1 0,1-1 0,-1 0 0,0 0 0,0 1 0,0-1 0,1 0 0,-1 1 0,0-1 0,1 0 0,-1 1 0,1-1 0,-1 0 0,1 1 0,-1-1 0,1 1 0,-1-1 0,1 1 0,-1-1 0,1 1 0,0 0 0,-1-1 0,1 1 0,0-1 0,-1 1 0,1 0 0,0 0 0,-1 0 0,1-1 0,0 1 0,1 0 0,-1 2 0,0-1 0,0 0 0,0 1 0,0 0 0,0-1 0,0 1 0,0 0 0,-1-1 0,1 1 0,-1 0 0,1 0 0,-1 2 0,14 64 0,7 114 0,-5-26 0,-11-120 0,-4-17 0,2 1 0,0 0 0,1-1 0,1 0 0,1 0 0,11 25 0,-17-44 0,0 1 0,0 0 0,0-1 0,1 1 0,-1-1 0,0 1 0,1 0 0,-1-1 0,0 1 0,1-1 0,-1 1 0,1-1 0,-1 1 0,1-1 0,-1 1 0,1-1 0,-1 0 0,1 1 0,-1-1 0,1 0 0,0 1 0,-1-1 0,1 0 0,-1 0 0,1 1 0,0-1 0,-1 0 0,1 0 0,0 0 0,-1 0 0,1 0 0,0 0 0,-1 0 0,1 0 0,0 0 0,-1 0 0,1-1 0,0 1 0,-1 0 0,1 0 0,-1-1 0,1 1 0,0 0 0,-1-1 0,1 1 0,2-3 0,-1 0 0,1 1 0,-1-1 0,0 0 0,0 0 0,0-1 0,1-3 0,15-36 0,-2-1 0,14-57 0,-10 29 0,104-369 0,-115 409 0,1 0 0,25-49 0,-34 79 0,0 0 0,0 0 0,0-1 0,1 1 0,-1 0 0,1 0 0,-1 1 0,1-1 0,0 0 0,0 0 0,0 1 0,0-1 0,0 1 0,0 0 0,0-1 0,0 1 0,3-1 0,-3 2 0,0 0 0,-1 0 0,1 0 0,0 0 0,0 0 0,0 0 0,0 0 0,-1 1 0,1-1 0,0 1 0,0-1 0,0 1 0,-1 0 0,1-1 0,0 1 0,-1 0 0,1 0 0,1 2 0,5 4 0,0 1 0,0 0 0,-1 1 0,0-1 0,-1 1 0,10 17 0,26 57 0,-3 2 0,45 145 0,-67-180 0,97 322 0,0 4 0,-111-368 0,0 0 0,0 1 0,1-1 0,0-1 0,6 10 0,-10-17 0,0 1 0,1-1 0,-1 1 0,1-1 0,-1 1 0,0-1 0,1 1 0,-1-1 0,1 0 0,-1 1 0,1-1 0,0 1 0,-1-1 0,1 0 0,-1 0 0,1 1 0,-1-1 0,1 0 0,0 0 0,-1 0 0,1 0 0,0 0 0,-1 0 0,1 0 0,0 0 0,-1 0 0,1 0 0,0 0 0,-1 0 0,1 0 0,-1 0 0,1 0 0,0-1 0,-1 1 0,1 0 0,-1-1 0,1 1 0,-1 0 0,1-1 0,-1 1 0,1-1 0,-1 1 0,1 0 0,0-1 0,3-4 0,-1 0 0,1 0 0,-1 0 0,0 0 0,0 0 0,-1-1 0,1 1 0,1-8 0,13-56 0,-11 43 0,53-251 0,23-93 0,-53 264 0,60-147 0,-81 233 0,18-37 0,-25 53 0,1 1 0,0 0 0,0 0 0,0 0 0,0 0 0,1 1 0,-1-1 0,1 1 0,0-1 0,-1 1 0,1 0 0,5-3 0,-7 5 0,1-1 0,-1 1 0,1 0 0,-1 0 0,0 0 0,1 0 0,-1 0 0,1 0 0,-1 0 0,0 0 0,1 1 0,-1-1 0,0 0 0,1 1 0,-1 0 0,0-1 0,1 1 0,-1-1 0,0 1 0,0 0 0,0 0 0,0 0 0,0 0 0,0 0 0,0 0 0,0 0 0,0 0 0,0 0 0,0 2 0,25 42 0,-24-40 0,38 90 0,53 191 0,-67-191 0,4 0 0,58 123 0,-81-204 0,0-1 0,1 1 0,1-1 0,17 19 0,-23-28 0,0-1 0,0 0 0,1 0 0,-1 0 0,1 0 0,0-1 0,0 1 0,0-1 0,0 0 0,0 0 0,1-1 0,-1 1 0,0-1 0,1 0 0,-1 0 0,1-1 0,0 1 0,-1-1 0,1 0 0,5 0 0,3-4 0,-1 1 0,0-2 0,-1 1 0,1-2 0,-1 1 0,0-2 0,0 1 0,0-2 0,18-16 0,-24 21 0,44-38 0,-2-2 0,-1-2 0,70-91 0,-64 65 0,-3-2 0,48-99 0,-67 110 0,-3-2 0,-2 0 0,-4-1 0,-2-2 0,-4 0 0,-2 0 0,-3-1 0,2-132 0,-12 190 0,0-5 0,-1 0 0,0 0 0,-4-20 0,4 32 0,1 1 0,0-1 0,-1 1 0,0 0 0,0-1 0,0 1 0,0 0 0,0-1 0,0 1 0,0 0 0,-1 0 0,1 0 0,-1 0 0,0 0 0,1 1 0,-1-1 0,0 0 0,0 1 0,0-1 0,0 1 0,0 0 0,-1 0 0,1 0 0,0 0 0,0 0 0,-1 0 0,-3-1 0,-1 3 0,0 0 0,0 0 0,0 0 0,0 1 0,0 0 0,0 0 0,1 1 0,-1 0 0,1 0 0,0 0 0,0 1 0,0 0 0,0 0 0,-8 8 0,-25 21 0,1 2 0,2 2 0,1 1 0,-57 84 0,30-26 0,-58 121 0,79-130 0,3 2 0,-29 104 0,48-125 0,3 2 0,3 0 0,-6 111 0,19-173 0,-1 1 0,1 0 0,1-1 0,0 1 0,0 0 0,0-1 0,5 13 0,-5-18 0,1 0 0,0 1 0,0-1 0,0 0 0,0 0 0,0 0 0,1 0 0,-1-1 0,1 1 0,0-1 0,0 1 0,0-1 0,0 0 0,0 0 0,0 0 0,0-1 0,1 1 0,-1-1 0,7 2 0,2 0 0,0-1 0,0-1 0,0 0 0,0 0 0,0-1 0,0-1 0,0 0 0,0 0 0,0-1 0,-1-1 0,1 0 0,0-1 0,18-8 0,-2-1 0,-1-1 0,-1-1 0,-1-2 0,31-24 0,-25 13 0,-1-1 0,-1-1 0,-2-2 0,-1-1 0,-1 0 0,-2-2 0,-2-1 0,31-68 0,-30 49 0,-2 0 0,-2-2 0,-3 1 0,-2-2 0,8-96 0,-30 588 0,8-391 0,1-31 0,0-1 0,0 0 0,0 0 0,1 0 0,4 16 0,-5-26 0,0 1 0,0-1 0,1 0 0,-1 1 0,1-1 0,-1 1 0,1-1 0,-1 0 0,1 1 0,0-1 0,0 0 0,0 0 0,0 0 0,0 1 0,0-1 0,0 0 0,0 0 0,0-1 0,0 1 0,1 0 0,-1 0 0,0 0 0,0-1 0,1 1 0,-1-1 0,1 1 0,-1-1 0,0 0 0,1 1 0,-1-1 0,1 0 0,-1 0 0,1 0 0,-1 0 0,1 0 0,-1 0 0,1 0 0,-1-1 0,1 1 0,1-1 0,7-4 0,0 0 0,-1-1 0,0 1 0,0-2 0,0 1 0,0-2 0,-1 1 0,0-1 0,-1 0 0,10-14 0,35-43 0,-4-1 0,60-110 0,61-158 0,-142 278 0,-14 28 0,17-33 0,-28 57 0,0 1 0,0 0 0,0-1 0,1 1 0,-1 0 0,1 0 0,0 0 0,0 0 0,0 1 0,1-1 0,5-3 0,-7 6 0,-1 0 0,1-1 0,-1 1 0,1 0 0,-1 0 0,1 0 0,-1 0 0,1 0 0,-1 0 0,1 0 0,-1 1 0,1-1 0,-1 0 0,0 1 0,1 0 0,-1-1 0,0 1 0,1 0 0,-1-1 0,0 1 0,1 0 0,-1 0 0,0 0 0,0 0 0,0 0 0,0 0 0,0 1 0,0-1 0,-1 0 0,2 3 0,5 5 0,-2 1 0,1 1 0,3 10 0,-6-14 0,51 138 0,40 171 0,-33-103 0,-55-193 0,-3-6 0,1 0 0,1 0 0,1 0 0,0-1 0,12 21 0,-18-34 0,0 1 0,1-1 0,-1 1 0,0-1 0,1 1 0,-1-1 0,1 1 0,-1-1 0,1 1 0,-1-1 0,1 0 0,-1 1 0,1-1 0,-1 0 0,1 1 0,-1-1 0,1 0 0,0 0 0,-1 0 0,1 1 0,-1-1 0,1 0 0,0 0 0,-1 0 0,1 0 0,-1 0 0,1 0 0,0 0 0,-1 0 0,1 0 0,0-1 0,-1 1 0,1 0 0,-1 0 0,1 0 0,-1-1 0,1 1 0,0 0 0,-1-1 0,1 1 0,-1 0 0,0-1 0,1 1 0,-1-1 0,1 1 0,-1-1 0,1 0 0,17-31 0,-17 28 0,88-237 0,-22 50 0,44-66 0,-88 209 0,3 1 0,2 2 0,41-52 0,-61 87 0,0 1 0,0 0 0,1 0 0,13-9 0,-20 16 0,1 0 0,-1 1 0,0-1 0,1 1 0,-1 0 0,1 0 0,-1 0 0,1 0 0,0 0 0,-1 1 0,1-1 0,0 1 0,-1-1 0,1 1 0,0 0 0,0 0 0,-1 0 0,1 1 0,0-1 0,-1 1 0,1-1 0,0 1 0,-1 0 0,1 0 0,4 2 0,-1 2 0,0-1 0,0 1 0,-1 0 0,1 0 0,-1 0 0,0 1 0,-1 0 0,5 7 0,33 60 0,-37-62 0,44 89 0,-6 2 0,37 126 0,39 221 0,29 91 0,-146-533 0,1 1 0,-1-1 0,1 0 0,0 0 0,1-1 0,0 1 0,0-1 0,0 0 0,7 8 0,-10-13 0,1 0 0,-1 0 0,1 0 0,-1 0 0,1 0 0,-1 0 0,1-1 0,-1 1 0,1-1 0,0 1 0,-1-1 0,1 1 0,0-1 0,0 0 0,-1 0 0,1 0 0,2 0 0,1-1 0,-1 0 0,-1 0 0,1-1 0,0 1 0,0-1 0,0 0 0,-1 0 0,1 0 0,-1 0 0,4-4 0,34-29 0,-2-2 0,47-59 0,-45 49 0,484-573-726,195-215-409,-259 371 1310,-331 346-859,247-173 1,-321 254-4455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7:02.3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498 900 24575,'-1'-24'0,"0"0"0,-1 0 0,-2 1 0,0-1 0,-2 1 0,-1 0 0,0 1 0,-12-25 0,-24-56 0,16 36 0,-55-100 0,62 130 0,13 23 0,-1 0 0,-1 0 0,0 1 0,-17-20 0,23 30 0,0 0 0,0 0 0,-1 1 0,0-1 0,1 0 0,-1 1 0,0 0 0,0 0 0,0 0 0,-1 1 0,1-1 0,0 1 0,0 0 0,-1 0 0,1 1 0,-1-1 0,1 1 0,-1 0 0,1 0 0,-1 1 0,-4 0 0,4 0 0,-1 0 0,1 1 0,-1-1 0,1 1 0,0 0 0,0 1 0,0-1 0,0 1 0,0 0 0,0 0 0,1 1 0,0 0 0,-1-1 0,1 1 0,1 1 0,-1-1 0,1 0 0,-1 1 0,1 0 0,0 0 0,1 0 0,-4 9 0,1-1 0,1 1 0,1-1 0,0 1 0,1 0 0,1-1 0,0 1 0,1 0 0,1 16 0,-1-27 0,0 0 0,0 0 0,1 0 0,-1-1 0,1 1 0,-1 0 0,1 0 0,0-1 0,0 1 0,0 0 0,0-1 0,1 1 0,-1-1 0,1 0 0,-1 1 0,1-1 0,0 0 0,0 0 0,0 0 0,0 0 0,0 0 0,0-1 0,1 1 0,-1-1 0,1 1 0,-1-1 0,1 0 0,-1 0 0,1 0 0,0 0 0,-1 0 0,1-1 0,0 1 0,0-1 0,0 0 0,5 0 0,2-1 0,1 0 0,-1 0 0,0-2 0,0 1 0,1-1 0,-2 0 0,1-1 0,17-10 0,24-19 0,-1-2 0,-2-3 0,63-64 0,-55 51 0,-52 46 0,22-17 0,-2-1 0,-1-1 0,34-46 0,-55 67 0,0 0 0,0 0 0,0 0 0,0 1 0,0-1 0,0 1 0,1-1 0,-1 1 0,6-4 0,-8 6 0,1 0 0,0 0 0,-1-1 0,1 1 0,-1 0 0,1 0 0,-1 0 0,1 0 0,0 0 0,-1 0 0,1 0 0,-1 0 0,1 1 0,-1-1 0,1 0 0,-1 0 0,1 0 0,0 0 0,-1 1 0,1-1 0,-1 0 0,1 1 0,14 19 0,4 25 0,-2 1 0,-2 1 0,15 81 0,-10-42 0,20 79 0,91 237 0,-126-391 0,27 57 0,-29-63 0,0-1 0,-1 1 0,2-1 0,-1 0 0,0 0 0,1 0 0,0 0 0,0-1 0,0 0 0,0 1 0,7 2 0,-10-6-80,0 1 0,-1-1-1,1 1 1,0-1 0,0 0-1,0 0 1,0 0 0,0 1-1,0-1 1,0 0 0,0 0 0,0 0-1,0 0 1,0-1 0,0 1-1,1 0 1,10-9-6746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7:04.2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1092 563 24575,'0'-12'0,"-2"1"0,1-1 0,-1 0 0,-1 1 0,0 0 0,-7-16 0,-34-66 0,20 44 0,7 12 0,0-2 0,-1 0 0,-2 1 0,-1 2 0,-2 0 0,-34-40 0,55 74 0,0 0 0,0 0 0,0 0 0,0 0 0,-1 0 0,1 1 0,-1-1 0,1 1 0,-1-1 0,0 1 0,1 0 0,-1 0 0,0 0 0,0 1 0,0-1 0,1 1 0,-1-1 0,0 1 0,0 0 0,0 0 0,0 0 0,0 1 0,0-1 0,0 1 0,0 0 0,1-1 0,-1 1 0,0 0 0,0 1 0,1-1 0,-1 0 0,-2 3 0,-9 5 0,0 1 0,1 1 0,0 0 0,-17 20 0,22-23 0,-57 63 0,4 2 0,-77 120 0,-71 180 0,204-362 0,-62 136 0,60-129 0,1 0 0,1 1 0,1-1 0,0 1 0,1 0 0,0 22 0,3-38 0,0 1 0,1-1 0,-1 1 0,1 0 0,-1-1 0,1 0 0,0 1 0,0-1 0,1 1 0,-1-1 0,1 0 0,0 0 0,0 0 0,0 0 0,0 0 0,0 0 0,0-1 0,1 1 0,-1-1 0,1 1 0,0-1 0,0 0 0,0 0 0,0 0 0,0-1 0,0 1 0,1-1 0,-1 0 0,5 2 0,8 1 0,1-1 0,0 0 0,-1-2 0,32 1 0,-46-2 0,192-6 0,-116 2 0,0 2 0,127 15 0,-195-11 0,0-1 0,-1 1 0,1 1 0,-1 0 0,1 0 0,-1 1 0,0 0 0,0 1 0,9 6 0,-14-8 0,0 1 0,0-1 0,-1 1 0,1 0 0,-1 0 0,0 0 0,0 0 0,-1 1 0,1-1 0,-1 1 0,0 0 0,0-1 0,-1 1 0,1 0 0,-1 0 0,0 0 0,0 0 0,-1 0 0,1 6 0,0 17 0,-2-1 0,0 1 0,-2-1 0,-1 1 0,-1-1 0,-2 0 0,0 0 0,-2-1 0,-20 42 0,12-37 0,-1 0 0,-1-1 0,-2-1 0,-1-1 0,-1-1 0,-2-1 0,-30 26 0,-8-1 0,-1-2 0,-3-4 0,-1-2 0,-2-3 0,-2-3 0,-79 27 0,136-58-273,0-1 0,-1 0 0,1-1 0,-28 3 0,13-8-6553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7:05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1 161 24575,'2'1'0,"0"0"0,0 0 0,0 0 0,0 0 0,0 0 0,0 1 0,-1-1 0,1 1 0,0-1 0,-1 1 0,1 0 0,-1 0 0,1 0 0,-1-1 0,0 1 0,0 0 0,2 5 0,1 0 0,40 72 0,58 143 0,-52-104 0,-30-74 0,34 72 0,-46-100 0,1-1 0,1-1 0,0 0 0,1 0 0,13 13 0,-20-23 0,0 0 0,0-1 0,1 1 0,-1-1 0,1 0 0,0-1 0,0 1 0,0-1 0,6 3 0,-9-5 0,0 0 0,0 1 0,0-1 0,0 0 0,0 0 0,0 0 0,0 0 0,0 0 0,0 0 0,0-1 0,0 1 0,0-1 0,0 1 0,0-1 0,0 0 0,0 1 0,0-1 0,0 0 0,-1-1 0,1 1 0,0 0 0,-1 0 0,1-1 0,-1 1 0,1-1 0,1-2 0,12-17 0,-1-1 0,-1-1 0,-1 0 0,-1 0 0,10-29 0,29-125 0,-32 91 0,-3-1 0,-5 0 0,-3-1 0,-6-94 0,-1 163 0,3 17 0,5 29 0,-5-14 0,150 480 0,-153-492 0,7 20 0,1 1 0,1-1 0,20 35 0,-26-51 0,1 0 0,0 0 0,0 0 0,0-1 0,1 1 0,-1-1 0,1 0 0,8 5 0,-10-8 0,0 1 0,0-1 0,0 1 0,0-1 0,1 0 0,-1 0 0,0-1 0,1 1 0,-1-1 0,1 1 0,-1-1 0,1 0 0,-1-1 0,0 1 0,1 0 0,4-2 0,7-4 0,0 0 0,0-1 0,-1-1 0,0 0 0,-1-1 0,1 0 0,-2-1 0,17-17 0,-9 10 0,99-89 0,168-194 0,-253 259-682,34-56-1,-37 45-6143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7:11.7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2709 24575,'634'-516'-751,"13"34"-1104,-96 74 476,924-788 155,-1423 1148 2232,-51 47-965,0 0 0,0 0-1,0 0 1,0 0 0,0 0-1,0 0 1,0 0-1,0-1 1,-1 1 0,1 0-1,0 0 1,-1-1 0,1 1-1,-1 0 1,0-1 0,1-1-1,-1 2-2,0 1-1,-1-1 1,1 0 0,0 1-1,0-1 1,-1 1-1,1-1 1,0 1-1,-1-1 1,1 1-1,-1 0 1,1-1-1,-1 1 1,1-1-1,0 1 1,-1 0-1,1-1 1,-1 1-1,0 0 1,1 0-1,-1-1 1,1 1-1,-1 0 1,1 0-1,-1 0 1,0-1-1,-7 0 220,0 1-1,0-1 0,0 1 1,-11 1-1,11 0-378,-110 11 531,1 5 0,-134 39-1,3-1-405,225-51-5,38-6 0,41-10 0,117-55 0,-113 42 0,0 3 0,63-16 0,-119 37 0,0 0 0,0 0 0,0 1 0,0-1 0,0 1 0,0 0 0,1 0 0,-1 1 0,0-1 0,0 1 0,0 0 0,0 0 0,0 0 0,0 0 0,-1 1 0,1 0 0,0-1 0,-1 1 0,1 1 0,-1-1 0,4 4 0,-2-1 0,-1 0 0,1 1 0,-1-1 0,0 1 0,-1 0 0,0 0 0,0 1 0,0-1 0,-1 1 0,1-1 0,1 13 0,4 27 0,-2 1 0,-2 0 0,-2 0 0,-2 0 0,-2 0 0,-2 0 0,-18 83 0,-13 9 0,-64 163 0,-44 52-1365,129-323-5461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8:37:12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24575,'4'35'0,"3"25"0,4 33 0,10 25 0,7 16 0,3 21 0,2 17 0,-1 10 0,0-2 0,-1-12 0,-1-15 0,0-19 0,-1-27 0,-5-26 0,-6-23 0,-2-21 0,-4-17-8191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9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13.png"/><Relationship Id="rId4" Type="http://schemas.openxmlformats.org/officeDocument/2006/relationships/image" Target="../media/image10.jpg"/><Relationship Id="rId9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9" Type="http://schemas.openxmlformats.org/officeDocument/2006/relationships/customXml" Target="../ink/ink30.xml"/><Relationship Id="rId21" Type="http://schemas.openxmlformats.org/officeDocument/2006/relationships/image" Target="../media/image23.png"/><Relationship Id="rId34" Type="http://schemas.openxmlformats.org/officeDocument/2006/relationships/customXml" Target="../ink/ink27.xml"/><Relationship Id="rId42" Type="http://schemas.openxmlformats.org/officeDocument/2006/relationships/image" Target="../media/image33.png"/><Relationship Id="rId47" Type="http://schemas.openxmlformats.org/officeDocument/2006/relationships/customXml" Target="../ink/ink34.xml"/><Relationship Id="rId50" Type="http://schemas.openxmlformats.org/officeDocument/2006/relationships/image" Target="../media/image37.png"/><Relationship Id="rId55" Type="http://schemas.openxmlformats.org/officeDocument/2006/relationships/customXml" Target="../ink/ink38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18.xml"/><Relationship Id="rId29" Type="http://schemas.openxmlformats.org/officeDocument/2006/relationships/image" Target="../media/image27.png"/><Relationship Id="rId11" Type="http://schemas.openxmlformats.org/officeDocument/2006/relationships/image" Target="../media/image18.png"/><Relationship Id="rId24" Type="http://schemas.openxmlformats.org/officeDocument/2006/relationships/customXml" Target="../ink/ink22.xml"/><Relationship Id="rId32" Type="http://schemas.openxmlformats.org/officeDocument/2006/relationships/customXml" Target="../ink/ink26.xml"/><Relationship Id="rId37" Type="http://schemas.openxmlformats.org/officeDocument/2006/relationships/customXml" Target="../ink/ink29.xml"/><Relationship Id="rId40" Type="http://schemas.openxmlformats.org/officeDocument/2006/relationships/image" Target="../media/image32.png"/><Relationship Id="rId45" Type="http://schemas.openxmlformats.org/officeDocument/2006/relationships/customXml" Target="../ink/ink33.xml"/><Relationship Id="rId53" Type="http://schemas.openxmlformats.org/officeDocument/2006/relationships/customXml" Target="../ink/ink37.xml"/><Relationship Id="rId58" Type="http://schemas.openxmlformats.org/officeDocument/2006/relationships/image" Target="../media/image41.png"/><Relationship Id="rId5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customXml" Target="../ink/ink12.xml"/><Relationship Id="rId9" Type="http://schemas.openxmlformats.org/officeDocument/2006/relationships/image" Target="../media/image17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6.png"/><Relationship Id="rId30" Type="http://schemas.openxmlformats.org/officeDocument/2006/relationships/customXml" Target="../ink/ink25.xml"/><Relationship Id="rId35" Type="http://schemas.openxmlformats.org/officeDocument/2006/relationships/image" Target="../media/image30.png"/><Relationship Id="rId43" Type="http://schemas.openxmlformats.org/officeDocument/2006/relationships/customXml" Target="../ink/ink32.xml"/><Relationship Id="rId48" Type="http://schemas.openxmlformats.org/officeDocument/2006/relationships/image" Target="../media/image36.png"/><Relationship Id="rId56" Type="http://schemas.openxmlformats.org/officeDocument/2006/relationships/image" Target="../media/image40.png"/><Relationship Id="rId8" Type="http://schemas.openxmlformats.org/officeDocument/2006/relationships/customXml" Target="../ink/ink14.xml"/><Relationship Id="rId51" Type="http://schemas.openxmlformats.org/officeDocument/2006/relationships/customXml" Target="../ink/ink36.xml"/><Relationship Id="rId3" Type="http://schemas.openxmlformats.org/officeDocument/2006/relationships/image" Target="../media/image2.png"/><Relationship Id="rId12" Type="http://schemas.openxmlformats.org/officeDocument/2006/relationships/customXml" Target="../ink/ink16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image" Target="../media/image31.png"/><Relationship Id="rId46" Type="http://schemas.openxmlformats.org/officeDocument/2006/relationships/image" Target="../media/image35.png"/><Relationship Id="rId59" Type="http://schemas.openxmlformats.org/officeDocument/2006/relationships/customXml" Target="../ink/ink40.xml"/><Relationship Id="rId20" Type="http://schemas.openxmlformats.org/officeDocument/2006/relationships/customXml" Target="../ink/ink20.xml"/><Relationship Id="rId41" Type="http://schemas.openxmlformats.org/officeDocument/2006/relationships/customXml" Target="../ink/ink31.xml"/><Relationship Id="rId5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4.xml"/><Relationship Id="rId36" Type="http://schemas.openxmlformats.org/officeDocument/2006/relationships/customXml" Target="../ink/ink28.xml"/><Relationship Id="rId49" Type="http://schemas.openxmlformats.org/officeDocument/2006/relationships/customXml" Target="../ink/ink35.xml"/><Relationship Id="rId57" Type="http://schemas.openxmlformats.org/officeDocument/2006/relationships/customXml" Target="../ink/ink39.xml"/><Relationship Id="rId10" Type="http://schemas.openxmlformats.org/officeDocument/2006/relationships/customXml" Target="../ink/ink15.xml"/><Relationship Id="rId31" Type="http://schemas.openxmlformats.org/officeDocument/2006/relationships/image" Target="../media/image28.png"/><Relationship Id="rId44" Type="http://schemas.openxmlformats.org/officeDocument/2006/relationships/image" Target="../media/image34.png"/><Relationship Id="rId52" Type="http://schemas.openxmlformats.org/officeDocument/2006/relationships/image" Target="../media/image38.png"/><Relationship Id="rId60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47.png"/><Relationship Id="rId18" Type="http://schemas.openxmlformats.org/officeDocument/2006/relationships/customXml" Target="../ink/ink48.xml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12" Type="http://schemas.openxmlformats.org/officeDocument/2006/relationships/customXml" Target="../ink/ink45.xml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10" Type="http://schemas.openxmlformats.org/officeDocument/2006/relationships/customXml" Target="../ink/ink44.xml"/><Relationship Id="rId19" Type="http://schemas.openxmlformats.org/officeDocument/2006/relationships/image" Target="../media/image50.png"/><Relationship Id="rId4" Type="http://schemas.openxmlformats.org/officeDocument/2006/relationships/customXml" Target="../ink/ink41.xml"/><Relationship Id="rId9" Type="http://schemas.openxmlformats.org/officeDocument/2006/relationships/image" Target="../media/image45.png"/><Relationship Id="rId14" Type="http://schemas.openxmlformats.org/officeDocument/2006/relationships/customXml" Target="../ink/ink4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ndia.theiet.org/media/1245/smart-education.pdf" TargetMode="External"/><Relationship Id="rId3" Type="http://schemas.openxmlformats.org/officeDocument/2006/relationships/hyperlink" Target="https://slejournal.springeropen.com/articles/10.1186/s40561-016-0026-2" TargetMode="External"/><Relationship Id="rId7" Type="http://schemas.openxmlformats.org/officeDocument/2006/relationships/hyperlink" Target="https://www.researchgate.net/publication/338886125_Smart_Education_Literature_A_theoretical_analysi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book/10.1007/978-3-319-19875-0" TargetMode="External"/><Relationship Id="rId5" Type="http://schemas.openxmlformats.org/officeDocument/2006/relationships/hyperlink" Target="https://unesdoc.unesco.org/ark:/48223/pf0000383678" TargetMode="External"/><Relationship Id="rId4" Type="http://schemas.openxmlformats.org/officeDocument/2006/relationships/hyperlink" Target="https://www.sciencedirect.com/science/article/pii/S1877050918308275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29687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Geeks Learning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(GLP)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351302"/>
            <a:ext cx="5924550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– 1586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Title- Student Innovation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Theme- Smart Education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(Registered on portal)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008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SMART EDUCATION SYSTEM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2998" y="1482697"/>
            <a:ext cx="12191999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Education, a Concept that Describes learning in digital age.it enables learner to learn more </a:t>
            </a:r>
            <a:r>
              <a:rPr lang="en-US" sz="2400" b="1" u="sng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effectively,efficently,flexibly</a:t>
            </a:r>
            <a:r>
              <a:rPr lang="en-US" sz="24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comfortably.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personalized, adaptive, and engaging learning experiences for students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advanced tools for teachers to optimize instructional methods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administrators data-driven insights to inform decision-making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Personalizing Learning: Tailored learning pathways for each student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Learning Accessible: Learn anywhere, anytime, on any device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Fostering Collaboration: Real-time interaction with peers and teachers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21st-Century Skills: Critical thinking, problem-solving, and creativity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Efficiency: Reducing administrative burdens on teachers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Adaptive Learning: Tailored education for each student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Immersive Virtual Learning: Engaging and interactive learning experiences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Analytics: Instant feedback and optimization for teachers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Learning Paths: Unique learning paths for each student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and Incentives: Motivating students to learn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Greeks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C85AB60-C65E-906D-D8DD-E73569666E70}"/>
              </a:ext>
            </a:extLst>
          </p:cNvPr>
          <p:cNvGrpSpPr/>
          <p:nvPr/>
        </p:nvGrpSpPr>
        <p:grpSpPr>
          <a:xfrm>
            <a:off x="6546158" y="2044096"/>
            <a:ext cx="3301560" cy="2049840"/>
            <a:chOff x="6546158" y="2044096"/>
            <a:chExt cx="3301560" cy="20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2AE13C3-418C-FC97-4F81-C308BFF44638}"/>
                    </a:ext>
                  </a:extLst>
                </p14:cNvPr>
                <p14:cNvContentPartPr/>
                <p14:nvPr/>
              </p14:nvContentPartPr>
              <p14:xfrm>
                <a:off x="6546158" y="2995216"/>
                <a:ext cx="2042280" cy="610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2AE13C3-418C-FC97-4F81-C308BFF446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40038" y="2989096"/>
                  <a:ext cx="205452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71E1760-38F2-DC80-2FB6-E3AF8A88E6E1}"/>
                    </a:ext>
                  </a:extLst>
                </p14:cNvPr>
                <p14:cNvContentPartPr/>
                <p14:nvPr/>
              </p14:nvContentPartPr>
              <p14:xfrm>
                <a:off x="8066078" y="2981536"/>
                <a:ext cx="506880" cy="321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71E1760-38F2-DC80-2FB6-E3AF8A88E6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59958" y="2975416"/>
                  <a:ext cx="5191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83339CD-D886-D1A5-C5D1-46374604090B}"/>
                    </a:ext>
                  </a:extLst>
                </p14:cNvPr>
                <p14:cNvContentPartPr/>
                <p14:nvPr/>
              </p14:nvContentPartPr>
              <p14:xfrm>
                <a:off x="8748638" y="2306896"/>
                <a:ext cx="123120" cy="608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83339CD-D886-D1A5-C5D1-4637460409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42518" y="2300776"/>
                  <a:ext cx="13536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805510-3FE9-3B0F-3933-07E844566086}"/>
                    </a:ext>
                  </a:extLst>
                </p14:cNvPr>
                <p14:cNvContentPartPr/>
                <p14:nvPr/>
              </p14:nvContentPartPr>
              <p14:xfrm>
                <a:off x="8634518" y="2044096"/>
                <a:ext cx="545400" cy="512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805510-3FE9-3B0F-3933-07E8445660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28398" y="2037976"/>
                  <a:ext cx="55764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123B312-B6D0-7E94-0BDB-4B8D4D77EF27}"/>
                    </a:ext>
                  </a:extLst>
                </p14:cNvPr>
                <p14:cNvContentPartPr/>
                <p14:nvPr/>
              </p14:nvContentPartPr>
              <p14:xfrm>
                <a:off x="8892278" y="2398336"/>
                <a:ext cx="386280" cy="38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123B312-B6D0-7E94-0BDB-4B8D4D77EF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86158" y="2392216"/>
                  <a:ext cx="3985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F83B16D-C17C-3795-5F75-D0BA8E563735}"/>
                    </a:ext>
                  </a:extLst>
                </p14:cNvPr>
                <p14:cNvContentPartPr/>
                <p14:nvPr/>
              </p14:nvContentPartPr>
              <p14:xfrm>
                <a:off x="8833958" y="3278536"/>
                <a:ext cx="393480" cy="815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F83B16D-C17C-3795-5F75-D0BA8E5637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27838" y="3272416"/>
                  <a:ext cx="405720" cy="82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331449-9AC7-1641-B9D2-C4791605F7B0}"/>
                    </a:ext>
                  </a:extLst>
                </p14:cNvPr>
                <p14:cNvContentPartPr/>
                <p14:nvPr/>
              </p14:nvContentPartPr>
              <p14:xfrm>
                <a:off x="9237158" y="3558256"/>
                <a:ext cx="610560" cy="329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331449-9AC7-1641-B9D2-C4791605F7B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31038" y="3552136"/>
                  <a:ext cx="622800" cy="341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39820" y="1536174"/>
            <a:ext cx="397154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PROGRAMING LANGUAGE: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or MATERIAL-UI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TECHNOLOGIES: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Greeks</a:t>
            </a:r>
            <a:endParaRPr lang="en-IN" dirty="0"/>
          </a:p>
        </p:txBody>
      </p:sp>
      <p:pic>
        <p:nvPicPr>
          <p:cNvPr id="3" name="Picture 2" descr="A diagram of a company">
            <a:extLst>
              <a:ext uri="{FF2B5EF4-FFF2-40B4-BE49-F238E27FC236}">
                <a16:creationId xmlns:a16="http://schemas.microsoft.com/office/drawing/2014/main" id="{C4CFB280-7D91-7F18-1108-178CA6638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282" y="2265639"/>
            <a:ext cx="4278332" cy="3798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896244-FC41-5BBE-A684-15F52A4834B9}"/>
              </a:ext>
            </a:extLst>
          </p:cNvPr>
          <p:cNvSpPr txBox="1"/>
          <p:nvPr/>
        </p:nvSpPr>
        <p:spPr>
          <a:xfrm>
            <a:off x="5178878" y="1487755"/>
            <a:ext cx="7117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process for implementation (Flow Charts/Images/ working prototype)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D8B8B7-3626-2A38-A7CD-FEC72251D418}"/>
              </a:ext>
            </a:extLst>
          </p:cNvPr>
          <p:cNvSpPr/>
          <p:nvPr/>
        </p:nvSpPr>
        <p:spPr>
          <a:xfrm>
            <a:off x="825910" y="1307690"/>
            <a:ext cx="4278332" cy="418854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BF7D40-D5BF-9DE8-6D56-4AA2F0419A53}"/>
                  </a:ext>
                </a:extLst>
              </p14:cNvPr>
              <p14:cNvContentPartPr/>
              <p14:nvPr/>
            </p14:nvContentPartPr>
            <p14:xfrm>
              <a:off x="10369718" y="3357736"/>
              <a:ext cx="1214280" cy="975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BF7D40-D5BF-9DE8-6D56-4AA2F0419A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63598" y="3351616"/>
                <a:ext cx="1226520" cy="9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4083316-BEF4-7482-7AAD-66311A7C3B46}"/>
              </a:ext>
            </a:extLst>
          </p:cNvPr>
          <p:cNvGrpSpPr/>
          <p:nvPr/>
        </p:nvGrpSpPr>
        <p:grpSpPr>
          <a:xfrm>
            <a:off x="10847798" y="2127616"/>
            <a:ext cx="1113840" cy="879120"/>
            <a:chOff x="10847798" y="2127616"/>
            <a:chExt cx="1113840" cy="87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7FBAEF-155C-720E-B591-3DEA5E3D256C}"/>
                    </a:ext>
                  </a:extLst>
                </p14:cNvPr>
                <p14:cNvContentPartPr/>
                <p14:nvPr/>
              </p14:nvContentPartPr>
              <p14:xfrm>
                <a:off x="10962278" y="2327416"/>
                <a:ext cx="140400" cy="679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7FBAEF-155C-720E-B591-3DEA5E3D25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956158" y="2321296"/>
                  <a:ext cx="15264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AC977A-9EFF-C98F-4269-497D66382756}"/>
                    </a:ext>
                  </a:extLst>
                </p14:cNvPr>
                <p14:cNvContentPartPr/>
                <p14:nvPr/>
              </p14:nvContentPartPr>
              <p14:xfrm>
                <a:off x="10847798" y="2127616"/>
                <a:ext cx="325080" cy="611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AC977A-9EFF-C98F-4269-497D6638275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41678" y="2121496"/>
                  <a:ext cx="33732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A46F2A-BBAB-B98D-20BB-36514961D5FC}"/>
                    </a:ext>
                  </a:extLst>
                </p14:cNvPr>
                <p14:cNvContentPartPr/>
                <p14:nvPr/>
              </p14:nvContentPartPr>
              <p14:xfrm>
                <a:off x="11315798" y="2485096"/>
                <a:ext cx="645840" cy="368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A46F2A-BBAB-B98D-20BB-36514961D5F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309678" y="2478976"/>
                  <a:ext cx="658080" cy="380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354400" y="1059580"/>
            <a:ext cx="8449511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Technical: 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and virtual reality technologies are available to support ILP.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Financial: 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investment required, but scalable and financially viable.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Can be implemented with minimal disruption, with training and support provided.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Market: 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Growing demand for smart education solutions, with ILP's unique features providing a competitive advantage.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Overall: 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ILP is a feasible idea with potential benefits in smart education.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Challenges: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Bias: Ensuring AI algorithms are free from bias and provide fair assessments.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Security: Protecting sensitive student data and ensuring platform security.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Challenges: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 Buy-In: Gaining teacher acceptance and buy-in for the new platform.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Infrastructure: Ensuring adequate infrastructure and internet connectivity in schools.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Risks: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Investment: High upfront costs for development and implementation.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Model: Ensuring a sustainable subscription model that appeals to schools and students.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for overcoming these challenges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Technical: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Diverse Data Sets: Use diverse data sets to train AI algorithms and minimize bias.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Encryption and Access Controls: Implement robust encryption and access controls to ensure data security.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Teacher Training: Provide comprehensive training and support for teachers to ensure successful adoption.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Pilot Programs: Launch pilot programs to test and refine the platform before scaling up.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Financial: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Phased Rollout: Implement a phased rollout to manage costs and ensure a sustainable business model.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Partnerships: Form partnerships with educational institutions and organizations to share costs and resources.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Greeks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19ED06-0AC0-62BB-7990-90DA989C44ED}"/>
              </a:ext>
            </a:extLst>
          </p:cNvPr>
          <p:cNvSpPr/>
          <p:nvPr/>
        </p:nvSpPr>
        <p:spPr>
          <a:xfrm>
            <a:off x="1199535" y="4097647"/>
            <a:ext cx="8888362" cy="212059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211DD-77D1-8367-D8BE-5FB86A6676BE}"/>
              </a:ext>
            </a:extLst>
          </p:cNvPr>
          <p:cNvSpPr/>
          <p:nvPr/>
        </p:nvSpPr>
        <p:spPr>
          <a:xfrm>
            <a:off x="1219200" y="2073579"/>
            <a:ext cx="8967019" cy="198714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5F8B13-6688-0267-426C-CDE8F8275087}"/>
                  </a:ext>
                </a:extLst>
              </p14:cNvPr>
              <p14:cNvContentPartPr/>
              <p14:nvPr/>
            </p14:nvContentPartPr>
            <p14:xfrm>
              <a:off x="8541278" y="2471056"/>
              <a:ext cx="2496240" cy="43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5F8B13-6688-0267-426C-CDE8F82750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35158" y="2464936"/>
                <a:ext cx="25084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EA71C50-1E31-9BCF-8E20-0C1E4824E72D}"/>
                  </a:ext>
                </a:extLst>
              </p14:cNvPr>
              <p14:cNvContentPartPr/>
              <p14:nvPr/>
            </p14:nvContentPartPr>
            <p14:xfrm>
              <a:off x="9377720" y="4594440"/>
              <a:ext cx="1572840" cy="363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EA71C50-1E31-9BCF-8E20-0C1E4824E7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71600" y="4588320"/>
                <a:ext cx="1585080" cy="37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1EB6588-43E3-3D74-E6E6-47F187A1E53E}"/>
              </a:ext>
            </a:extLst>
          </p:cNvPr>
          <p:cNvGrpSpPr/>
          <p:nvPr/>
        </p:nvGrpSpPr>
        <p:grpSpPr>
          <a:xfrm>
            <a:off x="7599320" y="923520"/>
            <a:ext cx="2508480" cy="1200600"/>
            <a:chOff x="7599320" y="923520"/>
            <a:chExt cx="2508480" cy="12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E15D83D-D56E-99F4-0062-7DC85542D187}"/>
                    </a:ext>
                  </a:extLst>
                </p14:cNvPr>
                <p14:cNvContentPartPr/>
                <p14:nvPr/>
              </p14:nvContentPartPr>
              <p14:xfrm>
                <a:off x="7599320" y="923520"/>
                <a:ext cx="1834560" cy="1200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E15D83D-D56E-99F4-0062-7DC85542D1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93200" y="917400"/>
                  <a:ext cx="1846800" cy="12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5E5426-AE90-5B8C-CDED-993810796D04}"/>
                    </a:ext>
                  </a:extLst>
                </p14:cNvPr>
                <p14:cNvContentPartPr/>
                <p14:nvPr/>
              </p14:nvContentPartPr>
              <p14:xfrm>
                <a:off x="9407960" y="1570440"/>
                <a:ext cx="699840" cy="249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5E5426-AE90-5B8C-CDED-993810796D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01840" y="1564320"/>
                  <a:ext cx="71208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A6537F-5C5E-91C2-2644-51CA90071253}"/>
              </a:ext>
            </a:extLst>
          </p:cNvPr>
          <p:cNvGrpSpPr/>
          <p:nvPr/>
        </p:nvGrpSpPr>
        <p:grpSpPr>
          <a:xfrm>
            <a:off x="10332440" y="1933680"/>
            <a:ext cx="1729800" cy="1128600"/>
            <a:chOff x="10332440" y="1933680"/>
            <a:chExt cx="1729800" cy="11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097F44-BCB3-314E-F20F-DB3A4010D579}"/>
                    </a:ext>
                  </a:extLst>
                </p14:cNvPr>
                <p14:cNvContentPartPr/>
                <p14:nvPr/>
              </p14:nvContentPartPr>
              <p14:xfrm>
                <a:off x="10332440" y="1933680"/>
                <a:ext cx="639720" cy="500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A097F44-BCB3-314E-F20F-DB3A4010D5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26320" y="1927560"/>
                  <a:ext cx="6519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C7C619-DDE6-2239-EBFA-7B6B00A438CC}"/>
                    </a:ext>
                  </a:extLst>
                </p14:cNvPr>
                <p14:cNvContentPartPr/>
                <p14:nvPr/>
              </p14:nvContentPartPr>
              <p14:xfrm>
                <a:off x="10962440" y="2160840"/>
                <a:ext cx="371520" cy="282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C7C619-DDE6-2239-EBFA-7B6B00A438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956320" y="2154720"/>
                  <a:ext cx="3837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DB0601E-2706-FB36-DCBC-0F55A1E731C7}"/>
                    </a:ext>
                  </a:extLst>
                </p14:cNvPr>
                <p14:cNvContentPartPr/>
                <p14:nvPr/>
              </p14:nvContentPartPr>
              <p14:xfrm>
                <a:off x="11120840" y="2118720"/>
                <a:ext cx="443160" cy="943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DB0601E-2706-FB36-DCBC-0F55A1E73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14720" y="2112600"/>
                  <a:ext cx="45540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A262EC8-065B-7262-A0C0-22BF12EE96CE}"/>
                    </a:ext>
                  </a:extLst>
                </p14:cNvPr>
                <p14:cNvContentPartPr/>
                <p14:nvPr/>
              </p14:nvContentPartPr>
              <p14:xfrm>
                <a:off x="11551400" y="2141760"/>
                <a:ext cx="510840" cy="327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A262EC8-065B-7262-A0C0-22BF12EE96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545280" y="2135640"/>
                  <a:ext cx="523080" cy="33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E0BFB4-C36F-0A77-72DB-3A943E0F3CF6}"/>
              </a:ext>
            </a:extLst>
          </p:cNvPr>
          <p:cNvGrpSpPr/>
          <p:nvPr/>
        </p:nvGrpSpPr>
        <p:grpSpPr>
          <a:xfrm>
            <a:off x="10107800" y="3535680"/>
            <a:ext cx="2123640" cy="1274040"/>
            <a:chOff x="10107800" y="3535680"/>
            <a:chExt cx="2123640" cy="127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B65DEF8-B4BC-EBD4-CD7A-FDC6DB02A07B}"/>
                    </a:ext>
                  </a:extLst>
                </p14:cNvPr>
                <p14:cNvContentPartPr/>
                <p14:nvPr/>
              </p14:nvContentPartPr>
              <p14:xfrm>
                <a:off x="10107800" y="3976680"/>
                <a:ext cx="775440" cy="833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B65DEF8-B4BC-EBD4-CD7A-FDC6DB02A0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01680" y="3970560"/>
                  <a:ext cx="78768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9002127-5A99-BCE0-2F05-2A43706517D2}"/>
                    </a:ext>
                  </a:extLst>
                </p14:cNvPr>
                <p14:cNvContentPartPr/>
                <p14:nvPr/>
              </p14:nvContentPartPr>
              <p14:xfrm>
                <a:off x="10790000" y="4337040"/>
                <a:ext cx="113760" cy="213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9002127-5A99-BCE0-2F05-2A4370651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83880" y="4330920"/>
                  <a:ext cx="126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926FEC5-9086-CF35-089B-E6AD300097A0}"/>
                    </a:ext>
                  </a:extLst>
                </p14:cNvPr>
                <p14:cNvContentPartPr/>
                <p14:nvPr/>
              </p14:nvContentPartPr>
              <p14:xfrm>
                <a:off x="10718720" y="4267200"/>
                <a:ext cx="21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926FEC5-9086-CF35-089B-E6AD300097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12600" y="4261080"/>
                  <a:ext cx="14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45D5B69-A1D0-5EC0-1A20-AF387006DF96}"/>
                    </a:ext>
                  </a:extLst>
                </p14:cNvPr>
                <p14:cNvContentPartPr/>
                <p14:nvPr/>
              </p14:nvContentPartPr>
              <p14:xfrm>
                <a:off x="10871000" y="4114560"/>
                <a:ext cx="367200" cy="386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45D5B69-A1D0-5EC0-1A20-AF387006DF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64880" y="4108440"/>
                  <a:ext cx="3794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818196D-E8EB-8FBD-3BE9-F96D7D1931D3}"/>
                    </a:ext>
                  </a:extLst>
                </p14:cNvPr>
                <p14:cNvContentPartPr/>
                <p14:nvPr/>
              </p14:nvContentPartPr>
              <p14:xfrm>
                <a:off x="11073680" y="4063800"/>
                <a:ext cx="579960" cy="713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818196D-E8EB-8FBD-3BE9-F96D7D1931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60" y="4057680"/>
                  <a:ext cx="592200" cy="7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5927198-B66E-454A-4C28-D05101E30689}"/>
                    </a:ext>
                  </a:extLst>
                </p14:cNvPr>
                <p14:cNvContentPartPr/>
                <p14:nvPr/>
              </p14:nvContentPartPr>
              <p14:xfrm>
                <a:off x="11273480" y="3911520"/>
                <a:ext cx="4320" cy="2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5927198-B66E-454A-4C28-D05101E306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67360" y="3905400"/>
                  <a:ext cx="165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BC2AEA-ABC0-A15D-2046-55D38BA56B03}"/>
                    </a:ext>
                  </a:extLst>
                </p14:cNvPr>
                <p14:cNvContentPartPr/>
                <p14:nvPr/>
              </p14:nvContentPartPr>
              <p14:xfrm>
                <a:off x="11429720" y="3535680"/>
                <a:ext cx="325080" cy="640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BC2AEA-ABC0-A15D-2046-55D38BA56B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3600" y="3529560"/>
                  <a:ext cx="33732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8F866A-8402-4932-1D85-AC76AB3FF055}"/>
                    </a:ext>
                  </a:extLst>
                </p14:cNvPr>
                <p14:cNvContentPartPr/>
                <p14:nvPr/>
              </p14:nvContentPartPr>
              <p14:xfrm>
                <a:off x="11775320" y="3860760"/>
                <a:ext cx="95400" cy="149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8F866A-8402-4932-1D85-AC76AB3FF0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769200" y="3854640"/>
                  <a:ext cx="107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5537A32-53B0-744A-766F-B47D73DAB3AD}"/>
                    </a:ext>
                  </a:extLst>
                </p14:cNvPr>
                <p14:cNvContentPartPr/>
                <p14:nvPr/>
              </p14:nvContentPartPr>
              <p14:xfrm>
                <a:off x="11572280" y="3747000"/>
                <a:ext cx="360" cy="2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5537A32-53B0-744A-766F-B47D73DAB3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66160" y="3740880"/>
                  <a:ext cx="126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B15DDA-1C2B-9D69-ACA1-6216CB52B345}"/>
                    </a:ext>
                  </a:extLst>
                </p14:cNvPr>
                <p14:cNvContentPartPr/>
                <p14:nvPr/>
              </p14:nvContentPartPr>
              <p14:xfrm>
                <a:off x="11887280" y="3566280"/>
                <a:ext cx="344160" cy="401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B15DDA-1C2B-9D69-ACA1-6216CB52B34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881160" y="3560160"/>
                  <a:ext cx="3564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FC0F27D-07F7-AA0A-CBDA-69044E96195F}"/>
                    </a:ext>
                  </a:extLst>
                </p14:cNvPr>
                <p14:cNvContentPartPr/>
                <p14:nvPr/>
              </p14:nvContentPartPr>
              <p14:xfrm>
                <a:off x="11646080" y="3698760"/>
                <a:ext cx="68400" cy="70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FC0F27D-07F7-AA0A-CBDA-69044E96195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639960" y="3692640"/>
                  <a:ext cx="80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E89A279-EB7B-34AC-3D08-BB36AA2EBA6C}"/>
                    </a:ext>
                  </a:extLst>
                </p14:cNvPr>
                <p14:cNvContentPartPr/>
                <p14:nvPr/>
              </p14:nvContentPartPr>
              <p14:xfrm>
                <a:off x="11242520" y="3952200"/>
                <a:ext cx="24480" cy="33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E89A279-EB7B-34AC-3D08-BB36AA2EBA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36400" y="3946080"/>
                  <a:ext cx="36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D51AEA2-44B3-6A0C-A5AD-E9F17D8DE3C6}"/>
                    </a:ext>
                  </a:extLst>
                </p14:cNvPr>
                <p14:cNvContentPartPr/>
                <p14:nvPr/>
              </p14:nvContentPartPr>
              <p14:xfrm>
                <a:off x="10696400" y="4240560"/>
                <a:ext cx="73800" cy="94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D51AEA2-44B3-6A0C-A5AD-E9F17D8DE3C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690280" y="4234440"/>
                  <a:ext cx="8604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C91AEFA-D331-4E12-3B2A-9783BDA30C4E}"/>
                  </a:ext>
                </a:extLst>
              </p14:cNvPr>
              <p14:cNvContentPartPr/>
              <p14:nvPr/>
            </p14:nvContentPartPr>
            <p14:xfrm>
              <a:off x="2262930" y="4781190"/>
              <a:ext cx="914040" cy="11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C91AEFA-D331-4E12-3B2A-9783BDA30C4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56810" y="4775070"/>
                <a:ext cx="9262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B434372-C19B-CE50-0106-D8BBB2958DCA}"/>
                  </a:ext>
                </a:extLst>
              </p14:cNvPr>
              <p14:cNvContentPartPr/>
              <p14:nvPr/>
            </p14:nvContentPartPr>
            <p14:xfrm>
              <a:off x="2461290" y="4937070"/>
              <a:ext cx="1527840" cy="352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B434372-C19B-CE50-0106-D8BBB2958DC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55170" y="4930950"/>
                <a:ext cx="154008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01CC05-E42F-F639-FF9F-7498F6CD28E5}"/>
              </a:ext>
            </a:extLst>
          </p:cNvPr>
          <p:cNvGrpSpPr/>
          <p:nvPr/>
        </p:nvGrpSpPr>
        <p:grpSpPr>
          <a:xfrm>
            <a:off x="1148120" y="4165320"/>
            <a:ext cx="1851730" cy="1769400"/>
            <a:chOff x="1148120" y="4165320"/>
            <a:chExt cx="1851730" cy="176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81A80AE-BCDF-CF6B-1B24-90F72E380B9B}"/>
                    </a:ext>
                  </a:extLst>
                </p14:cNvPr>
                <p14:cNvContentPartPr/>
                <p14:nvPr/>
              </p14:nvContentPartPr>
              <p14:xfrm>
                <a:off x="1259360" y="4165320"/>
                <a:ext cx="398880" cy="1769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81A80AE-BCDF-CF6B-1B24-90F72E380B9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53240" y="4159200"/>
                  <a:ext cx="411120" cy="178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CDD4FFA-0123-151B-FEAB-5FAAE87A3927}"/>
                    </a:ext>
                  </a:extLst>
                </p14:cNvPr>
                <p14:cNvContentPartPr/>
                <p14:nvPr/>
              </p14:nvContentPartPr>
              <p14:xfrm>
                <a:off x="1148120" y="4502280"/>
                <a:ext cx="492120" cy="1411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CDD4FFA-0123-151B-FEAB-5FAAE87A392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42000" y="4496160"/>
                  <a:ext cx="504360" cy="14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4F402AE-67B0-DC88-AC7C-A08BB89DA053}"/>
                    </a:ext>
                  </a:extLst>
                </p14:cNvPr>
                <p14:cNvContentPartPr/>
                <p14:nvPr/>
              </p14:nvContentPartPr>
              <p14:xfrm>
                <a:off x="2331690" y="5505150"/>
                <a:ext cx="540720" cy="11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4F402AE-67B0-DC88-AC7C-A08BB89DA05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25570" y="5499030"/>
                  <a:ext cx="552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BE6C21-0F2E-0823-B505-F6ADEEB65EFD}"/>
                    </a:ext>
                  </a:extLst>
                </p14:cNvPr>
                <p14:cNvContentPartPr/>
                <p14:nvPr/>
              </p14:nvContentPartPr>
              <p14:xfrm>
                <a:off x="2426730" y="5309310"/>
                <a:ext cx="573120" cy="13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BE6C21-0F2E-0823-B505-F6ADEEB65EF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20610" y="5303190"/>
                  <a:ext cx="58536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18B3BCF-CB4B-425D-C608-888C9E0E5EB0}"/>
              </a:ext>
            </a:extLst>
          </p:cNvPr>
          <p:cNvGrpSpPr/>
          <p:nvPr/>
        </p:nvGrpSpPr>
        <p:grpSpPr>
          <a:xfrm>
            <a:off x="2381010" y="5878470"/>
            <a:ext cx="672480" cy="248760"/>
            <a:chOff x="2381010" y="5878470"/>
            <a:chExt cx="67248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EEA1898-2688-44AB-DA44-56A842430D13}"/>
                    </a:ext>
                  </a:extLst>
                </p14:cNvPr>
                <p14:cNvContentPartPr/>
                <p14:nvPr/>
              </p14:nvContentPartPr>
              <p14:xfrm>
                <a:off x="2381010" y="5878470"/>
                <a:ext cx="67248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EEA1898-2688-44AB-DA44-56A842430D1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74890" y="5872350"/>
                  <a:ext cx="6847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4DBFFA1-9EEC-ECDE-EA5F-EA839BBEFB49}"/>
                    </a:ext>
                  </a:extLst>
                </p14:cNvPr>
                <p14:cNvContentPartPr/>
                <p14:nvPr/>
              </p14:nvContentPartPr>
              <p14:xfrm>
                <a:off x="2522130" y="6099510"/>
                <a:ext cx="466560" cy="27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4DBFFA1-9EEC-ECDE-EA5F-EA839BBEFB4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516010" y="6093390"/>
                  <a:ext cx="478800" cy="3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581630" y="1059580"/>
            <a:ext cx="93853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learning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Improved engagement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Better outcomes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Teachers: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Efficient instruction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instruction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development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Parents: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Increased involvement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Better communication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Improved outcomes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Education System: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efficiency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Improved quality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solution (social, economic, environmental, etc.)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Social: Increases accessibility to quality education globally.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Economic: Reduces costs for physical infrastructure and expands learning opportunities.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Environmental: Lowers paper usage and reduces the need for transportation, cutting emissions.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Flexibility: Enables learning anytime, anywhere, supporting diverse learning needs.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Greeks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6B4739-8CB5-15EE-A20D-E0B0A1DF7264}"/>
              </a:ext>
            </a:extLst>
          </p:cNvPr>
          <p:cNvGrpSpPr/>
          <p:nvPr/>
        </p:nvGrpSpPr>
        <p:grpSpPr>
          <a:xfrm>
            <a:off x="4896301" y="1187895"/>
            <a:ext cx="7649640" cy="3007800"/>
            <a:chOff x="4896301" y="1187895"/>
            <a:chExt cx="7649640" cy="30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AA2BA50-FB6D-9195-F708-6807D043270C}"/>
                    </a:ext>
                  </a:extLst>
                </p14:cNvPr>
                <p14:cNvContentPartPr/>
                <p14:nvPr/>
              </p14:nvContentPartPr>
              <p14:xfrm>
                <a:off x="4896301" y="2799975"/>
                <a:ext cx="1801440" cy="626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AA2BA50-FB6D-9195-F708-6807D04327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90181" y="2793855"/>
                  <a:ext cx="181368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7E5904E-AD3B-E24B-AAAC-21B042C41BDA}"/>
                    </a:ext>
                  </a:extLst>
                </p14:cNvPr>
                <p14:cNvContentPartPr/>
                <p14:nvPr/>
              </p14:nvContentPartPr>
              <p14:xfrm>
                <a:off x="6174661" y="2024535"/>
                <a:ext cx="1164960" cy="1427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7E5904E-AD3B-E24B-AAAC-21B042C41B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68541" y="2018415"/>
                  <a:ext cx="1177200" cy="14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3C9E618-5B80-7076-D336-380B9DE96B18}"/>
                    </a:ext>
                  </a:extLst>
                </p14:cNvPr>
                <p14:cNvContentPartPr/>
                <p14:nvPr/>
              </p14:nvContentPartPr>
              <p14:xfrm>
                <a:off x="6859021" y="2324055"/>
                <a:ext cx="2097360" cy="1871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3C9E618-5B80-7076-D336-380B9DE96B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52901" y="2317935"/>
                  <a:ext cx="2109600" cy="18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187ACDF-03A1-84A0-7DF6-4E8C661C27FA}"/>
                    </a:ext>
                  </a:extLst>
                </p14:cNvPr>
                <p14:cNvContentPartPr/>
                <p14:nvPr/>
              </p14:nvContentPartPr>
              <p14:xfrm>
                <a:off x="8908141" y="1187895"/>
                <a:ext cx="2167560" cy="1939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187ACDF-03A1-84A0-7DF6-4E8C661C27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02021" y="1181775"/>
                  <a:ext cx="2179800" cy="19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3D6443-6B02-2417-C68B-55ABED44D38F}"/>
                    </a:ext>
                  </a:extLst>
                </p14:cNvPr>
                <p14:cNvContentPartPr/>
                <p14:nvPr/>
              </p14:nvContentPartPr>
              <p14:xfrm>
                <a:off x="9884461" y="1575615"/>
                <a:ext cx="942840" cy="380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3D6443-6B02-2417-C68B-55ABED44D3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341" y="1569495"/>
                  <a:ext cx="9550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D8A4CD-7E85-DD9F-6E82-BF78F45ED466}"/>
                    </a:ext>
                  </a:extLst>
                </p14:cNvPr>
                <p14:cNvContentPartPr/>
                <p14:nvPr/>
              </p14:nvContentPartPr>
              <p14:xfrm>
                <a:off x="10599421" y="1608375"/>
                <a:ext cx="1946520" cy="794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D8A4CD-7E85-DD9F-6E82-BF78F45ED4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93301" y="1602255"/>
                  <a:ext cx="1958760" cy="80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CA29EF5-5734-5FD7-83F4-97BFA0AA50DA}"/>
                  </a:ext>
                </a:extLst>
              </p14:cNvPr>
              <p14:cNvContentPartPr/>
              <p14:nvPr/>
            </p14:nvContentPartPr>
            <p14:xfrm>
              <a:off x="8229541" y="4907415"/>
              <a:ext cx="2648160" cy="1738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CA29EF5-5734-5FD7-83F4-97BFA0AA50D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23421" y="4901295"/>
                <a:ext cx="2660400" cy="17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D191B62-5028-2E69-EDB6-2277D186430D}"/>
                  </a:ext>
                </a:extLst>
              </p14:cNvPr>
              <p14:cNvContentPartPr/>
              <p14:nvPr/>
            </p14:nvContentPartPr>
            <p14:xfrm>
              <a:off x="9731461" y="4198935"/>
              <a:ext cx="4085280" cy="1058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D191B62-5028-2E69-EDB6-2277D18643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25341" y="4192815"/>
                <a:ext cx="4097520" cy="107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22948" y="1880863"/>
            <a:ext cx="93853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/ Links of the reference and research work: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https://slejournal.springeropen.com/articles/10.1186/s40561-016-0026-2</a:t>
            </a:r>
            <a:endParaRPr kumimoji="0" lang="en-US" sz="20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https://www.sciencedirect.com/science/article/pii/S1877050918308275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https://unesdoc.unesco.org/ark:/48223/pf0000383678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https://link.springer.com/book/10.1007/978-3-319-19875-0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https://www.researchgate.net/publication/338886125_Smart_Education_Literature_A_theoretical_analysis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https://india.theiet.org/media/1245/smart-education.pdf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Greeks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75E134-8806-F9D1-142D-781E29F87B02}"/>
              </a:ext>
            </a:extLst>
          </p:cNvPr>
          <p:cNvSpPr/>
          <p:nvPr/>
        </p:nvSpPr>
        <p:spPr>
          <a:xfrm>
            <a:off x="865239" y="1602658"/>
            <a:ext cx="10284542" cy="3460955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743</Words>
  <Application>Microsoft Office PowerPoint</Application>
  <PresentationFormat>Widescreen</PresentationFormat>
  <Paragraphs>120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SMART EDUCATION SYSTEM</vt:lpstr>
      <vt:lpstr>TECHNICAL APPROACH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Premanshu Das Biswas</cp:lastModifiedBy>
  <cp:revision>7</cp:revision>
  <dcterms:modified xsi:type="dcterms:W3CDTF">2024-09-18T01:00:55Z</dcterms:modified>
</cp:coreProperties>
</file>