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C831-7DA7-4A36-8363-7A4D0673E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76519-A045-4E87-BE6D-922A69438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7B59D-DDBD-4330-9532-965839F9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5FD5-9F9C-4B7E-B307-182B748C01FD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1F002-7455-4CDB-A86F-FC703B17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F3D10-0417-472A-91C9-878A9FB2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B166-8724-4216-87F0-65A6FF5C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7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38BE-E456-4999-8C29-D0B2EF4F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B2132-788A-4DF8-933B-47C20D320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9EA76-CFC1-4552-93EC-2F32560E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5FD5-9F9C-4B7E-B307-182B748C01FD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10CF0-7769-4968-96E9-AD6FB3C8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E4ED4-AC2D-47D0-BDE1-02ECF84D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B166-8724-4216-87F0-65A6FF5C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9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0DE74-9C1B-4462-A65C-A4B688D56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9F182-9B10-4CEB-8CB6-0B8584DF2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2C7BD-D20F-4655-864E-1B986B45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5FD5-9F9C-4B7E-B307-182B748C01FD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28C96-D5F4-4DB9-845F-3A0640CF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38E0D-440C-43EF-BC4E-4B039E33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B166-8724-4216-87F0-65A6FF5C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6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C6CC-4C3A-42D4-A95B-43C52854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0DD90-05EB-4870-A429-A1110DDE8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91F4-95DB-4D0C-B8AB-B53848B2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5FD5-9F9C-4B7E-B307-182B748C01FD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EBB72-E44A-42F6-BB04-0FDDBD66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B44B-6D06-4451-9015-939D1E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B166-8724-4216-87F0-65A6FF5C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2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03D5-8BDA-47D3-998A-2D01E370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5FB00-4D5E-43B3-8186-AED7DA155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15C52-7D08-46B4-AA6A-91248186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5FD5-9F9C-4B7E-B307-182B748C01FD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7B476-5F79-4C44-BF6E-CF20E15D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9ED5D-F168-41F5-A759-8A1D9AF3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B166-8724-4216-87F0-65A6FF5C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A90F-4F97-4F4C-AD38-07A8CB89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729B-98E2-43F8-908E-3BD93E03D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999DB-E1C3-4CCE-BE46-50FB12778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C33C0-0CF9-4FBC-8BAE-5E0F4D9A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5FD5-9F9C-4B7E-B307-182B748C01FD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CC317-6158-4CB8-AD37-0408D667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907E7-BA29-4DCD-BA40-144F8962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B166-8724-4216-87F0-65A6FF5C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1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442A-4AC9-4625-9705-BD5DE122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7266E-0626-4320-AB2A-1D0832B6D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6B425-7CB2-49AB-BB4F-1BE22EF11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913C0-7909-46FD-AB00-E9FE99A21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B34C0-5C22-4327-8174-2B48173C6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62B1F-D3EF-4151-88AC-C5D63BED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5FD5-9F9C-4B7E-B307-182B748C01FD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35337-8279-43E7-AC52-8DB8C6C9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9CB4B-8F0B-42C5-9BB0-3836D139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B166-8724-4216-87F0-65A6FF5C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65CD-5C52-48BF-BF18-EC5E7A3D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5CA33-90DB-4290-81A3-4A75C87E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5FD5-9F9C-4B7E-B307-182B748C01FD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13A62-6BBE-4204-860D-153A449C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ABEEC-93E6-4AD1-A658-F289B366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B166-8724-4216-87F0-65A6FF5C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5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4B4B6-D384-439D-8B4D-F11BBE42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5FD5-9F9C-4B7E-B307-182B748C01FD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7FC7D-CA91-4103-8FD5-9EAB1B23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09A66-9BC0-4EF3-B171-24FC4181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B166-8724-4216-87F0-65A6FF5C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7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052F-8E39-4FBE-90EE-FDBDCF56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F038-E37F-4A28-8A2D-3CC59909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CD938-7B60-4C01-AD1A-54C7FD0ED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E6D89-65E4-46E9-B0C9-5AC013C7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5FD5-9F9C-4B7E-B307-182B748C01FD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8B95A-1EE5-48FA-9AA7-AE4EB0F2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AC76D-75C9-4210-A22F-F4D4AD8A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B166-8724-4216-87F0-65A6FF5C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3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DDD9-F693-4EAB-85AE-B3507B43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676D4-A3B7-4318-8AA2-D57FE62FB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AEC29-A039-49C0-A048-9881AEED0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D86C2-09C9-424F-A3C6-9806D61B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5FD5-9F9C-4B7E-B307-182B748C01FD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2B1B1-41EA-4FD7-841C-6DEBCBDD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7CF1F-72FD-439E-9200-76C3CF88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B166-8724-4216-87F0-65A6FF5C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2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5982-19B3-4451-B8A3-F4D40364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5357A-6800-42CB-A74C-D25261646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2C71C-4EB2-4F1B-A8C0-2F1BB69EC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55FD5-9F9C-4B7E-B307-182B748C01FD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68DA1-4F55-40A3-9069-C711AB27F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483FF-5DE7-45F1-AB86-EA808CA26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BB166-8724-4216-87F0-65A6FF5CE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lambda/home?region=us-east-1#/functions/validatePothole?tab=graph" TargetMode="External"/><Relationship Id="rId2" Type="http://schemas.openxmlformats.org/officeDocument/2006/relationships/hyperlink" Target="https://console.aws.amazon.com/apigateway/home?region=us-east-1#/apis/o3mx2zr7jg/resources/btaxbk/methods/PO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A81F-2AC4-4213-88A0-B79F8E747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Detection of Potholes Using Smartphone Sensors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FAC4C-B51E-4AAD-B348-CD8B60D01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0900" y="4101483"/>
            <a:ext cx="4347099" cy="1313895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Prem Chand Avanigadda</a:t>
            </a:r>
          </a:p>
          <a:p>
            <a:pPr algn="r"/>
            <a:r>
              <a:rPr lang="en-US" sz="2000" dirty="0"/>
              <a:t>2000275504</a:t>
            </a:r>
          </a:p>
          <a:p>
            <a:pPr algn="l"/>
            <a:r>
              <a:rPr lang="en-US" sz="1400" dirty="0"/>
              <a:t>	             ADV MOBILITY &amp; CLOUD COMPUTING</a:t>
            </a:r>
            <a:endParaRPr lang="en-US" dirty="0"/>
          </a:p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C871D-459F-4249-B5A0-BA303ED6053D}"/>
              </a:ext>
            </a:extLst>
          </p:cNvPr>
          <p:cNvSpPr txBox="1"/>
          <p:nvPr/>
        </p:nvSpPr>
        <p:spPr>
          <a:xfrm>
            <a:off x="8273988" y="3662772"/>
            <a:ext cx="444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Instructor: Arjan </a:t>
            </a:r>
            <a:r>
              <a:rPr lang="en-US" b="1" dirty="0" err="1"/>
              <a:t>Durresi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304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32D5-7F22-4ED1-A28B-8A24C743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796" y="2765648"/>
            <a:ext cx="10515600" cy="132670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109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3392-920D-4FF5-A7C8-3BA001CA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5E18-3548-42E9-A634-74A91CE45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75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project, we implement a method to monitor potholes. Potholes may cause serious loss to the economy by causing major accidents, they stand in 18</a:t>
            </a:r>
            <a:r>
              <a:rPr lang="en-US" baseline="30000" dirty="0"/>
              <a:t>th </a:t>
            </a:r>
            <a:r>
              <a:rPr lang="en-US" dirty="0"/>
              <a:t>position in causing road accidents. This smartphone application using sensors like accelerometer, which automatically detects potholes and store them in AWS DynamoDB using </a:t>
            </a:r>
            <a:r>
              <a:rPr lang="en-US" dirty="0" err="1"/>
              <a:t>RestAPI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/>
              <a:t>Keywords</a:t>
            </a:r>
            <a:r>
              <a:rPr lang="en-US" dirty="0"/>
              <a:t>: potholes, smartphone, accelerometer, AWS server, DynamoDB</a:t>
            </a:r>
          </a:p>
        </p:txBody>
      </p:sp>
    </p:spTree>
    <p:extLst>
      <p:ext uri="{BB962C8B-B14F-4D97-AF65-F5344CB8AC3E}">
        <p14:creationId xmlns:p14="http://schemas.microsoft.com/office/powerpoint/2010/main" val="277490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9F51-6983-40BF-A072-0F8F6493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5CAB-3101-4492-A699-BACAC0974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8294"/>
            <a:ext cx="9841637" cy="3160451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Hybrid mobile application </a:t>
            </a:r>
          </a:p>
          <a:p>
            <a:pPr>
              <a:buFontTx/>
              <a:buChar char="-"/>
            </a:pPr>
            <a:r>
              <a:rPr lang="en-US" dirty="0"/>
              <a:t>Easy to develop in less time and deployable to multiple platforms like IOS and android</a:t>
            </a:r>
          </a:p>
          <a:p>
            <a:pPr>
              <a:buFontTx/>
              <a:buChar char="-"/>
            </a:pPr>
            <a:r>
              <a:rPr lang="en-US" dirty="0"/>
              <a:t>Used IONIC platform, Cordova which uses angular.js and typescript</a:t>
            </a:r>
          </a:p>
          <a:p>
            <a:pPr>
              <a:buFontTx/>
              <a:buChar char="-"/>
            </a:pPr>
            <a:r>
              <a:rPr lang="en-US" dirty="0"/>
              <a:t>IONIC Native plugins </a:t>
            </a:r>
          </a:p>
          <a:p>
            <a:pPr>
              <a:buFontTx/>
              <a:buChar char="-"/>
            </a:pPr>
            <a:r>
              <a:rPr lang="en-US" dirty="0"/>
              <a:t>IONIC UI components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6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0988-3866-462C-8CBE-4EA819AB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6527-4CAD-4634-8F2B-C348859E1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Geolocation : To get latitude and longitude of the pothole </a:t>
            </a:r>
          </a:p>
          <a:p>
            <a:r>
              <a:rPr lang="en-US" dirty="0"/>
              <a:t>Sensors : To access mobile sensors like accelerometer and gyroscope.</a:t>
            </a:r>
          </a:p>
          <a:p>
            <a:r>
              <a:rPr lang="en-US" dirty="0"/>
              <a:t>Device : To get device information like UUID, platform</a:t>
            </a:r>
          </a:p>
          <a:p>
            <a:r>
              <a:rPr lang="en-US" dirty="0"/>
              <a:t>Advanced HTTP plugin : To make Restful API calls</a:t>
            </a:r>
          </a:p>
          <a:p>
            <a:r>
              <a:rPr lang="en-US" dirty="0" err="1"/>
              <a:t>cordova</a:t>
            </a:r>
            <a:r>
              <a:rPr lang="en-US" dirty="0"/>
              <a:t>-plugin-ionic-keyboard, </a:t>
            </a:r>
            <a:r>
              <a:rPr lang="en-US" dirty="0" err="1"/>
              <a:t>cordova</a:t>
            </a:r>
            <a:r>
              <a:rPr lang="en-US" dirty="0"/>
              <a:t>-plugin-ionic-</a:t>
            </a:r>
            <a:r>
              <a:rPr lang="en-US" dirty="0" err="1"/>
              <a:t>webview</a:t>
            </a:r>
            <a:r>
              <a:rPr lang="en-US" dirty="0"/>
              <a:t>, </a:t>
            </a:r>
            <a:r>
              <a:rPr lang="en-US" dirty="0" err="1"/>
              <a:t>Splashscreen</a:t>
            </a:r>
            <a:r>
              <a:rPr lang="en-US" dirty="0"/>
              <a:t>, </a:t>
            </a:r>
            <a:r>
              <a:rPr lang="en-US" dirty="0" err="1"/>
              <a:t>StatusBar</a:t>
            </a:r>
            <a:r>
              <a:rPr lang="en-US" dirty="0"/>
              <a:t>, Whitelist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771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0459-599A-450E-8C0A-81A99522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935"/>
          </a:xfrm>
        </p:spPr>
        <p:txBody>
          <a:bodyPr/>
          <a:lstStyle/>
          <a:p>
            <a:r>
              <a:rPr lang="en-US" dirty="0"/>
              <a:t>Procedure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02D01F-787F-493C-82D4-B78BA35BB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03" y="1316114"/>
            <a:ext cx="10187993" cy="422577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CA611C-9E1B-421A-AFCC-6595BDDBBCFE}"/>
              </a:ext>
            </a:extLst>
          </p:cNvPr>
          <p:cNvSpPr txBox="1"/>
          <p:nvPr/>
        </p:nvSpPr>
        <p:spPr>
          <a:xfrm>
            <a:off x="3444536" y="239804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     Filters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4C7BA4-BBF9-4F2B-8CBF-308E7719D39E}"/>
              </a:ext>
            </a:extLst>
          </p:cNvPr>
          <p:cNvSpPr txBox="1"/>
          <p:nvPr/>
        </p:nvSpPr>
        <p:spPr>
          <a:xfrm>
            <a:off x="7927759" y="1970843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CD1C7B-16EF-42C1-9EB1-67329AC9BE25}"/>
              </a:ext>
            </a:extLst>
          </p:cNvPr>
          <p:cNvSpPr txBox="1"/>
          <p:nvPr/>
        </p:nvSpPr>
        <p:spPr>
          <a:xfrm>
            <a:off x="1216241" y="4891596"/>
            <a:ext cx="1571347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Sensors  </a:t>
            </a:r>
          </a:p>
        </p:txBody>
      </p:sp>
    </p:spTree>
    <p:extLst>
      <p:ext uri="{BB962C8B-B14F-4D97-AF65-F5344CB8AC3E}">
        <p14:creationId xmlns:p14="http://schemas.microsoft.com/office/powerpoint/2010/main" val="92221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6CC36-B9EE-4F38-9C9F-E7EE01A4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B0331-D52A-4542-AF87-4C4799150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Pothole sensor data is took from CRAWDAD group in Dartmouth</a:t>
            </a:r>
          </a:p>
          <a:p>
            <a:r>
              <a:rPr lang="en-US" dirty="0"/>
              <a:t>Preprocessed the data by extracting important features</a:t>
            </a:r>
          </a:p>
          <a:p>
            <a:r>
              <a:rPr lang="en-US" dirty="0"/>
              <a:t>Built classification tree model using </a:t>
            </a:r>
            <a:r>
              <a:rPr lang="en-US" dirty="0" err="1"/>
              <a:t>sklearn</a:t>
            </a:r>
            <a:r>
              <a:rPr lang="en-US" dirty="0"/>
              <a:t> python libraries</a:t>
            </a:r>
          </a:p>
          <a:p>
            <a:r>
              <a:rPr lang="en-US" dirty="0"/>
              <a:t>Accuracy of 96.6 % </a:t>
            </a:r>
          </a:p>
          <a:p>
            <a:r>
              <a:rPr lang="en-US" dirty="0"/>
              <a:t>Used pickle libraries to store the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EDFAF-0ADB-4A47-A947-2ADC47C05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356" y="3823718"/>
            <a:ext cx="3975747" cy="235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7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24A9A124-9F75-4F18-ABA0-4922F3AB3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30" y="1429184"/>
            <a:ext cx="9232900" cy="216973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2F059DB-63F7-4621-9261-A365924A3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700" y="4332303"/>
            <a:ext cx="6070600" cy="190848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Created Restful API with POST call and deployed in API Gateway</a:t>
            </a:r>
          </a:p>
          <a:p>
            <a:r>
              <a:rPr lang="en-US" sz="1800" dirty="0">
                <a:solidFill>
                  <a:schemeClr val="bg1"/>
                </a:solidFill>
              </a:rPr>
              <a:t>Every post call invokes the lambda function written in python.</a:t>
            </a:r>
          </a:p>
          <a:p>
            <a:r>
              <a:rPr lang="en-US" sz="1800" dirty="0">
                <a:solidFill>
                  <a:schemeClr val="bg1"/>
                </a:solidFill>
              </a:rPr>
              <a:t>We access the DynamoDB in lambda function to insert the pothole records 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D0E6E-F2DE-4F88-BE6D-74E476C76F3B}"/>
              </a:ext>
            </a:extLst>
          </p:cNvPr>
          <p:cNvSpPr txBox="1"/>
          <p:nvPr/>
        </p:nvSpPr>
        <p:spPr>
          <a:xfrm>
            <a:off x="838200" y="3229583"/>
            <a:ext cx="1042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9F00482-A815-4515-9FC9-33FA9185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 </a:t>
            </a:r>
          </a:p>
        </p:txBody>
      </p:sp>
    </p:spTree>
    <p:extLst>
      <p:ext uri="{BB962C8B-B14F-4D97-AF65-F5344CB8AC3E}">
        <p14:creationId xmlns:p14="http://schemas.microsoft.com/office/powerpoint/2010/main" val="350625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D7C-9FA7-4610-A432-BA9603B19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Results 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986823-A87B-4465-B4E9-4E89F8693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209" y="1314477"/>
            <a:ext cx="2342526" cy="4815193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E58C4B-95A2-43B2-AABE-D87159B63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851" y="1314476"/>
            <a:ext cx="2342526" cy="48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8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5D29-7D92-467B-BDE9-D83841E0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</a:t>
            </a:r>
            <a:r>
              <a:rPr lang="en-US" dirty="0" err="1"/>
              <a:t>cont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426E-4ABE-4B0A-AD4D-DB953DE3A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API Gateway </a:t>
            </a:r>
            <a:endParaRPr lang="en-US" dirty="0"/>
          </a:p>
          <a:p>
            <a:r>
              <a:rPr lang="en-US" dirty="0">
                <a:hlinkClick r:id="rId3"/>
              </a:rPr>
              <a:t>Lambda function </a:t>
            </a:r>
            <a:endParaRPr lang="en-US" dirty="0"/>
          </a:p>
          <a:p>
            <a:r>
              <a:rPr lang="en-US" dirty="0"/>
              <a:t>DynamoDB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2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268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Office Theme</vt:lpstr>
      <vt:lpstr>Detection of Potholes Using Smartphone Sensors </vt:lpstr>
      <vt:lpstr>ABSTRACT</vt:lpstr>
      <vt:lpstr>Mobile app development</vt:lpstr>
      <vt:lpstr>Plugins </vt:lpstr>
      <vt:lpstr>Procedure</vt:lpstr>
      <vt:lpstr>Machine learning model </vt:lpstr>
      <vt:lpstr>AWS services </vt:lpstr>
      <vt:lpstr>Results </vt:lpstr>
      <vt:lpstr>Results – cont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Potholes Using Smartphone Sensors </dc:title>
  <dc:creator>premchand avanigadda</dc:creator>
  <cp:lastModifiedBy>premchand avanigadda</cp:lastModifiedBy>
  <cp:revision>11</cp:revision>
  <dcterms:created xsi:type="dcterms:W3CDTF">2019-04-26T04:59:58Z</dcterms:created>
  <dcterms:modified xsi:type="dcterms:W3CDTF">2019-04-28T23:13:14Z</dcterms:modified>
</cp:coreProperties>
</file>