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5" r:id="rId7"/>
    <p:sldId id="266" r:id="rId8"/>
    <p:sldId id="272" r:id="rId9"/>
    <p:sldId id="259" r:id="rId10"/>
    <p:sldId id="260" r:id="rId11"/>
    <p:sldId id="264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02013" y="3258987"/>
            <a:ext cx="13683972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62238" y="6002187"/>
            <a:ext cx="15163522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560" dirty="0"/>
              <a:t>‹#›</a:t>
            </a:fld>
            <a:endParaRPr spc="-5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560" dirty="0"/>
              <a:t>‹#›</a:t>
            </a:fld>
            <a:endParaRPr spc="-5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560" dirty="0"/>
              <a:t>‹#›</a:t>
            </a:fld>
            <a:endParaRPr spc="-5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560" dirty="0"/>
              <a:t>‹#›</a:t>
            </a:fld>
            <a:endParaRPr spc="-5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560" dirty="0"/>
              <a:t>‹#›</a:t>
            </a:fld>
            <a:endParaRPr spc="-5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1644" y="4516437"/>
            <a:ext cx="614471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0328" y="2626347"/>
            <a:ext cx="15587342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515918" y="9546244"/>
            <a:ext cx="33400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560" dirty="0"/>
              <a:t>‹#›</a:t>
            </a:fld>
            <a:endParaRPr spc="-5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group-1-the-phoenix-project-group-1-main-anj10e.streamlit.app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relainstitute.com/blog/liver-disease-5-stages-of-progress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ics.uci.edu/ml/datasets/ILPD%2B(Indian%2BLiver%2BPatient%2BDataset)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5079" y="457087"/>
              <a:ext cx="11731483" cy="9826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43494" y="0"/>
              <a:ext cx="6644504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2987" y="8267700"/>
              <a:ext cx="16202025" cy="0"/>
            </a:xfrm>
            <a:custGeom>
              <a:avLst/>
              <a:gdLst/>
              <a:ahLst/>
              <a:cxnLst/>
              <a:rect l="l" t="t" r="r" b="b"/>
              <a:pathLst>
                <a:path w="16202025">
                  <a:moveTo>
                    <a:pt x="0" y="0"/>
                  </a:moveTo>
                  <a:lnTo>
                    <a:pt x="16202023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5" y="457200"/>
              <a:ext cx="11033759" cy="500176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16000" y="5440839"/>
            <a:ext cx="628586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00" dirty="0">
                <a:solidFill>
                  <a:schemeClr val="bg1"/>
                </a:solidFill>
                <a:latin typeface="Lucida Sans Unicode"/>
                <a:cs typeface="Lucida Sans Unicode"/>
              </a:rPr>
              <a:t>CSCI-6660-02</a:t>
            </a:r>
            <a:endParaRPr sz="47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333331"/>
            <a:ext cx="6644504" cy="2551981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087755" algn="l"/>
                <a:tab pos="1425575" algn="l"/>
              </a:tabLst>
            </a:pPr>
            <a:r>
              <a:rPr lang="en-US" sz="3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TEAM STAKK: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087755" algn="l"/>
                <a:tab pos="1425575" algn="l"/>
              </a:tabLst>
            </a:pPr>
            <a:r>
              <a:rPr lang="en-US" sz="3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	Prem Deep Lankam Setty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087755" algn="l"/>
                <a:tab pos="1425575" algn="l"/>
              </a:tabLst>
            </a:pPr>
            <a:r>
              <a:rPr lang="en-US" sz="3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	Kuladeep Sai </a:t>
            </a:r>
            <a:r>
              <a:rPr lang="en-US" sz="3000" spc="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Nallani</a:t>
            </a:r>
            <a:endParaRPr lang="en-US" sz="30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087755" algn="l"/>
                <a:tab pos="1425575" algn="l"/>
              </a:tabLst>
            </a:pPr>
            <a:r>
              <a:rPr lang="en-US" sz="3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	Sai Ganesh </a:t>
            </a:r>
            <a:r>
              <a:rPr lang="en-US" sz="3000" spc="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Takkellapati</a:t>
            </a:r>
            <a:endParaRPr sz="3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endParaRPr sz="30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8659935"/>
            <a:ext cx="412178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  <a:tabLst>
                <a:tab pos="981075" algn="l"/>
                <a:tab pos="1790064" algn="l"/>
                <a:tab pos="2238375" algn="l"/>
                <a:tab pos="2261870" algn="l"/>
                <a:tab pos="3098800" algn="l"/>
              </a:tabLst>
            </a:pPr>
            <a:r>
              <a:rPr sz="24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ve</a:t>
            </a:r>
            <a:r>
              <a:rPr sz="24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45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		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ve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sz="24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West	</a:t>
            </a:r>
            <a:r>
              <a:rPr sz="24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Haven,	</a:t>
            </a:r>
            <a:r>
              <a:rPr sz="24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CT</a:t>
            </a:r>
            <a:endParaRPr sz="2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899" y="3126054"/>
            <a:ext cx="190500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899" y="3811854"/>
            <a:ext cx="190500" cy="190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22660" y="2819965"/>
            <a:ext cx="12353290" cy="20828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sz="4200" spc="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patients</a:t>
            </a:r>
            <a:r>
              <a:rPr sz="4200" spc="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4200" spc="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asymptomatic.</a:t>
            </a:r>
            <a:endParaRPr sz="4200">
              <a:latin typeface="Lucida Sans Unicode"/>
              <a:cs typeface="Lucida Sans Unicode"/>
            </a:endParaRPr>
          </a:p>
          <a:p>
            <a:pPr marL="12700" marR="5080">
              <a:lnSpc>
                <a:spcPct val="107100"/>
              </a:lnSpc>
            </a:pPr>
            <a:r>
              <a:rPr sz="4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Doctors</a:t>
            </a:r>
            <a:r>
              <a:rPr sz="42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sz="42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limited</a:t>
            </a:r>
            <a:r>
              <a:rPr sz="42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findings</a:t>
            </a:r>
            <a:r>
              <a:rPr sz="42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suggestive</a:t>
            </a:r>
            <a:r>
              <a:rPr sz="42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42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4200" spc="-13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presence</a:t>
            </a:r>
            <a:r>
              <a:rPr sz="42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4200" spc="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4200" spc="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liver</a:t>
            </a:r>
            <a:r>
              <a:rPr sz="42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disease.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8474" y="9546244"/>
            <a:ext cx="176530" cy="4095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49328"/>
            <a:ext cx="38252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20" dirty="0"/>
              <a:t>P</a:t>
            </a:r>
            <a:r>
              <a:rPr spc="-40" dirty="0"/>
              <a:t>r</a:t>
            </a:r>
            <a:r>
              <a:rPr spc="615" dirty="0"/>
              <a:t>o</a:t>
            </a:r>
            <a:r>
              <a:rPr spc="670" dirty="0"/>
              <a:t>b</a:t>
            </a:r>
            <a:r>
              <a:rPr spc="-140" dirty="0"/>
              <a:t>l</a:t>
            </a:r>
            <a:r>
              <a:rPr spc="250" dirty="0"/>
              <a:t>e</a:t>
            </a:r>
            <a:r>
              <a:rPr spc="105" dirty="0"/>
              <a:t>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57638"/>
            <a:ext cx="842391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spc="330" dirty="0"/>
              <a:t>Data</a:t>
            </a:r>
            <a:r>
              <a:rPr sz="6700" spc="310" dirty="0"/>
              <a:t> </a:t>
            </a:r>
            <a:r>
              <a:rPr sz="6700" spc="360" dirty="0"/>
              <a:t>Preprocessing</a:t>
            </a:r>
            <a:endParaRPr sz="6700"/>
          </a:p>
        </p:txBody>
      </p:sp>
      <p:sp>
        <p:nvSpPr>
          <p:cNvPr id="4" name="object 4"/>
          <p:cNvSpPr/>
          <p:nvPr/>
        </p:nvSpPr>
        <p:spPr>
          <a:xfrm>
            <a:off x="10620521" y="3593779"/>
            <a:ext cx="4676775" cy="1076325"/>
          </a:xfrm>
          <a:custGeom>
            <a:avLst/>
            <a:gdLst/>
            <a:ahLst/>
            <a:cxnLst/>
            <a:rect l="l" t="t" r="r" b="b"/>
            <a:pathLst>
              <a:path w="4676775" h="1076325">
                <a:moveTo>
                  <a:pt x="4190864" y="1076324"/>
                </a:moveTo>
                <a:lnTo>
                  <a:pt x="485570" y="1076324"/>
                </a:lnTo>
                <a:lnTo>
                  <a:pt x="438807" y="1074094"/>
                </a:lnTo>
                <a:lnTo>
                  <a:pt x="393300" y="1067539"/>
                </a:lnTo>
                <a:lnTo>
                  <a:pt x="349256" y="1056864"/>
                </a:lnTo>
                <a:lnTo>
                  <a:pt x="306875" y="1042273"/>
                </a:lnTo>
                <a:lnTo>
                  <a:pt x="266363" y="1023970"/>
                </a:lnTo>
                <a:lnTo>
                  <a:pt x="227923" y="1002159"/>
                </a:lnTo>
                <a:lnTo>
                  <a:pt x="191757" y="977044"/>
                </a:lnTo>
                <a:lnTo>
                  <a:pt x="158070" y="948830"/>
                </a:lnTo>
                <a:lnTo>
                  <a:pt x="127065" y="917721"/>
                </a:lnTo>
                <a:lnTo>
                  <a:pt x="98946" y="883920"/>
                </a:lnTo>
                <a:lnTo>
                  <a:pt x="73916" y="847633"/>
                </a:lnTo>
                <a:lnTo>
                  <a:pt x="52178" y="809063"/>
                </a:lnTo>
                <a:lnTo>
                  <a:pt x="33937" y="768414"/>
                </a:lnTo>
                <a:lnTo>
                  <a:pt x="19394" y="725891"/>
                </a:lnTo>
                <a:lnTo>
                  <a:pt x="8755" y="681698"/>
                </a:lnTo>
                <a:lnTo>
                  <a:pt x="2222" y="636038"/>
                </a:lnTo>
                <a:lnTo>
                  <a:pt x="0" y="589117"/>
                </a:lnTo>
                <a:lnTo>
                  <a:pt x="0" y="487207"/>
                </a:lnTo>
                <a:lnTo>
                  <a:pt x="2222" y="440286"/>
                </a:lnTo>
                <a:lnTo>
                  <a:pt x="8755" y="394626"/>
                </a:lnTo>
                <a:lnTo>
                  <a:pt x="19394" y="350433"/>
                </a:lnTo>
                <a:lnTo>
                  <a:pt x="33937" y="307910"/>
                </a:lnTo>
                <a:lnTo>
                  <a:pt x="52178" y="267261"/>
                </a:lnTo>
                <a:lnTo>
                  <a:pt x="73916" y="228691"/>
                </a:lnTo>
                <a:lnTo>
                  <a:pt x="98946" y="192403"/>
                </a:lnTo>
                <a:lnTo>
                  <a:pt x="127065" y="158603"/>
                </a:lnTo>
                <a:lnTo>
                  <a:pt x="158070" y="127494"/>
                </a:lnTo>
                <a:lnTo>
                  <a:pt x="191757" y="99280"/>
                </a:lnTo>
                <a:lnTo>
                  <a:pt x="227923" y="74165"/>
                </a:lnTo>
                <a:lnTo>
                  <a:pt x="266363" y="52354"/>
                </a:lnTo>
                <a:lnTo>
                  <a:pt x="306875" y="34051"/>
                </a:lnTo>
                <a:lnTo>
                  <a:pt x="349256" y="19460"/>
                </a:lnTo>
                <a:lnTo>
                  <a:pt x="393300" y="8785"/>
                </a:lnTo>
                <a:lnTo>
                  <a:pt x="438807" y="2230"/>
                </a:lnTo>
                <a:lnTo>
                  <a:pt x="485570" y="0"/>
                </a:lnTo>
                <a:lnTo>
                  <a:pt x="4190864" y="0"/>
                </a:lnTo>
                <a:lnTo>
                  <a:pt x="4237628" y="2230"/>
                </a:lnTo>
                <a:lnTo>
                  <a:pt x="4283134" y="8785"/>
                </a:lnTo>
                <a:lnTo>
                  <a:pt x="4327178" y="19460"/>
                </a:lnTo>
                <a:lnTo>
                  <a:pt x="4369559" y="34051"/>
                </a:lnTo>
                <a:lnTo>
                  <a:pt x="4410071" y="52354"/>
                </a:lnTo>
                <a:lnTo>
                  <a:pt x="4448511" y="74165"/>
                </a:lnTo>
                <a:lnTo>
                  <a:pt x="4484677" y="99280"/>
                </a:lnTo>
                <a:lnTo>
                  <a:pt x="4518364" y="127494"/>
                </a:lnTo>
                <a:lnTo>
                  <a:pt x="4549368" y="158603"/>
                </a:lnTo>
                <a:lnTo>
                  <a:pt x="4577488" y="192403"/>
                </a:lnTo>
                <a:lnTo>
                  <a:pt x="4602518" y="228691"/>
                </a:lnTo>
                <a:lnTo>
                  <a:pt x="4624256" y="267261"/>
                </a:lnTo>
                <a:lnTo>
                  <a:pt x="4642497" y="307910"/>
                </a:lnTo>
                <a:lnTo>
                  <a:pt x="4657040" y="350433"/>
                </a:lnTo>
                <a:lnTo>
                  <a:pt x="4667679" y="394626"/>
                </a:lnTo>
                <a:lnTo>
                  <a:pt x="4674211" y="440286"/>
                </a:lnTo>
                <a:lnTo>
                  <a:pt x="4676434" y="487207"/>
                </a:lnTo>
                <a:lnTo>
                  <a:pt x="4676434" y="589117"/>
                </a:lnTo>
                <a:lnTo>
                  <a:pt x="4674211" y="636038"/>
                </a:lnTo>
                <a:lnTo>
                  <a:pt x="4667679" y="681698"/>
                </a:lnTo>
                <a:lnTo>
                  <a:pt x="4657040" y="725891"/>
                </a:lnTo>
                <a:lnTo>
                  <a:pt x="4642497" y="768414"/>
                </a:lnTo>
                <a:lnTo>
                  <a:pt x="4624256" y="809063"/>
                </a:lnTo>
                <a:lnTo>
                  <a:pt x="4602518" y="847633"/>
                </a:lnTo>
                <a:lnTo>
                  <a:pt x="4577488" y="883920"/>
                </a:lnTo>
                <a:lnTo>
                  <a:pt x="4549368" y="917721"/>
                </a:lnTo>
                <a:lnTo>
                  <a:pt x="4518364" y="948830"/>
                </a:lnTo>
                <a:lnTo>
                  <a:pt x="4484677" y="977044"/>
                </a:lnTo>
                <a:lnTo>
                  <a:pt x="4448511" y="1002159"/>
                </a:lnTo>
                <a:lnTo>
                  <a:pt x="4410071" y="1023970"/>
                </a:lnTo>
                <a:lnTo>
                  <a:pt x="4369559" y="1042273"/>
                </a:lnTo>
                <a:lnTo>
                  <a:pt x="4327178" y="1056864"/>
                </a:lnTo>
                <a:lnTo>
                  <a:pt x="4283134" y="1067539"/>
                </a:lnTo>
                <a:lnTo>
                  <a:pt x="4237628" y="1074094"/>
                </a:lnTo>
                <a:lnTo>
                  <a:pt x="4190864" y="1076324"/>
                </a:lnTo>
                <a:close/>
              </a:path>
            </a:pathLst>
          </a:custGeom>
          <a:solidFill>
            <a:srgbClr val="382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568208" y="5075532"/>
            <a:ext cx="3924300" cy="2185035"/>
            <a:chOff x="8568208" y="5075532"/>
            <a:chExt cx="3924300" cy="2185035"/>
          </a:xfrm>
        </p:grpSpPr>
        <p:sp>
          <p:nvSpPr>
            <p:cNvPr id="6" name="object 6"/>
            <p:cNvSpPr/>
            <p:nvPr/>
          </p:nvSpPr>
          <p:spPr>
            <a:xfrm>
              <a:off x="9124209" y="6125061"/>
              <a:ext cx="0" cy="1038860"/>
            </a:xfrm>
            <a:custGeom>
              <a:avLst/>
              <a:gdLst/>
              <a:ahLst/>
              <a:cxnLst/>
              <a:rect l="l" t="t" r="r" b="b"/>
              <a:pathLst>
                <a:path h="1038859">
                  <a:moveTo>
                    <a:pt x="0" y="1038318"/>
                  </a:moveTo>
                  <a:lnTo>
                    <a:pt x="0" y="0"/>
                  </a:lnTo>
                </a:path>
              </a:pathLst>
            </a:custGeom>
            <a:ln w="381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07572" y="7184141"/>
              <a:ext cx="676275" cy="0"/>
            </a:xfrm>
            <a:custGeom>
              <a:avLst/>
              <a:gdLst/>
              <a:ahLst/>
              <a:cxnLst/>
              <a:rect l="l" t="t" r="r" b="b"/>
              <a:pathLst>
                <a:path w="676275">
                  <a:moveTo>
                    <a:pt x="0" y="0"/>
                  </a:moveTo>
                  <a:lnTo>
                    <a:pt x="676262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07159" y="7126991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75" y="57149"/>
                  </a:lnTo>
                  <a:lnTo>
                    <a:pt x="0" y="114299"/>
                  </a:lnTo>
                </a:path>
              </a:pathLst>
            </a:custGeom>
            <a:ln w="382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68208" y="5075532"/>
              <a:ext cx="3924300" cy="1076325"/>
            </a:xfrm>
            <a:custGeom>
              <a:avLst/>
              <a:gdLst/>
              <a:ahLst/>
              <a:cxnLst/>
              <a:rect l="l" t="t" r="r" b="b"/>
              <a:pathLst>
                <a:path w="3924300" h="1076325">
                  <a:moveTo>
                    <a:pt x="3437831" y="1076324"/>
                  </a:moveTo>
                  <a:lnTo>
                    <a:pt x="486130" y="1076324"/>
                  </a:lnTo>
                  <a:lnTo>
                    <a:pt x="439313" y="1074094"/>
                  </a:lnTo>
                  <a:lnTo>
                    <a:pt x="393754" y="1067539"/>
                  </a:lnTo>
                  <a:lnTo>
                    <a:pt x="349658" y="1056864"/>
                  </a:lnTo>
                  <a:lnTo>
                    <a:pt x="307229" y="1042273"/>
                  </a:lnTo>
                  <a:lnTo>
                    <a:pt x="266670" y="1023970"/>
                  </a:lnTo>
                  <a:lnTo>
                    <a:pt x="228186" y="1002159"/>
                  </a:lnTo>
                  <a:lnTo>
                    <a:pt x="191978" y="977044"/>
                  </a:lnTo>
                  <a:lnTo>
                    <a:pt x="158253" y="948830"/>
                  </a:lnTo>
                  <a:lnTo>
                    <a:pt x="127212" y="917721"/>
                  </a:lnTo>
                  <a:lnTo>
                    <a:pt x="99060" y="883920"/>
                  </a:lnTo>
                  <a:lnTo>
                    <a:pt x="74001" y="847633"/>
                  </a:lnTo>
                  <a:lnTo>
                    <a:pt x="52238" y="809063"/>
                  </a:lnTo>
                  <a:lnTo>
                    <a:pt x="33976" y="768414"/>
                  </a:lnTo>
                  <a:lnTo>
                    <a:pt x="19417" y="725891"/>
                  </a:lnTo>
                  <a:lnTo>
                    <a:pt x="8765" y="681698"/>
                  </a:lnTo>
                  <a:lnTo>
                    <a:pt x="2225" y="636038"/>
                  </a:lnTo>
                  <a:lnTo>
                    <a:pt x="0" y="589117"/>
                  </a:lnTo>
                  <a:lnTo>
                    <a:pt x="0" y="487207"/>
                  </a:lnTo>
                  <a:lnTo>
                    <a:pt x="2225" y="440286"/>
                  </a:lnTo>
                  <a:lnTo>
                    <a:pt x="8765" y="394626"/>
                  </a:lnTo>
                  <a:lnTo>
                    <a:pt x="19417" y="350433"/>
                  </a:lnTo>
                  <a:lnTo>
                    <a:pt x="33976" y="307910"/>
                  </a:lnTo>
                  <a:lnTo>
                    <a:pt x="52238" y="267261"/>
                  </a:lnTo>
                  <a:lnTo>
                    <a:pt x="74001" y="228691"/>
                  </a:lnTo>
                  <a:lnTo>
                    <a:pt x="99060" y="192403"/>
                  </a:lnTo>
                  <a:lnTo>
                    <a:pt x="127212" y="158603"/>
                  </a:lnTo>
                  <a:lnTo>
                    <a:pt x="158253" y="127494"/>
                  </a:lnTo>
                  <a:lnTo>
                    <a:pt x="191978" y="99280"/>
                  </a:lnTo>
                  <a:lnTo>
                    <a:pt x="228186" y="74165"/>
                  </a:lnTo>
                  <a:lnTo>
                    <a:pt x="266670" y="52354"/>
                  </a:lnTo>
                  <a:lnTo>
                    <a:pt x="307229" y="34051"/>
                  </a:lnTo>
                  <a:lnTo>
                    <a:pt x="349658" y="19460"/>
                  </a:lnTo>
                  <a:lnTo>
                    <a:pt x="393754" y="8785"/>
                  </a:lnTo>
                  <a:lnTo>
                    <a:pt x="439313" y="2230"/>
                  </a:lnTo>
                  <a:lnTo>
                    <a:pt x="486130" y="0"/>
                  </a:lnTo>
                  <a:lnTo>
                    <a:pt x="3437831" y="0"/>
                  </a:lnTo>
                  <a:lnTo>
                    <a:pt x="3484648" y="2230"/>
                  </a:lnTo>
                  <a:lnTo>
                    <a:pt x="3530207" y="8785"/>
                  </a:lnTo>
                  <a:lnTo>
                    <a:pt x="3574302" y="19460"/>
                  </a:lnTo>
                  <a:lnTo>
                    <a:pt x="3616732" y="34051"/>
                  </a:lnTo>
                  <a:lnTo>
                    <a:pt x="3657290" y="52354"/>
                  </a:lnTo>
                  <a:lnTo>
                    <a:pt x="3695775" y="74165"/>
                  </a:lnTo>
                  <a:lnTo>
                    <a:pt x="3731983" y="99280"/>
                  </a:lnTo>
                  <a:lnTo>
                    <a:pt x="3765708" y="127494"/>
                  </a:lnTo>
                  <a:lnTo>
                    <a:pt x="3796749" y="158603"/>
                  </a:lnTo>
                  <a:lnTo>
                    <a:pt x="3824901" y="192403"/>
                  </a:lnTo>
                  <a:lnTo>
                    <a:pt x="3849960" y="228691"/>
                  </a:lnTo>
                  <a:lnTo>
                    <a:pt x="3871723" y="267261"/>
                  </a:lnTo>
                  <a:lnTo>
                    <a:pt x="3889985" y="307910"/>
                  </a:lnTo>
                  <a:lnTo>
                    <a:pt x="3904544" y="350433"/>
                  </a:lnTo>
                  <a:lnTo>
                    <a:pt x="3915196" y="394626"/>
                  </a:lnTo>
                  <a:lnTo>
                    <a:pt x="3921736" y="440286"/>
                  </a:lnTo>
                  <a:lnTo>
                    <a:pt x="3923961" y="487207"/>
                  </a:lnTo>
                  <a:lnTo>
                    <a:pt x="3923961" y="589117"/>
                  </a:lnTo>
                  <a:lnTo>
                    <a:pt x="3921736" y="636038"/>
                  </a:lnTo>
                  <a:lnTo>
                    <a:pt x="3915196" y="681698"/>
                  </a:lnTo>
                  <a:lnTo>
                    <a:pt x="3904544" y="725891"/>
                  </a:lnTo>
                  <a:lnTo>
                    <a:pt x="3889985" y="768414"/>
                  </a:lnTo>
                  <a:lnTo>
                    <a:pt x="3871723" y="809063"/>
                  </a:lnTo>
                  <a:lnTo>
                    <a:pt x="3849960" y="847633"/>
                  </a:lnTo>
                  <a:lnTo>
                    <a:pt x="3824901" y="883920"/>
                  </a:lnTo>
                  <a:lnTo>
                    <a:pt x="3796749" y="917721"/>
                  </a:lnTo>
                  <a:lnTo>
                    <a:pt x="3765708" y="948830"/>
                  </a:lnTo>
                  <a:lnTo>
                    <a:pt x="3731983" y="977044"/>
                  </a:lnTo>
                  <a:lnTo>
                    <a:pt x="3695775" y="1002159"/>
                  </a:lnTo>
                  <a:lnTo>
                    <a:pt x="3657290" y="1023970"/>
                  </a:lnTo>
                  <a:lnTo>
                    <a:pt x="3616732" y="1042273"/>
                  </a:lnTo>
                  <a:lnTo>
                    <a:pt x="3574302" y="1056864"/>
                  </a:lnTo>
                  <a:lnTo>
                    <a:pt x="3530207" y="1067539"/>
                  </a:lnTo>
                  <a:lnTo>
                    <a:pt x="3484648" y="1074094"/>
                  </a:lnTo>
                  <a:lnTo>
                    <a:pt x="3437831" y="1076324"/>
                  </a:lnTo>
                  <a:close/>
                </a:path>
              </a:pathLst>
            </a:custGeom>
            <a:solidFill>
              <a:srgbClr val="F159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211894" y="3733574"/>
            <a:ext cx="34956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CSV</a:t>
            </a:r>
            <a:r>
              <a:rPr sz="45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endParaRPr sz="45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8862" y="5215328"/>
            <a:ext cx="13995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4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4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45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38379" y="5075532"/>
            <a:ext cx="3924300" cy="1076325"/>
          </a:xfrm>
          <a:custGeom>
            <a:avLst/>
            <a:gdLst/>
            <a:ahLst/>
            <a:cxnLst/>
            <a:rect l="l" t="t" r="r" b="b"/>
            <a:pathLst>
              <a:path w="3924300" h="1076325">
                <a:moveTo>
                  <a:pt x="3437831" y="1076324"/>
                </a:moveTo>
                <a:lnTo>
                  <a:pt x="486130" y="1076324"/>
                </a:lnTo>
                <a:lnTo>
                  <a:pt x="439313" y="1074094"/>
                </a:lnTo>
                <a:lnTo>
                  <a:pt x="393754" y="1067539"/>
                </a:lnTo>
                <a:lnTo>
                  <a:pt x="349658" y="1056864"/>
                </a:lnTo>
                <a:lnTo>
                  <a:pt x="307229" y="1042273"/>
                </a:lnTo>
                <a:lnTo>
                  <a:pt x="266670" y="1023970"/>
                </a:lnTo>
                <a:lnTo>
                  <a:pt x="228186" y="1002159"/>
                </a:lnTo>
                <a:lnTo>
                  <a:pt x="191978" y="977044"/>
                </a:lnTo>
                <a:lnTo>
                  <a:pt x="158253" y="948830"/>
                </a:lnTo>
                <a:lnTo>
                  <a:pt x="127212" y="917721"/>
                </a:lnTo>
                <a:lnTo>
                  <a:pt x="99060" y="883920"/>
                </a:lnTo>
                <a:lnTo>
                  <a:pt x="74001" y="847633"/>
                </a:lnTo>
                <a:lnTo>
                  <a:pt x="52238" y="809063"/>
                </a:lnTo>
                <a:lnTo>
                  <a:pt x="33976" y="768414"/>
                </a:lnTo>
                <a:lnTo>
                  <a:pt x="19417" y="725891"/>
                </a:lnTo>
                <a:lnTo>
                  <a:pt x="8765" y="681698"/>
                </a:lnTo>
                <a:lnTo>
                  <a:pt x="2225" y="636038"/>
                </a:lnTo>
                <a:lnTo>
                  <a:pt x="0" y="589117"/>
                </a:lnTo>
                <a:lnTo>
                  <a:pt x="0" y="487207"/>
                </a:lnTo>
                <a:lnTo>
                  <a:pt x="2225" y="440286"/>
                </a:lnTo>
                <a:lnTo>
                  <a:pt x="8765" y="394626"/>
                </a:lnTo>
                <a:lnTo>
                  <a:pt x="19417" y="350433"/>
                </a:lnTo>
                <a:lnTo>
                  <a:pt x="33976" y="307910"/>
                </a:lnTo>
                <a:lnTo>
                  <a:pt x="52238" y="267261"/>
                </a:lnTo>
                <a:lnTo>
                  <a:pt x="74001" y="228691"/>
                </a:lnTo>
                <a:lnTo>
                  <a:pt x="99060" y="192403"/>
                </a:lnTo>
                <a:lnTo>
                  <a:pt x="127212" y="158603"/>
                </a:lnTo>
                <a:lnTo>
                  <a:pt x="158253" y="127494"/>
                </a:lnTo>
                <a:lnTo>
                  <a:pt x="191978" y="99280"/>
                </a:lnTo>
                <a:lnTo>
                  <a:pt x="228186" y="74165"/>
                </a:lnTo>
                <a:lnTo>
                  <a:pt x="266670" y="52354"/>
                </a:lnTo>
                <a:lnTo>
                  <a:pt x="307229" y="34051"/>
                </a:lnTo>
                <a:lnTo>
                  <a:pt x="349658" y="19460"/>
                </a:lnTo>
                <a:lnTo>
                  <a:pt x="393754" y="8785"/>
                </a:lnTo>
                <a:lnTo>
                  <a:pt x="439313" y="2230"/>
                </a:lnTo>
                <a:lnTo>
                  <a:pt x="486130" y="0"/>
                </a:lnTo>
                <a:lnTo>
                  <a:pt x="3437831" y="0"/>
                </a:lnTo>
                <a:lnTo>
                  <a:pt x="3484648" y="2230"/>
                </a:lnTo>
                <a:lnTo>
                  <a:pt x="3530207" y="8785"/>
                </a:lnTo>
                <a:lnTo>
                  <a:pt x="3574302" y="19460"/>
                </a:lnTo>
                <a:lnTo>
                  <a:pt x="3616732" y="34051"/>
                </a:lnTo>
                <a:lnTo>
                  <a:pt x="3657290" y="52354"/>
                </a:lnTo>
                <a:lnTo>
                  <a:pt x="3695775" y="74165"/>
                </a:lnTo>
                <a:lnTo>
                  <a:pt x="3731983" y="99280"/>
                </a:lnTo>
                <a:lnTo>
                  <a:pt x="3765708" y="127494"/>
                </a:lnTo>
                <a:lnTo>
                  <a:pt x="3796749" y="158603"/>
                </a:lnTo>
                <a:lnTo>
                  <a:pt x="3824901" y="192403"/>
                </a:lnTo>
                <a:lnTo>
                  <a:pt x="3849960" y="228691"/>
                </a:lnTo>
                <a:lnTo>
                  <a:pt x="3871723" y="267261"/>
                </a:lnTo>
                <a:lnTo>
                  <a:pt x="3889985" y="307910"/>
                </a:lnTo>
                <a:lnTo>
                  <a:pt x="3904544" y="350433"/>
                </a:lnTo>
                <a:lnTo>
                  <a:pt x="3915196" y="394626"/>
                </a:lnTo>
                <a:lnTo>
                  <a:pt x="3921736" y="440286"/>
                </a:lnTo>
                <a:lnTo>
                  <a:pt x="3923961" y="487207"/>
                </a:lnTo>
                <a:lnTo>
                  <a:pt x="3923961" y="589117"/>
                </a:lnTo>
                <a:lnTo>
                  <a:pt x="3921736" y="636038"/>
                </a:lnTo>
                <a:lnTo>
                  <a:pt x="3915196" y="681698"/>
                </a:lnTo>
                <a:lnTo>
                  <a:pt x="3904544" y="725891"/>
                </a:lnTo>
                <a:lnTo>
                  <a:pt x="3889985" y="768414"/>
                </a:lnTo>
                <a:lnTo>
                  <a:pt x="3871723" y="809063"/>
                </a:lnTo>
                <a:lnTo>
                  <a:pt x="3849960" y="847633"/>
                </a:lnTo>
                <a:lnTo>
                  <a:pt x="3824901" y="883920"/>
                </a:lnTo>
                <a:lnTo>
                  <a:pt x="3796749" y="917721"/>
                </a:lnTo>
                <a:lnTo>
                  <a:pt x="3765708" y="948830"/>
                </a:lnTo>
                <a:lnTo>
                  <a:pt x="3731983" y="977044"/>
                </a:lnTo>
                <a:lnTo>
                  <a:pt x="3695775" y="1002159"/>
                </a:lnTo>
                <a:lnTo>
                  <a:pt x="3657290" y="1023970"/>
                </a:lnTo>
                <a:lnTo>
                  <a:pt x="3616732" y="1042273"/>
                </a:lnTo>
                <a:lnTo>
                  <a:pt x="3574302" y="1056864"/>
                </a:lnTo>
                <a:lnTo>
                  <a:pt x="3530207" y="1067539"/>
                </a:lnTo>
                <a:lnTo>
                  <a:pt x="3484648" y="1074094"/>
                </a:lnTo>
                <a:lnTo>
                  <a:pt x="3437831" y="1076324"/>
                </a:lnTo>
                <a:close/>
              </a:path>
            </a:pathLst>
          </a:custGeom>
          <a:solidFill>
            <a:srgbClr val="F15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698150" y="5215328"/>
            <a:ext cx="12014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45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45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45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830637" y="6113735"/>
            <a:ext cx="591185" cy="1161415"/>
            <a:chOff x="13830637" y="6113735"/>
            <a:chExt cx="591185" cy="1161415"/>
          </a:xfrm>
        </p:grpSpPr>
        <p:sp>
          <p:nvSpPr>
            <p:cNvPr id="15" name="object 15"/>
            <p:cNvSpPr/>
            <p:nvPr/>
          </p:nvSpPr>
          <p:spPr>
            <a:xfrm>
              <a:off x="13830637" y="7217458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80">
                  <a:moveTo>
                    <a:pt x="0" y="0"/>
                  </a:moveTo>
                  <a:lnTo>
                    <a:pt x="576426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50086" y="7174595"/>
              <a:ext cx="57150" cy="85725"/>
            </a:xfrm>
            <a:custGeom>
              <a:avLst/>
              <a:gdLst/>
              <a:ahLst/>
              <a:cxnLst/>
              <a:rect l="l" t="t" r="r" b="b"/>
              <a:pathLst>
                <a:path w="57150" h="85725">
                  <a:moveTo>
                    <a:pt x="0" y="0"/>
                  </a:moveTo>
                  <a:lnTo>
                    <a:pt x="56977" y="42862"/>
                  </a:lnTo>
                  <a:lnTo>
                    <a:pt x="0" y="85725"/>
                  </a:lnTo>
                </a:path>
              </a:pathLst>
            </a:custGeom>
            <a:ln w="285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48357" y="6113735"/>
              <a:ext cx="0" cy="1086485"/>
            </a:xfrm>
            <a:custGeom>
              <a:avLst/>
              <a:gdLst/>
              <a:ahLst/>
              <a:cxnLst/>
              <a:rect l="l" t="t" r="r" b="b"/>
              <a:pathLst>
                <a:path h="1086484">
                  <a:moveTo>
                    <a:pt x="0" y="1085925"/>
                  </a:moveTo>
                  <a:lnTo>
                    <a:pt x="0" y="0"/>
                  </a:lnTo>
                </a:path>
              </a:pathLst>
            </a:custGeom>
            <a:ln w="28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998140" y="6861340"/>
            <a:ext cx="201422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80%</a:t>
            </a:r>
            <a:r>
              <a:rPr sz="33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04164" y="6883310"/>
            <a:ext cx="200850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20%</a:t>
            </a:r>
            <a:r>
              <a:rPr sz="33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3300">
              <a:latin typeface="Lucida Sans Unicode"/>
              <a:cs typeface="Lucida Sans Unicod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28707" y="2825469"/>
            <a:ext cx="6962775" cy="6467475"/>
            <a:chOff x="1028707" y="2825469"/>
            <a:chExt cx="6962775" cy="6467475"/>
          </a:xfrm>
        </p:grpSpPr>
        <p:sp>
          <p:nvSpPr>
            <p:cNvPr id="21" name="object 21"/>
            <p:cNvSpPr/>
            <p:nvPr/>
          </p:nvSpPr>
          <p:spPr>
            <a:xfrm>
              <a:off x="1028707" y="2825469"/>
              <a:ext cx="6962775" cy="6467475"/>
            </a:xfrm>
            <a:custGeom>
              <a:avLst/>
              <a:gdLst/>
              <a:ahLst/>
              <a:cxnLst/>
              <a:rect l="l" t="t" r="r" b="b"/>
              <a:pathLst>
                <a:path w="6962775" h="6467475">
                  <a:moveTo>
                    <a:pt x="6764654" y="6467474"/>
                  </a:moveTo>
                  <a:lnTo>
                    <a:pt x="198106" y="6467474"/>
                  </a:lnTo>
                  <a:lnTo>
                    <a:pt x="152761" y="6462231"/>
                  </a:lnTo>
                  <a:lnTo>
                    <a:pt x="111093" y="6447302"/>
                  </a:lnTo>
                  <a:lnTo>
                    <a:pt x="74306" y="6423890"/>
                  </a:lnTo>
                  <a:lnTo>
                    <a:pt x="43600" y="6393197"/>
                  </a:lnTo>
                  <a:lnTo>
                    <a:pt x="20179" y="6356423"/>
                  </a:lnTo>
                  <a:lnTo>
                    <a:pt x="5245" y="6314772"/>
                  </a:lnTo>
                  <a:lnTo>
                    <a:pt x="0" y="6269444"/>
                  </a:lnTo>
                  <a:lnTo>
                    <a:pt x="0" y="198030"/>
                  </a:lnTo>
                  <a:lnTo>
                    <a:pt x="5245" y="152702"/>
                  </a:lnTo>
                  <a:lnTo>
                    <a:pt x="20179" y="111051"/>
                  </a:lnTo>
                  <a:lnTo>
                    <a:pt x="43600" y="74277"/>
                  </a:lnTo>
                  <a:lnTo>
                    <a:pt x="74306" y="43583"/>
                  </a:lnTo>
                  <a:lnTo>
                    <a:pt x="111093" y="20171"/>
                  </a:lnTo>
                  <a:lnTo>
                    <a:pt x="152761" y="5243"/>
                  </a:lnTo>
                  <a:lnTo>
                    <a:pt x="198106" y="0"/>
                  </a:lnTo>
                  <a:lnTo>
                    <a:pt x="6764654" y="0"/>
                  </a:lnTo>
                  <a:lnTo>
                    <a:pt x="6809999" y="5243"/>
                  </a:lnTo>
                  <a:lnTo>
                    <a:pt x="6851666" y="20171"/>
                  </a:lnTo>
                  <a:lnTo>
                    <a:pt x="6888454" y="43583"/>
                  </a:lnTo>
                  <a:lnTo>
                    <a:pt x="6919159" y="74277"/>
                  </a:lnTo>
                  <a:lnTo>
                    <a:pt x="6942580" y="111051"/>
                  </a:lnTo>
                  <a:lnTo>
                    <a:pt x="6957515" y="152702"/>
                  </a:lnTo>
                  <a:lnTo>
                    <a:pt x="6962760" y="198030"/>
                  </a:lnTo>
                  <a:lnTo>
                    <a:pt x="6962760" y="6269444"/>
                  </a:lnTo>
                  <a:lnTo>
                    <a:pt x="6957515" y="6314772"/>
                  </a:lnTo>
                  <a:lnTo>
                    <a:pt x="6942580" y="6356423"/>
                  </a:lnTo>
                  <a:lnTo>
                    <a:pt x="6919159" y="6393197"/>
                  </a:lnTo>
                  <a:lnTo>
                    <a:pt x="6888454" y="6423890"/>
                  </a:lnTo>
                  <a:lnTo>
                    <a:pt x="6851666" y="6447302"/>
                  </a:lnTo>
                  <a:lnTo>
                    <a:pt x="6809999" y="6462231"/>
                  </a:lnTo>
                  <a:lnTo>
                    <a:pt x="6764654" y="6467474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611" y="3611201"/>
              <a:ext cx="152400" cy="1523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611" y="4697051"/>
              <a:ext cx="152400" cy="1523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611" y="5782901"/>
              <a:ext cx="152400" cy="1523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611" y="6868751"/>
              <a:ext cx="152400" cy="1523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611" y="7411676"/>
              <a:ext cx="152400" cy="1523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195517" y="3368872"/>
            <a:ext cx="4831715" cy="4911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2710">
              <a:lnSpc>
                <a:spcPct val="108000"/>
              </a:lnSpc>
              <a:spcBef>
                <a:spcPts val="90"/>
              </a:spcBef>
            </a:pPr>
            <a:r>
              <a:rPr sz="3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Filled </a:t>
            </a:r>
            <a:r>
              <a:rPr sz="3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null</a:t>
            </a:r>
            <a:r>
              <a:rPr sz="3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dirty="0">
                <a:solidFill>
                  <a:srgbClr val="FFFFFF"/>
                </a:solidFill>
                <a:latin typeface="Lucida Sans Unicode"/>
                <a:cs typeface="Lucida Sans Unicode"/>
              </a:rPr>
              <a:t>values </a:t>
            </a:r>
            <a:r>
              <a:rPr sz="33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sz="33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mean</a:t>
            </a:r>
            <a:r>
              <a:rPr sz="33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3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3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column </a:t>
            </a:r>
            <a:r>
              <a:rPr sz="3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Label-encoded</a:t>
            </a:r>
            <a:r>
              <a:rPr sz="33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 </a:t>
            </a:r>
            <a:r>
              <a:rPr sz="3300" spc="-10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variables</a:t>
            </a:r>
            <a:endParaRPr sz="3300">
              <a:latin typeface="Lucida Sans Unicode"/>
              <a:cs typeface="Lucida Sans Unicode"/>
            </a:endParaRPr>
          </a:p>
          <a:p>
            <a:pPr marL="12700" marR="5080">
              <a:lnSpc>
                <a:spcPts val="4270"/>
              </a:lnSpc>
              <a:spcBef>
                <a:spcPts val="130"/>
              </a:spcBef>
            </a:pPr>
            <a:r>
              <a:rPr sz="3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</a:t>
            </a:r>
            <a:r>
              <a:rPr sz="33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Selection</a:t>
            </a:r>
            <a:r>
              <a:rPr sz="33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sz="3300" spc="-10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Pearson</a:t>
            </a:r>
            <a:r>
              <a:rPr sz="33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Coefficient </a:t>
            </a:r>
            <a:r>
              <a:rPr sz="3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</a:t>
            </a:r>
            <a:r>
              <a:rPr sz="33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Scaling </a:t>
            </a:r>
            <a:r>
              <a:rPr sz="3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dirty="0">
                <a:solidFill>
                  <a:srgbClr val="FFFFFF"/>
                </a:solidFill>
                <a:latin typeface="Lucida Sans Unicode"/>
                <a:cs typeface="Lucida Sans Unicode"/>
              </a:rPr>
              <a:t>Oversampling</a:t>
            </a:r>
            <a:r>
              <a:rPr sz="33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3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imbalanced</a:t>
            </a:r>
            <a:r>
              <a:rPr sz="33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pc="-560" dirty="0"/>
              <a:t>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667" y="1292115"/>
            <a:ext cx="13486765" cy="8991600"/>
            <a:chOff x="-667" y="1292115"/>
            <a:chExt cx="13486765" cy="8991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67" y="1292115"/>
              <a:ext cx="13486156" cy="89915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726" y="1371186"/>
              <a:ext cx="8229599" cy="8229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55203" y="1420022"/>
              <a:ext cx="0" cy="7449184"/>
            </a:xfrm>
            <a:custGeom>
              <a:avLst/>
              <a:gdLst/>
              <a:ahLst/>
              <a:cxnLst/>
              <a:rect l="l" t="t" r="r" b="b"/>
              <a:pathLst>
                <a:path h="7449184">
                  <a:moveTo>
                    <a:pt x="0" y="7448571"/>
                  </a:moveTo>
                  <a:lnTo>
                    <a:pt x="0" y="0"/>
                  </a:lnTo>
                </a:path>
              </a:pathLst>
            </a:custGeom>
            <a:ln w="857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6987" y="6210565"/>
              <a:ext cx="1209675" cy="120963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16000" y="4219109"/>
            <a:ext cx="6033135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04"/>
              </a:spcBef>
            </a:pPr>
            <a:r>
              <a:rPr sz="7200" b="1" spc="85" dirty="0">
                <a:solidFill>
                  <a:srgbClr val="FFFFFF"/>
                </a:solidFill>
                <a:latin typeface="Trebuchet MS"/>
                <a:cs typeface="Trebuchet MS"/>
              </a:rPr>
              <a:t>Liver</a:t>
            </a:r>
            <a:r>
              <a:rPr sz="7200" b="1" spc="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200" b="1" spc="310" dirty="0">
                <a:solidFill>
                  <a:srgbClr val="FFFFFF"/>
                </a:solidFill>
                <a:latin typeface="Trebuchet MS"/>
                <a:cs typeface="Trebuchet MS"/>
              </a:rPr>
              <a:t>Disease </a:t>
            </a:r>
            <a:r>
              <a:rPr sz="7200" b="1" spc="-2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200" b="1" spc="165" dirty="0">
                <a:solidFill>
                  <a:srgbClr val="FFFFFF"/>
                </a:solidFill>
                <a:latin typeface="Trebuchet MS"/>
                <a:cs typeface="Trebuchet MS"/>
              </a:rPr>
              <a:t>Classifier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13980" marR="5080">
              <a:lnSpc>
                <a:spcPct val="107100"/>
              </a:lnSpc>
              <a:spcBef>
                <a:spcPts val="100"/>
              </a:spcBef>
            </a:pPr>
            <a:r>
              <a:rPr spc="15" dirty="0"/>
              <a:t>Trained</a:t>
            </a:r>
            <a:r>
              <a:rPr spc="145" dirty="0"/>
              <a:t> </a:t>
            </a:r>
            <a:r>
              <a:rPr spc="65" dirty="0"/>
              <a:t>and</a:t>
            </a:r>
            <a:r>
              <a:rPr spc="150" dirty="0"/>
              <a:t> </a:t>
            </a:r>
            <a:r>
              <a:rPr spc="105" dirty="0"/>
              <a:t>evaluated </a:t>
            </a:r>
            <a:r>
              <a:rPr spc="-1315" dirty="0"/>
              <a:t> </a:t>
            </a:r>
            <a:r>
              <a:rPr dirty="0"/>
              <a:t>classification</a:t>
            </a:r>
            <a:r>
              <a:rPr spc="155" dirty="0"/>
              <a:t> </a:t>
            </a:r>
            <a:r>
              <a:rPr dirty="0"/>
              <a:t>models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53755" marR="5080">
              <a:lnSpc>
                <a:spcPct val="107100"/>
              </a:lnSpc>
              <a:spcBef>
                <a:spcPts val="100"/>
              </a:spcBef>
            </a:pPr>
            <a:r>
              <a:rPr spc="100" dirty="0"/>
              <a:t>Deployed</a:t>
            </a:r>
            <a:r>
              <a:rPr spc="160" dirty="0"/>
              <a:t> </a:t>
            </a:r>
            <a:r>
              <a:rPr spc="75" dirty="0"/>
              <a:t>the</a:t>
            </a:r>
            <a:r>
              <a:rPr spc="165" dirty="0"/>
              <a:t> </a:t>
            </a:r>
            <a:r>
              <a:rPr spc="5" dirty="0"/>
              <a:t>model</a:t>
            </a:r>
            <a:r>
              <a:rPr spc="165" dirty="0"/>
              <a:t> </a:t>
            </a:r>
            <a:r>
              <a:rPr spc="35" dirty="0"/>
              <a:t>with </a:t>
            </a:r>
            <a:r>
              <a:rPr spc="-1315" dirty="0"/>
              <a:t> </a:t>
            </a:r>
            <a:r>
              <a:rPr spc="25" dirty="0"/>
              <a:t>highest</a:t>
            </a:r>
            <a:r>
              <a:rPr spc="175" dirty="0"/>
              <a:t> </a:t>
            </a:r>
            <a:r>
              <a:rPr spc="114" dirty="0"/>
              <a:t>accuracy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8500202" y="3455670"/>
            <a:ext cx="1209675" cy="1209675"/>
            <a:chOff x="8500202" y="3455670"/>
            <a:chExt cx="1209675" cy="1209675"/>
          </a:xfrm>
        </p:grpSpPr>
        <p:sp>
          <p:nvSpPr>
            <p:cNvPr id="12" name="object 12"/>
            <p:cNvSpPr/>
            <p:nvPr/>
          </p:nvSpPr>
          <p:spPr>
            <a:xfrm>
              <a:off x="8500199" y="3455681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1144638" y="604799"/>
                  </a:moveTo>
                  <a:lnTo>
                    <a:pt x="1143177" y="565086"/>
                  </a:lnTo>
                  <a:lnTo>
                    <a:pt x="1138796" y="525589"/>
                  </a:lnTo>
                  <a:lnTo>
                    <a:pt x="1131519" y="486524"/>
                  </a:lnTo>
                  <a:lnTo>
                    <a:pt x="1121397" y="448106"/>
                  </a:lnTo>
                  <a:lnTo>
                    <a:pt x="1108468" y="410540"/>
                  </a:lnTo>
                  <a:lnTo>
                    <a:pt x="1092809" y="374015"/>
                  </a:lnTo>
                  <a:lnTo>
                    <a:pt x="1074508" y="338734"/>
                  </a:lnTo>
                  <a:lnTo>
                    <a:pt x="1053668" y="304914"/>
                  </a:lnTo>
                  <a:lnTo>
                    <a:pt x="1030401" y="272707"/>
                  </a:lnTo>
                  <a:lnTo>
                    <a:pt x="1004811" y="242303"/>
                  </a:lnTo>
                  <a:lnTo>
                    <a:pt x="977061" y="213855"/>
                  </a:lnTo>
                  <a:lnTo>
                    <a:pt x="947293" y="187540"/>
                  </a:lnTo>
                  <a:lnTo>
                    <a:pt x="915670" y="163487"/>
                  </a:lnTo>
                  <a:lnTo>
                    <a:pt x="882357" y="141808"/>
                  </a:lnTo>
                  <a:lnTo>
                    <a:pt x="847547" y="122643"/>
                  </a:lnTo>
                  <a:lnTo>
                    <a:pt x="811428" y="106108"/>
                  </a:lnTo>
                  <a:lnTo>
                    <a:pt x="774179" y="92265"/>
                  </a:lnTo>
                  <a:lnTo>
                    <a:pt x="736015" y="81191"/>
                  </a:lnTo>
                  <a:lnTo>
                    <a:pt x="697141" y="72961"/>
                  </a:lnTo>
                  <a:lnTo>
                    <a:pt x="657771" y="67614"/>
                  </a:lnTo>
                  <a:lnTo>
                    <a:pt x="618109" y="65176"/>
                  </a:lnTo>
                  <a:lnTo>
                    <a:pt x="604862" y="65011"/>
                  </a:lnTo>
                  <a:lnTo>
                    <a:pt x="591604" y="65176"/>
                  </a:lnTo>
                  <a:lnTo>
                    <a:pt x="551954" y="67614"/>
                  </a:lnTo>
                  <a:lnTo>
                    <a:pt x="512584" y="72961"/>
                  </a:lnTo>
                  <a:lnTo>
                    <a:pt x="473697" y="81191"/>
                  </a:lnTo>
                  <a:lnTo>
                    <a:pt x="435533" y="92265"/>
                  </a:lnTo>
                  <a:lnTo>
                    <a:pt x="398297" y="106108"/>
                  </a:lnTo>
                  <a:lnTo>
                    <a:pt x="362165" y="122643"/>
                  </a:lnTo>
                  <a:lnTo>
                    <a:pt x="327355" y="141808"/>
                  </a:lnTo>
                  <a:lnTo>
                    <a:pt x="294043" y="163487"/>
                  </a:lnTo>
                  <a:lnTo>
                    <a:pt x="262420" y="187540"/>
                  </a:lnTo>
                  <a:lnTo>
                    <a:pt x="232664" y="213855"/>
                  </a:lnTo>
                  <a:lnTo>
                    <a:pt x="204901" y="242303"/>
                  </a:lnTo>
                  <a:lnTo>
                    <a:pt x="179324" y="272707"/>
                  </a:lnTo>
                  <a:lnTo>
                    <a:pt x="156044" y="304914"/>
                  </a:lnTo>
                  <a:lnTo>
                    <a:pt x="135204" y="338734"/>
                  </a:lnTo>
                  <a:lnTo>
                    <a:pt x="116903" y="374015"/>
                  </a:lnTo>
                  <a:lnTo>
                    <a:pt x="101244" y="410540"/>
                  </a:lnTo>
                  <a:lnTo>
                    <a:pt x="88315" y="448106"/>
                  </a:lnTo>
                  <a:lnTo>
                    <a:pt x="78193" y="486524"/>
                  </a:lnTo>
                  <a:lnTo>
                    <a:pt x="70916" y="525589"/>
                  </a:lnTo>
                  <a:lnTo>
                    <a:pt x="66535" y="565086"/>
                  </a:lnTo>
                  <a:lnTo>
                    <a:pt x="65074" y="604799"/>
                  </a:lnTo>
                  <a:lnTo>
                    <a:pt x="65239" y="618045"/>
                  </a:lnTo>
                  <a:lnTo>
                    <a:pt x="67678" y="657707"/>
                  </a:lnTo>
                  <a:lnTo>
                    <a:pt x="73025" y="697077"/>
                  </a:lnTo>
                  <a:lnTo>
                    <a:pt x="81254" y="735952"/>
                  </a:lnTo>
                  <a:lnTo>
                    <a:pt x="92316" y="774115"/>
                  </a:lnTo>
                  <a:lnTo>
                    <a:pt x="106172" y="811364"/>
                  </a:lnTo>
                  <a:lnTo>
                    <a:pt x="122707" y="847483"/>
                  </a:lnTo>
                  <a:lnTo>
                    <a:pt x="141871" y="882294"/>
                  </a:lnTo>
                  <a:lnTo>
                    <a:pt x="163537" y="915606"/>
                  </a:lnTo>
                  <a:lnTo>
                    <a:pt x="187604" y="947229"/>
                  </a:lnTo>
                  <a:lnTo>
                    <a:pt x="213918" y="976998"/>
                  </a:lnTo>
                  <a:lnTo>
                    <a:pt x="242366" y="1004747"/>
                  </a:lnTo>
                  <a:lnTo>
                    <a:pt x="272770" y="1030338"/>
                  </a:lnTo>
                  <a:lnTo>
                    <a:pt x="304977" y="1053604"/>
                  </a:lnTo>
                  <a:lnTo>
                    <a:pt x="338797" y="1074445"/>
                  </a:lnTo>
                  <a:lnTo>
                    <a:pt x="374078" y="1092758"/>
                  </a:lnTo>
                  <a:lnTo>
                    <a:pt x="410603" y="1108405"/>
                  </a:lnTo>
                  <a:lnTo>
                    <a:pt x="448170" y="1121333"/>
                  </a:lnTo>
                  <a:lnTo>
                    <a:pt x="486587" y="1131455"/>
                  </a:lnTo>
                  <a:lnTo>
                    <a:pt x="525653" y="1138732"/>
                  </a:lnTo>
                  <a:lnTo>
                    <a:pt x="565150" y="1143114"/>
                  </a:lnTo>
                  <a:lnTo>
                    <a:pt x="604862" y="1144574"/>
                  </a:lnTo>
                  <a:lnTo>
                    <a:pt x="618109" y="1144409"/>
                  </a:lnTo>
                  <a:lnTo>
                    <a:pt x="657771" y="1141971"/>
                  </a:lnTo>
                  <a:lnTo>
                    <a:pt x="697141" y="1136624"/>
                  </a:lnTo>
                  <a:lnTo>
                    <a:pt x="736015" y="1128395"/>
                  </a:lnTo>
                  <a:lnTo>
                    <a:pt x="774179" y="1117333"/>
                  </a:lnTo>
                  <a:lnTo>
                    <a:pt x="811428" y="1103490"/>
                  </a:lnTo>
                  <a:lnTo>
                    <a:pt x="847547" y="1086942"/>
                  </a:lnTo>
                  <a:lnTo>
                    <a:pt x="882357" y="1067777"/>
                  </a:lnTo>
                  <a:lnTo>
                    <a:pt x="915670" y="1046111"/>
                  </a:lnTo>
                  <a:lnTo>
                    <a:pt x="947293" y="1022057"/>
                  </a:lnTo>
                  <a:lnTo>
                    <a:pt x="977061" y="995730"/>
                  </a:lnTo>
                  <a:lnTo>
                    <a:pt x="1004811" y="967295"/>
                  </a:lnTo>
                  <a:lnTo>
                    <a:pt x="1030401" y="936879"/>
                  </a:lnTo>
                  <a:lnTo>
                    <a:pt x="1053668" y="904684"/>
                  </a:lnTo>
                  <a:lnTo>
                    <a:pt x="1074508" y="870851"/>
                  </a:lnTo>
                  <a:lnTo>
                    <a:pt x="1092809" y="835583"/>
                  </a:lnTo>
                  <a:lnTo>
                    <a:pt x="1108468" y="799058"/>
                  </a:lnTo>
                  <a:lnTo>
                    <a:pt x="1121397" y="761492"/>
                  </a:lnTo>
                  <a:lnTo>
                    <a:pt x="1131519" y="723061"/>
                  </a:lnTo>
                  <a:lnTo>
                    <a:pt x="1138796" y="683996"/>
                  </a:lnTo>
                  <a:lnTo>
                    <a:pt x="1143177" y="644499"/>
                  </a:lnTo>
                  <a:lnTo>
                    <a:pt x="1144638" y="604799"/>
                  </a:lnTo>
                  <a:close/>
                </a:path>
                <a:path w="1209675" h="1209675">
                  <a:moveTo>
                    <a:pt x="1209675" y="604812"/>
                  </a:moveTo>
                  <a:lnTo>
                    <a:pt x="1207846" y="557606"/>
                  </a:lnTo>
                  <a:lnTo>
                    <a:pt x="1202474" y="511390"/>
                  </a:lnTo>
                  <a:lnTo>
                    <a:pt x="1193673" y="466293"/>
                  </a:lnTo>
                  <a:lnTo>
                    <a:pt x="1181582" y="422452"/>
                  </a:lnTo>
                  <a:lnTo>
                    <a:pt x="1168222" y="385229"/>
                  </a:lnTo>
                  <a:lnTo>
                    <a:pt x="1168222" y="604812"/>
                  </a:lnTo>
                  <a:lnTo>
                    <a:pt x="1166139" y="653351"/>
                  </a:lnTo>
                  <a:lnTo>
                    <a:pt x="1160043" y="700760"/>
                  </a:lnTo>
                  <a:lnTo>
                    <a:pt x="1150086" y="746874"/>
                  </a:lnTo>
                  <a:lnTo>
                    <a:pt x="1136434" y="791502"/>
                  </a:lnTo>
                  <a:lnTo>
                    <a:pt x="1119263" y="834491"/>
                  </a:lnTo>
                  <a:lnTo>
                    <a:pt x="1098740" y="875652"/>
                  </a:lnTo>
                  <a:lnTo>
                    <a:pt x="1075055" y="914844"/>
                  </a:lnTo>
                  <a:lnTo>
                    <a:pt x="1048346" y="951865"/>
                  </a:lnTo>
                  <a:lnTo>
                    <a:pt x="1018806" y="986574"/>
                  </a:lnTo>
                  <a:lnTo>
                    <a:pt x="986599" y="1018781"/>
                  </a:lnTo>
                  <a:lnTo>
                    <a:pt x="951890" y="1048321"/>
                  </a:lnTo>
                  <a:lnTo>
                    <a:pt x="914857" y="1075016"/>
                  </a:lnTo>
                  <a:lnTo>
                    <a:pt x="875677" y="1098715"/>
                  </a:lnTo>
                  <a:lnTo>
                    <a:pt x="834504" y="1119225"/>
                  </a:lnTo>
                  <a:lnTo>
                    <a:pt x="791514" y="1136396"/>
                  </a:lnTo>
                  <a:lnTo>
                    <a:pt x="746874" y="1150048"/>
                  </a:lnTo>
                  <a:lnTo>
                    <a:pt x="700773" y="1160005"/>
                  </a:lnTo>
                  <a:lnTo>
                    <a:pt x="653351" y="1166101"/>
                  </a:lnTo>
                  <a:lnTo>
                    <a:pt x="604812" y="1168171"/>
                  </a:lnTo>
                  <a:lnTo>
                    <a:pt x="556272" y="1166101"/>
                  </a:lnTo>
                  <a:lnTo>
                    <a:pt x="508876" y="1160005"/>
                  </a:lnTo>
                  <a:lnTo>
                    <a:pt x="462775" y="1150048"/>
                  </a:lnTo>
                  <a:lnTo>
                    <a:pt x="418147" y="1136396"/>
                  </a:lnTo>
                  <a:lnTo>
                    <a:pt x="375170" y="1119225"/>
                  </a:lnTo>
                  <a:lnTo>
                    <a:pt x="333997" y="1098715"/>
                  </a:lnTo>
                  <a:lnTo>
                    <a:pt x="294817" y="1075016"/>
                  </a:lnTo>
                  <a:lnTo>
                    <a:pt x="257784" y="1048321"/>
                  </a:lnTo>
                  <a:lnTo>
                    <a:pt x="223088" y="1018781"/>
                  </a:lnTo>
                  <a:lnTo>
                    <a:pt x="190881" y="986574"/>
                  </a:lnTo>
                  <a:lnTo>
                    <a:pt x="161340" y="951877"/>
                  </a:lnTo>
                  <a:lnTo>
                    <a:pt x="134632" y="914844"/>
                  </a:lnTo>
                  <a:lnTo>
                    <a:pt x="110934" y="875665"/>
                  </a:lnTo>
                  <a:lnTo>
                    <a:pt x="90411" y="834491"/>
                  </a:lnTo>
                  <a:lnTo>
                    <a:pt x="73240" y="791502"/>
                  </a:lnTo>
                  <a:lnTo>
                    <a:pt x="59588" y="746874"/>
                  </a:lnTo>
                  <a:lnTo>
                    <a:pt x="49631" y="700760"/>
                  </a:lnTo>
                  <a:lnTo>
                    <a:pt x="43522" y="653351"/>
                  </a:lnTo>
                  <a:lnTo>
                    <a:pt x="41452" y="604812"/>
                  </a:lnTo>
                  <a:lnTo>
                    <a:pt x="43522" y="556272"/>
                  </a:lnTo>
                  <a:lnTo>
                    <a:pt x="49631" y="508863"/>
                  </a:lnTo>
                  <a:lnTo>
                    <a:pt x="59588" y="462762"/>
                  </a:lnTo>
                  <a:lnTo>
                    <a:pt x="73240" y="418134"/>
                  </a:lnTo>
                  <a:lnTo>
                    <a:pt x="90411" y="375158"/>
                  </a:lnTo>
                  <a:lnTo>
                    <a:pt x="110934" y="333984"/>
                  </a:lnTo>
                  <a:lnTo>
                    <a:pt x="134632" y="294805"/>
                  </a:lnTo>
                  <a:lnTo>
                    <a:pt x="161328" y="257771"/>
                  </a:lnTo>
                  <a:lnTo>
                    <a:pt x="190868" y="223062"/>
                  </a:lnTo>
                  <a:lnTo>
                    <a:pt x="223075" y="190855"/>
                  </a:lnTo>
                  <a:lnTo>
                    <a:pt x="257784" y="161315"/>
                  </a:lnTo>
                  <a:lnTo>
                    <a:pt x="294817" y="134620"/>
                  </a:lnTo>
                  <a:lnTo>
                    <a:pt x="333997" y="110921"/>
                  </a:lnTo>
                  <a:lnTo>
                    <a:pt x="375170" y="90398"/>
                  </a:lnTo>
                  <a:lnTo>
                    <a:pt x="418147" y="73240"/>
                  </a:lnTo>
                  <a:lnTo>
                    <a:pt x="462775" y="59588"/>
                  </a:lnTo>
                  <a:lnTo>
                    <a:pt x="508876" y="49618"/>
                  </a:lnTo>
                  <a:lnTo>
                    <a:pt x="556272" y="43522"/>
                  </a:lnTo>
                  <a:lnTo>
                    <a:pt x="604812" y="41452"/>
                  </a:lnTo>
                  <a:lnTo>
                    <a:pt x="653351" y="43522"/>
                  </a:lnTo>
                  <a:lnTo>
                    <a:pt x="700773" y="49618"/>
                  </a:lnTo>
                  <a:lnTo>
                    <a:pt x="746874" y="59588"/>
                  </a:lnTo>
                  <a:lnTo>
                    <a:pt x="791514" y="73240"/>
                  </a:lnTo>
                  <a:lnTo>
                    <a:pt x="834504" y="90398"/>
                  </a:lnTo>
                  <a:lnTo>
                    <a:pt x="875677" y="110921"/>
                  </a:lnTo>
                  <a:lnTo>
                    <a:pt x="914869" y="134620"/>
                  </a:lnTo>
                  <a:lnTo>
                    <a:pt x="951903" y="161315"/>
                  </a:lnTo>
                  <a:lnTo>
                    <a:pt x="986599" y="190855"/>
                  </a:lnTo>
                  <a:lnTo>
                    <a:pt x="1018819" y="223062"/>
                  </a:lnTo>
                  <a:lnTo>
                    <a:pt x="1048359" y="257771"/>
                  </a:lnTo>
                  <a:lnTo>
                    <a:pt x="1075067" y="294805"/>
                  </a:lnTo>
                  <a:lnTo>
                    <a:pt x="1098753" y="333984"/>
                  </a:lnTo>
                  <a:lnTo>
                    <a:pt x="1119276" y="375158"/>
                  </a:lnTo>
                  <a:lnTo>
                    <a:pt x="1136446" y="418134"/>
                  </a:lnTo>
                  <a:lnTo>
                    <a:pt x="1150099" y="462762"/>
                  </a:lnTo>
                  <a:lnTo>
                    <a:pt x="1160056" y="508863"/>
                  </a:lnTo>
                  <a:lnTo>
                    <a:pt x="1166152" y="556272"/>
                  </a:lnTo>
                  <a:lnTo>
                    <a:pt x="1168222" y="604812"/>
                  </a:lnTo>
                  <a:lnTo>
                    <a:pt x="1168222" y="385229"/>
                  </a:lnTo>
                  <a:lnTo>
                    <a:pt x="1148105" y="339051"/>
                  </a:lnTo>
                  <a:lnTo>
                    <a:pt x="1126972" y="299783"/>
                  </a:lnTo>
                  <a:lnTo>
                    <a:pt x="1103096" y="262293"/>
                  </a:lnTo>
                  <a:lnTo>
                    <a:pt x="1076617" y="226745"/>
                  </a:lnTo>
                  <a:lnTo>
                    <a:pt x="1047673" y="193255"/>
                  </a:lnTo>
                  <a:lnTo>
                    <a:pt x="1016381" y="161975"/>
                  </a:lnTo>
                  <a:lnTo>
                    <a:pt x="982891" y="133032"/>
                  </a:lnTo>
                  <a:lnTo>
                    <a:pt x="947343" y="106553"/>
                  </a:lnTo>
                  <a:lnTo>
                    <a:pt x="909853" y="82689"/>
                  </a:lnTo>
                  <a:lnTo>
                    <a:pt x="870585" y="61556"/>
                  </a:lnTo>
                  <a:lnTo>
                    <a:pt x="829640" y="43307"/>
                  </a:lnTo>
                  <a:lnTo>
                    <a:pt x="824445" y="41452"/>
                  </a:lnTo>
                  <a:lnTo>
                    <a:pt x="787184" y="28079"/>
                  </a:lnTo>
                  <a:lnTo>
                    <a:pt x="743331" y="15989"/>
                  </a:lnTo>
                  <a:lnTo>
                    <a:pt x="698233" y="7200"/>
                  </a:lnTo>
                  <a:lnTo>
                    <a:pt x="652005" y="1816"/>
                  </a:lnTo>
                  <a:lnTo>
                    <a:pt x="604812" y="0"/>
                  </a:lnTo>
                  <a:lnTo>
                    <a:pt x="557606" y="1816"/>
                  </a:lnTo>
                  <a:lnTo>
                    <a:pt x="511390" y="7200"/>
                  </a:lnTo>
                  <a:lnTo>
                    <a:pt x="466293" y="15989"/>
                  </a:lnTo>
                  <a:lnTo>
                    <a:pt x="422440" y="28079"/>
                  </a:lnTo>
                  <a:lnTo>
                    <a:pt x="379984" y="43307"/>
                  </a:lnTo>
                  <a:lnTo>
                    <a:pt x="339051" y="61556"/>
                  </a:lnTo>
                  <a:lnTo>
                    <a:pt x="299770" y="82689"/>
                  </a:lnTo>
                  <a:lnTo>
                    <a:pt x="262293" y="106553"/>
                  </a:lnTo>
                  <a:lnTo>
                    <a:pt x="226745" y="133032"/>
                  </a:lnTo>
                  <a:lnTo>
                    <a:pt x="193255" y="161975"/>
                  </a:lnTo>
                  <a:lnTo>
                    <a:pt x="161975" y="193255"/>
                  </a:lnTo>
                  <a:lnTo>
                    <a:pt x="133032" y="226745"/>
                  </a:lnTo>
                  <a:lnTo>
                    <a:pt x="106553" y="262293"/>
                  </a:lnTo>
                  <a:lnTo>
                    <a:pt x="82689" y="299783"/>
                  </a:lnTo>
                  <a:lnTo>
                    <a:pt x="61556" y="339051"/>
                  </a:lnTo>
                  <a:lnTo>
                    <a:pt x="43319" y="379984"/>
                  </a:lnTo>
                  <a:lnTo>
                    <a:pt x="28079" y="422452"/>
                  </a:lnTo>
                  <a:lnTo>
                    <a:pt x="16002" y="466293"/>
                  </a:lnTo>
                  <a:lnTo>
                    <a:pt x="7200" y="511390"/>
                  </a:lnTo>
                  <a:lnTo>
                    <a:pt x="1816" y="557606"/>
                  </a:lnTo>
                  <a:lnTo>
                    <a:pt x="0" y="604812"/>
                  </a:lnTo>
                  <a:lnTo>
                    <a:pt x="1816" y="652005"/>
                  </a:lnTo>
                  <a:lnTo>
                    <a:pt x="7200" y="698233"/>
                  </a:lnTo>
                  <a:lnTo>
                    <a:pt x="16002" y="743331"/>
                  </a:lnTo>
                  <a:lnTo>
                    <a:pt x="28079" y="787184"/>
                  </a:lnTo>
                  <a:lnTo>
                    <a:pt x="43319" y="829640"/>
                  </a:lnTo>
                  <a:lnTo>
                    <a:pt x="61556" y="870572"/>
                  </a:lnTo>
                  <a:lnTo>
                    <a:pt x="82689" y="909853"/>
                  </a:lnTo>
                  <a:lnTo>
                    <a:pt x="106553" y="947331"/>
                  </a:lnTo>
                  <a:lnTo>
                    <a:pt x="133032" y="982878"/>
                  </a:lnTo>
                  <a:lnTo>
                    <a:pt x="161975" y="1016368"/>
                  </a:lnTo>
                  <a:lnTo>
                    <a:pt x="193255" y="1047648"/>
                  </a:lnTo>
                  <a:lnTo>
                    <a:pt x="226745" y="1076604"/>
                  </a:lnTo>
                  <a:lnTo>
                    <a:pt x="262293" y="1103071"/>
                  </a:lnTo>
                  <a:lnTo>
                    <a:pt x="299770" y="1126947"/>
                  </a:lnTo>
                  <a:lnTo>
                    <a:pt x="339051" y="1148067"/>
                  </a:lnTo>
                  <a:lnTo>
                    <a:pt x="379984" y="1166317"/>
                  </a:lnTo>
                  <a:lnTo>
                    <a:pt x="422440" y="1181544"/>
                  </a:lnTo>
                  <a:lnTo>
                    <a:pt x="466293" y="1193634"/>
                  </a:lnTo>
                  <a:lnTo>
                    <a:pt x="511390" y="1202436"/>
                  </a:lnTo>
                  <a:lnTo>
                    <a:pt x="557606" y="1207808"/>
                  </a:lnTo>
                  <a:lnTo>
                    <a:pt x="604812" y="1209636"/>
                  </a:lnTo>
                  <a:lnTo>
                    <a:pt x="652018" y="1207808"/>
                  </a:lnTo>
                  <a:lnTo>
                    <a:pt x="698233" y="1202436"/>
                  </a:lnTo>
                  <a:lnTo>
                    <a:pt x="743343" y="1193634"/>
                  </a:lnTo>
                  <a:lnTo>
                    <a:pt x="787196" y="1181544"/>
                  </a:lnTo>
                  <a:lnTo>
                    <a:pt x="824471" y="1168171"/>
                  </a:lnTo>
                  <a:lnTo>
                    <a:pt x="829652" y="1166317"/>
                  </a:lnTo>
                  <a:lnTo>
                    <a:pt x="870597" y="1148067"/>
                  </a:lnTo>
                  <a:lnTo>
                    <a:pt x="909878" y="1126947"/>
                  </a:lnTo>
                  <a:lnTo>
                    <a:pt x="947356" y="1103071"/>
                  </a:lnTo>
                  <a:lnTo>
                    <a:pt x="982916" y="1076604"/>
                  </a:lnTo>
                  <a:lnTo>
                    <a:pt x="1016393" y="1047648"/>
                  </a:lnTo>
                  <a:lnTo>
                    <a:pt x="1047686" y="1016368"/>
                  </a:lnTo>
                  <a:lnTo>
                    <a:pt x="1076629" y="982878"/>
                  </a:lnTo>
                  <a:lnTo>
                    <a:pt x="1103109" y="947331"/>
                  </a:lnTo>
                  <a:lnTo>
                    <a:pt x="1126985" y="909853"/>
                  </a:lnTo>
                  <a:lnTo>
                    <a:pt x="1148105" y="870572"/>
                  </a:lnTo>
                  <a:lnTo>
                    <a:pt x="1166355" y="829640"/>
                  </a:lnTo>
                  <a:lnTo>
                    <a:pt x="1181582" y="787184"/>
                  </a:lnTo>
                  <a:lnTo>
                    <a:pt x="1193673" y="743331"/>
                  </a:lnTo>
                  <a:lnTo>
                    <a:pt x="1202474" y="698233"/>
                  </a:lnTo>
                  <a:lnTo>
                    <a:pt x="1207846" y="652005"/>
                  </a:lnTo>
                  <a:lnTo>
                    <a:pt x="1209675" y="60481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93879" y="3698391"/>
              <a:ext cx="448309" cy="716915"/>
            </a:xfrm>
            <a:custGeom>
              <a:avLst/>
              <a:gdLst/>
              <a:ahLst/>
              <a:cxnLst/>
              <a:rect l="l" t="t" r="r" b="b"/>
              <a:pathLst>
                <a:path w="448309" h="716914">
                  <a:moveTo>
                    <a:pt x="447265" y="716466"/>
                  </a:moveTo>
                  <a:lnTo>
                    <a:pt x="8661" y="715087"/>
                  </a:lnTo>
                  <a:lnTo>
                    <a:pt x="9266" y="534906"/>
                  </a:lnTo>
                  <a:lnTo>
                    <a:pt x="48132" y="534990"/>
                  </a:lnTo>
                  <a:lnTo>
                    <a:pt x="60172" y="534033"/>
                  </a:lnTo>
                  <a:lnTo>
                    <a:pt x="91753" y="510558"/>
                  </a:lnTo>
                  <a:lnTo>
                    <a:pt x="99568" y="250003"/>
                  </a:lnTo>
                  <a:lnTo>
                    <a:pt x="0" y="249676"/>
                  </a:lnTo>
                  <a:lnTo>
                    <a:pt x="435" y="89382"/>
                  </a:lnTo>
                  <a:lnTo>
                    <a:pt x="45411" y="85415"/>
                  </a:lnTo>
                  <a:lnTo>
                    <a:pt x="89213" y="71491"/>
                  </a:lnTo>
                  <a:lnTo>
                    <a:pt x="122092" y="44419"/>
                  </a:lnTo>
                  <a:lnTo>
                    <a:pt x="135326" y="0"/>
                  </a:lnTo>
                  <a:lnTo>
                    <a:pt x="360241" y="774"/>
                  </a:lnTo>
                  <a:lnTo>
                    <a:pt x="358704" y="483531"/>
                  </a:lnTo>
                  <a:lnTo>
                    <a:pt x="359629" y="498394"/>
                  </a:lnTo>
                  <a:lnTo>
                    <a:pt x="362535" y="510432"/>
                  </a:lnTo>
                  <a:lnTo>
                    <a:pt x="403063" y="535492"/>
                  </a:lnTo>
                  <a:lnTo>
                    <a:pt x="447954" y="536248"/>
                  </a:lnTo>
                  <a:lnTo>
                    <a:pt x="447265" y="716466"/>
                  </a:lnTo>
                  <a:close/>
                </a:path>
              </a:pathLst>
            </a:custGeom>
            <a:solidFill>
              <a:srgbClr val="0909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pc="-560" dirty="0"/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912" y="949326"/>
            <a:ext cx="92462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Classification</a:t>
            </a:r>
            <a:r>
              <a:rPr spc="380" dirty="0"/>
              <a:t> </a:t>
            </a:r>
            <a:r>
              <a:rPr spc="405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5384" y="969377"/>
            <a:ext cx="1209675" cy="1209675"/>
            <a:chOff x="585384" y="969377"/>
            <a:chExt cx="1209675" cy="1209675"/>
          </a:xfrm>
        </p:grpSpPr>
        <p:sp>
          <p:nvSpPr>
            <p:cNvPr id="4" name="object 4"/>
            <p:cNvSpPr/>
            <p:nvPr/>
          </p:nvSpPr>
          <p:spPr>
            <a:xfrm>
              <a:off x="585381" y="969377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1144638" y="604812"/>
                  </a:moveTo>
                  <a:lnTo>
                    <a:pt x="1143177" y="565099"/>
                  </a:lnTo>
                  <a:lnTo>
                    <a:pt x="1138796" y="525602"/>
                  </a:lnTo>
                  <a:lnTo>
                    <a:pt x="1131519" y="486537"/>
                  </a:lnTo>
                  <a:lnTo>
                    <a:pt x="1121397" y="448119"/>
                  </a:lnTo>
                  <a:lnTo>
                    <a:pt x="1108468" y="410540"/>
                  </a:lnTo>
                  <a:lnTo>
                    <a:pt x="1092809" y="374015"/>
                  </a:lnTo>
                  <a:lnTo>
                    <a:pt x="1074508" y="338747"/>
                  </a:lnTo>
                  <a:lnTo>
                    <a:pt x="1053668" y="304914"/>
                  </a:lnTo>
                  <a:lnTo>
                    <a:pt x="1030401" y="272719"/>
                  </a:lnTo>
                  <a:lnTo>
                    <a:pt x="1004811" y="242316"/>
                  </a:lnTo>
                  <a:lnTo>
                    <a:pt x="977061" y="213868"/>
                  </a:lnTo>
                  <a:lnTo>
                    <a:pt x="947293" y="187553"/>
                  </a:lnTo>
                  <a:lnTo>
                    <a:pt x="915670" y="163487"/>
                  </a:lnTo>
                  <a:lnTo>
                    <a:pt x="882357" y="141820"/>
                  </a:lnTo>
                  <a:lnTo>
                    <a:pt x="847547" y="122656"/>
                  </a:lnTo>
                  <a:lnTo>
                    <a:pt x="811428" y="106108"/>
                  </a:lnTo>
                  <a:lnTo>
                    <a:pt x="774179" y="92265"/>
                  </a:lnTo>
                  <a:lnTo>
                    <a:pt x="736015" y="81203"/>
                  </a:lnTo>
                  <a:lnTo>
                    <a:pt x="697141" y="72974"/>
                  </a:lnTo>
                  <a:lnTo>
                    <a:pt x="657771" y="67627"/>
                  </a:lnTo>
                  <a:lnTo>
                    <a:pt x="618109" y="65189"/>
                  </a:lnTo>
                  <a:lnTo>
                    <a:pt x="604862" y="65024"/>
                  </a:lnTo>
                  <a:lnTo>
                    <a:pt x="591604" y="65189"/>
                  </a:lnTo>
                  <a:lnTo>
                    <a:pt x="551954" y="67627"/>
                  </a:lnTo>
                  <a:lnTo>
                    <a:pt x="512584" y="72974"/>
                  </a:lnTo>
                  <a:lnTo>
                    <a:pt x="473697" y="81203"/>
                  </a:lnTo>
                  <a:lnTo>
                    <a:pt x="435533" y="92265"/>
                  </a:lnTo>
                  <a:lnTo>
                    <a:pt x="398297" y="106108"/>
                  </a:lnTo>
                  <a:lnTo>
                    <a:pt x="362165" y="122656"/>
                  </a:lnTo>
                  <a:lnTo>
                    <a:pt x="327355" y="141820"/>
                  </a:lnTo>
                  <a:lnTo>
                    <a:pt x="294043" y="163487"/>
                  </a:lnTo>
                  <a:lnTo>
                    <a:pt x="262420" y="187553"/>
                  </a:lnTo>
                  <a:lnTo>
                    <a:pt x="232664" y="213868"/>
                  </a:lnTo>
                  <a:lnTo>
                    <a:pt x="204901" y="242316"/>
                  </a:lnTo>
                  <a:lnTo>
                    <a:pt x="179324" y="272719"/>
                  </a:lnTo>
                  <a:lnTo>
                    <a:pt x="156044" y="304914"/>
                  </a:lnTo>
                  <a:lnTo>
                    <a:pt x="135204" y="338747"/>
                  </a:lnTo>
                  <a:lnTo>
                    <a:pt x="116903" y="374015"/>
                  </a:lnTo>
                  <a:lnTo>
                    <a:pt x="101244" y="410540"/>
                  </a:lnTo>
                  <a:lnTo>
                    <a:pt x="88315" y="448119"/>
                  </a:lnTo>
                  <a:lnTo>
                    <a:pt x="78193" y="486537"/>
                  </a:lnTo>
                  <a:lnTo>
                    <a:pt x="70916" y="525602"/>
                  </a:lnTo>
                  <a:lnTo>
                    <a:pt x="66535" y="565099"/>
                  </a:lnTo>
                  <a:lnTo>
                    <a:pt x="65074" y="604812"/>
                  </a:lnTo>
                  <a:lnTo>
                    <a:pt x="65239" y="618058"/>
                  </a:lnTo>
                  <a:lnTo>
                    <a:pt x="67678" y="657720"/>
                  </a:lnTo>
                  <a:lnTo>
                    <a:pt x="73025" y="697090"/>
                  </a:lnTo>
                  <a:lnTo>
                    <a:pt x="81254" y="735965"/>
                  </a:lnTo>
                  <a:lnTo>
                    <a:pt x="92316" y="774128"/>
                  </a:lnTo>
                  <a:lnTo>
                    <a:pt x="106172" y="811377"/>
                  </a:lnTo>
                  <a:lnTo>
                    <a:pt x="122707" y="847496"/>
                  </a:lnTo>
                  <a:lnTo>
                    <a:pt x="141871" y="882307"/>
                  </a:lnTo>
                  <a:lnTo>
                    <a:pt x="163537" y="915619"/>
                  </a:lnTo>
                  <a:lnTo>
                    <a:pt x="187604" y="947242"/>
                  </a:lnTo>
                  <a:lnTo>
                    <a:pt x="213918" y="977011"/>
                  </a:lnTo>
                  <a:lnTo>
                    <a:pt x="242366" y="1004760"/>
                  </a:lnTo>
                  <a:lnTo>
                    <a:pt x="272770" y="1030338"/>
                  </a:lnTo>
                  <a:lnTo>
                    <a:pt x="304977" y="1053617"/>
                  </a:lnTo>
                  <a:lnTo>
                    <a:pt x="338797" y="1074458"/>
                  </a:lnTo>
                  <a:lnTo>
                    <a:pt x="374078" y="1092758"/>
                  </a:lnTo>
                  <a:lnTo>
                    <a:pt x="410603" y="1108417"/>
                  </a:lnTo>
                  <a:lnTo>
                    <a:pt x="448170" y="1121346"/>
                  </a:lnTo>
                  <a:lnTo>
                    <a:pt x="486587" y="1131468"/>
                  </a:lnTo>
                  <a:lnTo>
                    <a:pt x="525653" y="1138745"/>
                  </a:lnTo>
                  <a:lnTo>
                    <a:pt x="565150" y="1143127"/>
                  </a:lnTo>
                  <a:lnTo>
                    <a:pt x="604862" y="1144587"/>
                  </a:lnTo>
                  <a:lnTo>
                    <a:pt x="618109" y="1144422"/>
                  </a:lnTo>
                  <a:lnTo>
                    <a:pt x="657771" y="1141984"/>
                  </a:lnTo>
                  <a:lnTo>
                    <a:pt x="697141" y="1136637"/>
                  </a:lnTo>
                  <a:lnTo>
                    <a:pt x="736015" y="1128407"/>
                  </a:lnTo>
                  <a:lnTo>
                    <a:pt x="774179" y="1117346"/>
                  </a:lnTo>
                  <a:lnTo>
                    <a:pt x="811428" y="1103503"/>
                  </a:lnTo>
                  <a:lnTo>
                    <a:pt x="847547" y="1086954"/>
                  </a:lnTo>
                  <a:lnTo>
                    <a:pt x="882357" y="1067790"/>
                  </a:lnTo>
                  <a:lnTo>
                    <a:pt x="915670" y="1046124"/>
                  </a:lnTo>
                  <a:lnTo>
                    <a:pt x="947293" y="1022057"/>
                  </a:lnTo>
                  <a:lnTo>
                    <a:pt x="977061" y="995743"/>
                  </a:lnTo>
                  <a:lnTo>
                    <a:pt x="1004811" y="967295"/>
                  </a:lnTo>
                  <a:lnTo>
                    <a:pt x="1030401" y="936891"/>
                  </a:lnTo>
                  <a:lnTo>
                    <a:pt x="1053668" y="904697"/>
                  </a:lnTo>
                  <a:lnTo>
                    <a:pt x="1074508" y="870864"/>
                  </a:lnTo>
                  <a:lnTo>
                    <a:pt x="1092809" y="835596"/>
                  </a:lnTo>
                  <a:lnTo>
                    <a:pt x="1108468" y="799071"/>
                  </a:lnTo>
                  <a:lnTo>
                    <a:pt x="1121397" y="761492"/>
                  </a:lnTo>
                  <a:lnTo>
                    <a:pt x="1131519" y="723074"/>
                  </a:lnTo>
                  <a:lnTo>
                    <a:pt x="1138796" y="684009"/>
                  </a:lnTo>
                  <a:lnTo>
                    <a:pt x="1143177" y="644512"/>
                  </a:lnTo>
                  <a:lnTo>
                    <a:pt x="1144638" y="604812"/>
                  </a:lnTo>
                  <a:close/>
                </a:path>
                <a:path w="1209675" h="1209675">
                  <a:moveTo>
                    <a:pt x="1209675" y="604824"/>
                  </a:moveTo>
                  <a:lnTo>
                    <a:pt x="1207846" y="557618"/>
                  </a:lnTo>
                  <a:lnTo>
                    <a:pt x="1202474" y="511403"/>
                  </a:lnTo>
                  <a:lnTo>
                    <a:pt x="1193673" y="466305"/>
                  </a:lnTo>
                  <a:lnTo>
                    <a:pt x="1181582" y="422452"/>
                  </a:lnTo>
                  <a:lnTo>
                    <a:pt x="1168222" y="385241"/>
                  </a:lnTo>
                  <a:lnTo>
                    <a:pt x="1168222" y="604824"/>
                  </a:lnTo>
                  <a:lnTo>
                    <a:pt x="1166139" y="653364"/>
                  </a:lnTo>
                  <a:lnTo>
                    <a:pt x="1160043" y="700773"/>
                  </a:lnTo>
                  <a:lnTo>
                    <a:pt x="1150086" y="746874"/>
                  </a:lnTo>
                  <a:lnTo>
                    <a:pt x="1136434" y="791514"/>
                  </a:lnTo>
                  <a:lnTo>
                    <a:pt x="1119263" y="834491"/>
                  </a:lnTo>
                  <a:lnTo>
                    <a:pt x="1098740" y="875665"/>
                  </a:lnTo>
                  <a:lnTo>
                    <a:pt x="1075055" y="914857"/>
                  </a:lnTo>
                  <a:lnTo>
                    <a:pt x="1048346" y="951877"/>
                  </a:lnTo>
                  <a:lnTo>
                    <a:pt x="1018806" y="986586"/>
                  </a:lnTo>
                  <a:lnTo>
                    <a:pt x="986599" y="1018794"/>
                  </a:lnTo>
                  <a:lnTo>
                    <a:pt x="951890" y="1048321"/>
                  </a:lnTo>
                  <a:lnTo>
                    <a:pt x="914857" y="1075029"/>
                  </a:lnTo>
                  <a:lnTo>
                    <a:pt x="875677" y="1098727"/>
                  </a:lnTo>
                  <a:lnTo>
                    <a:pt x="834504" y="1119238"/>
                  </a:lnTo>
                  <a:lnTo>
                    <a:pt x="791514" y="1136408"/>
                  </a:lnTo>
                  <a:lnTo>
                    <a:pt x="746874" y="1150061"/>
                  </a:lnTo>
                  <a:lnTo>
                    <a:pt x="700773" y="1160018"/>
                  </a:lnTo>
                  <a:lnTo>
                    <a:pt x="653351" y="1166114"/>
                  </a:lnTo>
                  <a:lnTo>
                    <a:pt x="604812" y="1168184"/>
                  </a:lnTo>
                  <a:lnTo>
                    <a:pt x="556272" y="1166114"/>
                  </a:lnTo>
                  <a:lnTo>
                    <a:pt x="508876" y="1160018"/>
                  </a:lnTo>
                  <a:lnTo>
                    <a:pt x="462775" y="1150061"/>
                  </a:lnTo>
                  <a:lnTo>
                    <a:pt x="418147" y="1136408"/>
                  </a:lnTo>
                  <a:lnTo>
                    <a:pt x="375170" y="1119238"/>
                  </a:lnTo>
                  <a:lnTo>
                    <a:pt x="333997" y="1098727"/>
                  </a:lnTo>
                  <a:lnTo>
                    <a:pt x="294817" y="1075029"/>
                  </a:lnTo>
                  <a:lnTo>
                    <a:pt x="257784" y="1048334"/>
                  </a:lnTo>
                  <a:lnTo>
                    <a:pt x="223088" y="1018794"/>
                  </a:lnTo>
                  <a:lnTo>
                    <a:pt x="190881" y="986586"/>
                  </a:lnTo>
                  <a:lnTo>
                    <a:pt x="161340" y="951890"/>
                  </a:lnTo>
                  <a:lnTo>
                    <a:pt x="134632" y="914857"/>
                  </a:lnTo>
                  <a:lnTo>
                    <a:pt x="110934" y="875677"/>
                  </a:lnTo>
                  <a:lnTo>
                    <a:pt x="90411" y="834504"/>
                  </a:lnTo>
                  <a:lnTo>
                    <a:pt x="73240" y="791514"/>
                  </a:lnTo>
                  <a:lnTo>
                    <a:pt x="59588" y="746887"/>
                  </a:lnTo>
                  <a:lnTo>
                    <a:pt x="49631" y="700773"/>
                  </a:lnTo>
                  <a:lnTo>
                    <a:pt x="43522" y="653364"/>
                  </a:lnTo>
                  <a:lnTo>
                    <a:pt x="41452" y="604824"/>
                  </a:lnTo>
                  <a:lnTo>
                    <a:pt x="43522" y="556285"/>
                  </a:lnTo>
                  <a:lnTo>
                    <a:pt x="49631" y="508876"/>
                  </a:lnTo>
                  <a:lnTo>
                    <a:pt x="59588" y="462775"/>
                  </a:lnTo>
                  <a:lnTo>
                    <a:pt x="73240" y="418147"/>
                  </a:lnTo>
                  <a:lnTo>
                    <a:pt x="90411" y="375158"/>
                  </a:lnTo>
                  <a:lnTo>
                    <a:pt x="110934" y="333997"/>
                  </a:lnTo>
                  <a:lnTo>
                    <a:pt x="134632" y="294805"/>
                  </a:lnTo>
                  <a:lnTo>
                    <a:pt x="161328" y="257784"/>
                  </a:lnTo>
                  <a:lnTo>
                    <a:pt x="190868" y="223075"/>
                  </a:lnTo>
                  <a:lnTo>
                    <a:pt x="223075" y="190868"/>
                  </a:lnTo>
                  <a:lnTo>
                    <a:pt x="257784" y="161328"/>
                  </a:lnTo>
                  <a:lnTo>
                    <a:pt x="294817" y="134632"/>
                  </a:lnTo>
                  <a:lnTo>
                    <a:pt x="333997" y="110934"/>
                  </a:lnTo>
                  <a:lnTo>
                    <a:pt x="375170" y="90411"/>
                  </a:lnTo>
                  <a:lnTo>
                    <a:pt x="418147" y="73240"/>
                  </a:lnTo>
                  <a:lnTo>
                    <a:pt x="462775" y="59601"/>
                  </a:lnTo>
                  <a:lnTo>
                    <a:pt x="508876" y="49631"/>
                  </a:lnTo>
                  <a:lnTo>
                    <a:pt x="556272" y="43535"/>
                  </a:lnTo>
                  <a:lnTo>
                    <a:pt x="604812" y="41465"/>
                  </a:lnTo>
                  <a:lnTo>
                    <a:pt x="653351" y="43535"/>
                  </a:lnTo>
                  <a:lnTo>
                    <a:pt x="700773" y="49631"/>
                  </a:lnTo>
                  <a:lnTo>
                    <a:pt x="746874" y="59601"/>
                  </a:lnTo>
                  <a:lnTo>
                    <a:pt x="791514" y="73240"/>
                  </a:lnTo>
                  <a:lnTo>
                    <a:pt x="834504" y="90411"/>
                  </a:lnTo>
                  <a:lnTo>
                    <a:pt x="875677" y="110934"/>
                  </a:lnTo>
                  <a:lnTo>
                    <a:pt x="914869" y="134632"/>
                  </a:lnTo>
                  <a:lnTo>
                    <a:pt x="951903" y="161328"/>
                  </a:lnTo>
                  <a:lnTo>
                    <a:pt x="986599" y="190868"/>
                  </a:lnTo>
                  <a:lnTo>
                    <a:pt x="1018819" y="223075"/>
                  </a:lnTo>
                  <a:lnTo>
                    <a:pt x="1048359" y="257784"/>
                  </a:lnTo>
                  <a:lnTo>
                    <a:pt x="1075067" y="294805"/>
                  </a:lnTo>
                  <a:lnTo>
                    <a:pt x="1098753" y="333997"/>
                  </a:lnTo>
                  <a:lnTo>
                    <a:pt x="1119276" y="375158"/>
                  </a:lnTo>
                  <a:lnTo>
                    <a:pt x="1136446" y="418147"/>
                  </a:lnTo>
                  <a:lnTo>
                    <a:pt x="1150099" y="462775"/>
                  </a:lnTo>
                  <a:lnTo>
                    <a:pt x="1160056" y="508876"/>
                  </a:lnTo>
                  <a:lnTo>
                    <a:pt x="1166152" y="556285"/>
                  </a:lnTo>
                  <a:lnTo>
                    <a:pt x="1168222" y="604824"/>
                  </a:lnTo>
                  <a:lnTo>
                    <a:pt x="1168222" y="385241"/>
                  </a:lnTo>
                  <a:lnTo>
                    <a:pt x="1148105" y="339064"/>
                  </a:lnTo>
                  <a:lnTo>
                    <a:pt x="1126972" y="299783"/>
                  </a:lnTo>
                  <a:lnTo>
                    <a:pt x="1103096" y="262305"/>
                  </a:lnTo>
                  <a:lnTo>
                    <a:pt x="1076617" y="226758"/>
                  </a:lnTo>
                  <a:lnTo>
                    <a:pt x="1047673" y="193268"/>
                  </a:lnTo>
                  <a:lnTo>
                    <a:pt x="1016381" y="161988"/>
                  </a:lnTo>
                  <a:lnTo>
                    <a:pt x="982891" y="133045"/>
                  </a:lnTo>
                  <a:lnTo>
                    <a:pt x="947343" y="106565"/>
                  </a:lnTo>
                  <a:lnTo>
                    <a:pt x="909853" y="82702"/>
                  </a:lnTo>
                  <a:lnTo>
                    <a:pt x="870572" y="61569"/>
                  </a:lnTo>
                  <a:lnTo>
                    <a:pt x="829640" y="43319"/>
                  </a:lnTo>
                  <a:lnTo>
                    <a:pt x="824445" y="41465"/>
                  </a:lnTo>
                  <a:lnTo>
                    <a:pt x="787184" y="28092"/>
                  </a:lnTo>
                  <a:lnTo>
                    <a:pt x="743331" y="16002"/>
                  </a:lnTo>
                  <a:lnTo>
                    <a:pt x="698233" y="7200"/>
                  </a:lnTo>
                  <a:lnTo>
                    <a:pt x="652005" y="1828"/>
                  </a:lnTo>
                  <a:lnTo>
                    <a:pt x="604812" y="0"/>
                  </a:lnTo>
                  <a:lnTo>
                    <a:pt x="557606" y="1828"/>
                  </a:lnTo>
                  <a:lnTo>
                    <a:pt x="511390" y="7200"/>
                  </a:lnTo>
                  <a:lnTo>
                    <a:pt x="466293" y="16002"/>
                  </a:lnTo>
                  <a:lnTo>
                    <a:pt x="422440" y="28092"/>
                  </a:lnTo>
                  <a:lnTo>
                    <a:pt x="379984" y="43319"/>
                  </a:lnTo>
                  <a:lnTo>
                    <a:pt x="339051" y="61569"/>
                  </a:lnTo>
                  <a:lnTo>
                    <a:pt x="299770" y="82702"/>
                  </a:lnTo>
                  <a:lnTo>
                    <a:pt x="262293" y="106565"/>
                  </a:lnTo>
                  <a:lnTo>
                    <a:pt x="226745" y="133045"/>
                  </a:lnTo>
                  <a:lnTo>
                    <a:pt x="193255" y="161988"/>
                  </a:lnTo>
                  <a:lnTo>
                    <a:pt x="161975" y="193268"/>
                  </a:lnTo>
                  <a:lnTo>
                    <a:pt x="133032" y="226758"/>
                  </a:lnTo>
                  <a:lnTo>
                    <a:pt x="106553" y="262305"/>
                  </a:lnTo>
                  <a:lnTo>
                    <a:pt x="82689" y="299783"/>
                  </a:lnTo>
                  <a:lnTo>
                    <a:pt x="61556" y="339064"/>
                  </a:lnTo>
                  <a:lnTo>
                    <a:pt x="43319" y="379996"/>
                  </a:lnTo>
                  <a:lnTo>
                    <a:pt x="28079" y="422452"/>
                  </a:lnTo>
                  <a:lnTo>
                    <a:pt x="16002" y="466305"/>
                  </a:lnTo>
                  <a:lnTo>
                    <a:pt x="7200" y="511403"/>
                  </a:lnTo>
                  <a:lnTo>
                    <a:pt x="1816" y="557618"/>
                  </a:lnTo>
                  <a:lnTo>
                    <a:pt x="0" y="604824"/>
                  </a:lnTo>
                  <a:lnTo>
                    <a:pt x="1816" y="652018"/>
                  </a:lnTo>
                  <a:lnTo>
                    <a:pt x="7200" y="698233"/>
                  </a:lnTo>
                  <a:lnTo>
                    <a:pt x="16002" y="743343"/>
                  </a:lnTo>
                  <a:lnTo>
                    <a:pt x="28079" y="787184"/>
                  </a:lnTo>
                  <a:lnTo>
                    <a:pt x="43319" y="829652"/>
                  </a:lnTo>
                  <a:lnTo>
                    <a:pt x="61556" y="870585"/>
                  </a:lnTo>
                  <a:lnTo>
                    <a:pt x="82689" y="909866"/>
                  </a:lnTo>
                  <a:lnTo>
                    <a:pt x="106553" y="947343"/>
                  </a:lnTo>
                  <a:lnTo>
                    <a:pt x="133032" y="982891"/>
                  </a:lnTo>
                  <a:lnTo>
                    <a:pt x="161975" y="1016381"/>
                  </a:lnTo>
                  <a:lnTo>
                    <a:pt x="193255" y="1047661"/>
                  </a:lnTo>
                  <a:lnTo>
                    <a:pt x="226745" y="1076617"/>
                  </a:lnTo>
                  <a:lnTo>
                    <a:pt x="262293" y="1103083"/>
                  </a:lnTo>
                  <a:lnTo>
                    <a:pt x="299770" y="1126959"/>
                  </a:lnTo>
                  <a:lnTo>
                    <a:pt x="339051" y="1148080"/>
                  </a:lnTo>
                  <a:lnTo>
                    <a:pt x="379984" y="1166329"/>
                  </a:lnTo>
                  <a:lnTo>
                    <a:pt x="422440" y="1181557"/>
                  </a:lnTo>
                  <a:lnTo>
                    <a:pt x="466293" y="1193647"/>
                  </a:lnTo>
                  <a:lnTo>
                    <a:pt x="511390" y="1202448"/>
                  </a:lnTo>
                  <a:lnTo>
                    <a:pt x="557606" y="1207820"/>
                  </a:lnTo>
                  <a:lnTo>
                    <a:pt x="604812" y="1209649"/>
                  </a:lnTo>
                  <a:lnTo>
                    <a:pt x="652018" y="1207820"/>
                  </a:lnTo>
                  <a:lnTo>
                    <a:pt x="698233" y="1202448"/>
                  </a:lnTo>
                  <a:lnTo>
                    <a:pt x="743343" y="1193647"/>
                  </a:lnTo>
                  <a:lnTo>
                    <a:pt x="787196" y="1181557"/>
                  </a:lnTo>
                  <a:lnTo>
                    <a:pt x="824471" y="1168184"/>
                  </a:lnTo>
                  <a:lnTo>
                    <a:pt x="829652" y="1166329"/>
                  </a:lnTo>
                  <a:lnTo>
                    <a:pt x="870597" y="1148080"/>
                  </a:lnTo>
                  <a:lnTo>
                    <a:pt x="909878" y="1126959"/>
                  </a:lnTo>
                  <a:lnTo>
                    <a:pt x="947356" y="1103083"/>
                  </a:lnTo>
                  <a:lnTo>
                    <a:pt x="982916" y="1076617"/>
                  </a:lnTo>
                  <a:lnTo>
                    <a:pt x="1016393" y="1047661"/>
                  </a:lnTo>
                  <a:lnTo>
                    <a:pt x="1047686" y="1016381"/>
                  </a:lnTo>
                  <a:lnTo>
                    <a:pt x="1076629" y="982891"/>
                  </a:lnTo>
                  <a:lnTo>
                    <a:pt x="1103109" y="947343"/>
                  </a:lnTo>
                  <a:lnTo>
                    <a:pt x="1126985" y="909866"/>
                  </a:lnTo>
                  <a:lnTo>
                    <a:pt x="1148105" y="870585"/>
                  </a:lnTo>
                  <a:lnTo>
                    <a:pt x="1166355" y="829652"/>
                  </a:lnTo>
                  <a:lnTo>
                    <a:pt x="1181582" y="787184"/>
                  </a:lnTo>
                  <a:lnTo>
                    <a:pt x="1193673" y="743343"/>
                  </a:lnTo>
                  <a:lnTo>
                    <a:pt x="1202474" y="698233"/>
                  </a:lnTo>
                  <a:lnTo>
                    <a:pt x="1207846" y="652018"/>
                  </a:lnTo>
                  <a:lnTo>
                    <a:pt x="1209675" y="6048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9061" y="1212098"/>
              <a:ext cx="448309" cy="716915"/>
            </a:xfrm>
            <a:custGeom>
              <a:avLst/>
              <a:gdLst/>
              <a:ahLst/>
              <a:cxnLst/>
              <a:rect l="l" t="t" r="r" b="b"/>
              <a:pathLst>
                <a:path w="448309" h="716914">
                  <a:moveTo>
                    <a:pt x="447265" y="716466"/>
                  </a:moveTo>
                  <a:lnTo>
                    <a:pt x="8661" y="715087"/>
                  </a:lnTo>
                  <a:lnTo>
                    <a:pt x="9266" y="534906"/>
                  </a:lnTo>
                  <a:lnTo>
                    <a:pt x="48132" y="534990"/>
                  </a:lnTo>
                  <a:lnTo>
                    <a:pt x="60172" y="534033"/>
                  </a:lnTo>
                  <a:lnTo>
                    <a:pt x="91753" y="510558"/>
                  </a:lnTo>
                  <a:lnTo>
                    <a:pt x="99568" y="250003"/>
                  </a:lnTo>
                  <a:lnTo>
                    <a:pt x="0" y="249676"/>
                  </a:lnTo>
                  <a:lnTo>
                    <a:pt x="435" y="89382"/>
                  </a:lnTo>
                  <a:lnTo>
                    <a:pt x="45411" y="85415"/>
                  </a:lnTo>
                  <a:lnTo>
                    <a:pt x="89213" y="71491"/>
                  </a:lnTo>
                  <a:lnTo>
                    <a:pt x="122092" y="44419"/>
                  </a:lnTo>
                  <a:lnTo>
                    <a:pt x="135326" y="0"/>
                  </a:lnTo>
                  <a:lnTo>
                    <a:pt x="360241" y="774"/>
                  </a:lnTo>
                  <a:lnTo>
                    <a:pt x="358704" y="483531"/>
                  </a:lnTo>
                  <a:lnTo>
                    <a:pt x="359629" y="498394"/>
                  </a:lnTo>
                  <a:lnTo>
                    <a:pt x="362535" y="510432"/>
                  </a:lnTo>
                  <a:lnTo>
                    <a:pt x="403063" y="535492"/>
                  </a:lnTo>
                  <a:lnTo>
                    <a:pt x="447954" y="536248"/>
                  </a:lnTo>
                  <a:lnTo>
                    <a:pt x="447265" y="716466"/>
                  </a:lnTo>
                  <a:close/>
                </a:path>
              </a:pathLst>
            </a:custGeom>
            <a:solidFill>
              <a:srgbClr val="0909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882" y="4923771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8882" y="5476221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882" y="6028671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882" y="6581121"/>
            <a:ext cx="152400" cy="15239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713219" y="3278485"/>
            <a:ext cx="9095105" cy="381000"/>
            <a:chOff x="3713219" y="3278485"/>
            <a:chExt cx="9095105" cy="381000"/>
          </a:xfrm>
        </p:grpSpPr>
        <p:sp>
          <p:nvSpPr>
            <p:cNvPr id="11" name="object 11"/>
            <p:cNvSpPr/>
            <p:nvPr/>
          </p:nvSpPr>
          <p:spPr>
            <a:xfrm>
              <a:off x="3713219" y="327848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6820" y="375968"/>
                  </a:lnTo>
                  <a:lnTo>
                    <a:pt x="106722" y="361637"/>
                  </a:lnTo>
                  <a:lnTo>
                    <a:pt x="71351" y="339149"/>
                  </a:lnTo>
                  <a:lnTo>
                    <a:pt x="41850" y="309648"/>
                  </a:lnTo>
                  <a:lnTo>
                    <a:pt x="19362" y="274277"/>
                  </a:lnTo>
                  <a:lnTo>
                    <a:pt x="5031" y="234179"/>
                  </a:lnTo>
                  <a:lnTo>
                    <a:pt x="0" y="190499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499" y="0"/>
                  </a:lnTo>
                  <a:lnTo>
                    <a:pt x="234179" y="5031"/>
                  </a:lnTo>
                  <a:lnTo>
                    <a:pt x="274277" y="19362"/>
                  </a:lnTo>
                  <a:lnTo>
                    <a:pt x="309648" y="41850"/>
                  </a:lnTo>
                  <a:lnTo>
                    <a:pt x="339149" y="71351"/>
                  </a:lnTo>
                  <a:lnTo>
                    <a:pt x="361637" y="106722"/>
                  </a:lnTo>
                  <a:lnTo>
                    <a:pt x="375968" y="146820"/>
                  </a:lnTo>
                  <a:lnTo>
                    <a:pt x="380999" y="190499"/>
                  </a:lnTo>
                  <a:lnTo>
                    <a:pt x="375968" y="234179"/>
                  </a:lnTo>
                  <a:lnTo>
                    <a:pt x="361637" y="274277"/>
                  </a:lnTo>
                  <a:lnTo>
                    <a:pt x="339149" y="309648"/>
                  </a:lnTo>
                  <a:lnTo>
                    <a:pt x="309648" y="339149"/>
                  </a:lnTo>
                  <a:lnTo>
                    <a:pt x="274277" y="361637"/>
                  </a:lnTo>
                  <a:lnTo>
                    <a:pt x="234179" y="375968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FFFF">
                <a:alpha val="2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9334" y="3364598"/>
              <a:ext cx="209549" cy="2095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426862" y="327848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6820" y="375968"/>
                  </a:lnTo>
                  <a:lnTo>
                    <a:pt x="106722" y="361637"/>
                  </a:lnTo>
                  <a:lnTo>
                    <a:pt x="71351" y="339149"/>
                  </a:lnTo>
                  <a:lnTo>
                    <a:pt x="41850" y="309648"/>
                  </a:lnTo>
                  <a:lnTo>
                    <a:pt x="19362" y="274277"/>
                  </a:lnTo>
                  <a:lnTo>
                    <a:pt x="5031" y="234179"/>
                  </a:lnTo>
                  <a:lnTo>
                    <a:pt x="0" y="190499"/>
                  </a:lnTo>
                  <a:lnTo>
                    <a:pt x="5031" y="146820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499" y="0"/>
                  </a:lnTo>
                  <a:lnTo>
                    <a:pt x="234179" y="5031"/>
                  </a:lnTo>
                  <a:lnTo>
                    <a:pt x="274277" y="19362"/>
                  </a:lnTo>
                  <a:lnTo>
                    <a:pt x="309648" y="41850"/>
                  </a:lnTo>
                  <a:lnTo>
                    <a:pt x="339149" y="71351"/>
                  </a:lnTo>
                  <a:lnTo>
                    <a:pt x="361637" y="106722"/>
                  </a:lnTo>
                  <a:lnTo>
                    <a:pt x="375968" y="146820"/>
                  </a:lnTo>
                  <a:lnTo>
                    <a:pt x="380999" y="190499"/>
                  </a:lnTo>
                  <a:lnTo>
                    <a:pt x="375968" y="234179"/>
                  </a:lnTo>
                  <a:lnTo>
                    <a:pt x="361637" y="274277"/>
                  </a:lnTo>
                  <a:lnTo>
                    <a:pt x="339149" y="309648"/>
                  </a:lnTo>
                  <a:lnTo>
                    <a:pt x="309648" y="339149"/>
                  </a:lnTo>
                  <a:lnTo>
                    <a:pt x="274277" y="361637"/>
                  </a:lnTo>
                  <a:lnTo>
                    <a:pt x="234179" y="375968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FFFFF">
                <a:alpha val="2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12977" y="3364598"/>
              <a:ext cx="209549" cy="2095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37064" y="3468985"/>
              <a:ext cx="8649335" cy="0"/>
            </a:xfrm>
            <a:custGeom>
              <a:avLst/>
              <a:gdLst/>
              <a:ahLst/>
              <a:cxnLst/>
              <a:rect l="l" t="t" r="r" b="b"/>
              <a:pathLst>
                <a:path w="8649335">
                  <a:moveTo>
                    <a:pt x="0" y="0"/>
                  </a:moveTo>
                  <a:lnTo>
                    <a:pt x="8648739" y="0"/>
                  </a:lnTo>
                </a:path>
              </a:pathLst>
            </a:custGeom>
            <a:ln w="666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68252" y="3740215"/>
            <a:ext cx="6633209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100"/>
              </a:spcBef>
            </a:pPr>
            <a:r>
              <a:rPr sz="3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3800">
              <a:latin typeface="Lucida Sans Unicode"/>
              <a:cs typeface="Lucida Sans Unicode"/>
            </a:endParaRPr>
          </a:p>
          <a:p>
            <a:pPr marL="12700" marR="1365885">
              <a:lnSpc>
                <a:spcPct val="106600"/>
              </a:lnSpc>
              <a:spcBef>
                <a:spcPts val="2790"/>
              </a:spcBef>
            </a:pPr>
            <a:r>
              <a:rPr sz="3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Logistic</a:t>
            </a:r>
            <a:r>
              <a:rPr sz="3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DE58"/>
                </a:solidFill>
                <a:latin typeface="Lucida Sans Unicode"/>
                <a:cs typeface="Lucida Sans Unicode"/>
              </a:rPr>
              <a:t>Support</a:t>
            </a:r>
            <a:r>
              <a:rPr sz="3400" spc="18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3400" spc="80" dirty="0">
                <a:solidFill>
                  <a:srgbClr val="FFDE58"/>
                </a:solidFill>
                <a:latin typeface="Lucida Sans Unicode"/>
                <a:cs typeface="Lucida Sans Unicode"/>
              </a:rPr>
              <a:t>Vector</a:t>
            </a:r>
            <a:r>
              <a:rPr sz="3400" spc="185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3400" spc="-70" dirty="0">
                <a:solidFill>
                  <a:srgbClr val="FFDE58"/>
                </a:solidFill>
                <a:latin typeface="Lucida Sans Unicode"/>
                <a:cs typeface="Lucida Sans Unicode"/>
              </a:rPr>
              <a:t>Classifier </a:t>
            </a:r>
            <a:r>
              <a:rPr sz="3400" spc="-106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Random</a:t>
            </a:r>
            <a:r>
              <a:rPr sz="34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Forest</a:t>
            </a:r>
            <a:r>
              <a:rPr sz="34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Classifier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K-Nearest</a:t>
            </a:r>
            <a:r>
              <a:rPr sz="34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Neighbours</a:t>
            </a:r>
            <a:r>
              <a:rPr sz="34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Classifier</a:t>
            </a:r>
            <a:endParaRPr sz="3400">
              <a:latin typeface="Lucida Sans Unicode"/>
              <a:cs typeface="Lucida Sans Unicode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4655" y="4923771"/>
            <a:ext cx="152400" cy="1523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84655" y="5476221"/>
            <a:ext cx="152400" cy="1523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4655" y="6028671"/>
            <a:ext cx="152400" cy="1523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4655" y="6581121"/>
            <a:ext cx="152400" cy="1523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1474468" y="3740215"/>
            <a:ext cx="2245360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Accuracy</a:t>
            </a:r>
            <a:endParaRPr sz="3800">
              <a:latin typeface="Lucida Sans Unicode"/>
              <a:cs typeface="Lucida Sans Unicode"/>
            </a:endParaRPr>
          </a:p>
          <a:p>
            <a:pPr marL="681990">
              <a:lnSpc>
                <a:spcPct val="100000"/>
              </a:lnSpc>
              <a:spcBef>
                <a:spcPts val="3060"/>
              </a:spcBef>
            </a:pPr>
            <a:r>
              <a:rPr sz="3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76.57%</a:t>
            </a:r>
            <a:endParaRPr sz="3400">
              <a:latin typeface="Lucida Sans Unicode"/>
              <a:cs typeface="Lucida Sans Unicode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3400" spc="-265" dirty="0">
                <a:solidFill>
                  <a:srgbClr val="FFDE58"/>
                </a:solidFill>
                <a:latin typeface="Lucida Sans Unicode"/>
                <a:cs typeface="Lucida Sans Unicode"/>
              </a:rPr>
              <a:t>77.71%</a:t>
            </a:r>
            <a:endParaRPr sz="3400">
              <a:latin typeface="Lucida Sans Unicode"/>
              <a:cs typeface="Lucida Sans Unicode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3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76.57%</a:t>
            </a:r>
            <a:endParaRPr sz="3400">
              <a:latin typeface="Lucida Sans Unicode"/>
              <a:cs typeface="Lucida Sans Unicode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70.28%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pc="-560" dirty="0"/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024" y="910051"/>
            <a:ext cx="1209675" cy="120963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70725" y="6185745"/>
            <a:ext cx="4429125" cy="1800225"/>
          </a:xfrm>
          <a:custGeom>
            <a:avLst/>
            <a:gdLst/>
            <a:ahLst/>
            <a:cxnLst/>
            <a:rect l="l" t="t" r="r" b="b"/>
            <a:pathLst>
              <a:path w="4429125" h="1800225">
                <a:moveTo>
                  <a:pt x="3943855" y="1800184"/>
                </a:moveTo>
                <a:lnTo>
                  <a:pt x="485269" y="1800184"/>
                </a:lnTo>
                <a:lnTo>
                  <a:pt x="438535" y="1797963"/>
                </a:lnTo>
                <a:lnTo>
                  <a:pt x="393057" y="1791434"/>
                </a:lnTo>
                <a:lnTo>
                  <a:pt x="349039" y="1780803"/>
                </a:lnTo>
                <a:lnTo>
                  <a:pt x="306685" y="1766270"/>
                </a:lnTo>
                <a:lnTo>
                  <a:pt x="266198" y="1748041"/>
                </a:lnTo>
                <a:lnTo>
                  <a:pt x="227781" y="1726318"/>
                </a:lnTo>
                <a:lnTo>
                  <a:pt x="191638" y="1701305"/>
                </a:lnTo>
                <a:lnTo>
                  <a:pt x="157972" y="1673205"/>
                </a:lnTo>
                <a:lnTo>
                  <a:pt x="126987" y="1642222"/>
                </a:lnTo>
                <a:lnTo>
                  <a:pt x="98885" y="1608558"/>
                </a:lnTo>
                <a:lnTo>
                  <a:pt x="73870" y="1572417"/>
                </a:lnTo>
                <a:lnTo>
                  <a:pt x="52146" y="1534003"/>
                </a:lnTo>
                <a:lnTo>
                  <a:pt x="33915" y="1493519"/>
                </a:lnTo>
                <a:lnTo>
                  <a:pt x="19382" y="1451168"/>
                </a:lnTo>
                <a:lnTo>
                  <a:pt x="8750" y="1407153"/>
                </a:lnTo>
                <a:lnTo>
                  <a:pt x="2221" y="1361678"/>
                </a:lnTo>
                <a:lnTo>
                  <a:pt x="0" y="1314946"/>
                </a:lnTo>
                <a:lnTo>
                  <a:pt x="0" y="485237"/>
                </a:lnTo>
                <a:lnTo>
                  <a:pt x="2221" y="438505"/>
                </a:lnTo>
                <a:lnTo>
                  <a:pt x="8750" y="393031"/>
                </a:lnTo>
                <a:lnTo>
                  <a:pt x="19382" y="349016"/>
                </a:lnTo>
                <a:lnTo>
                  <a:pt x="33915" y="306665"/>
                </a:lnTo>
                <a:lnTo>
                  <a:pt x="52146" y="266180"/>
                </a:lnTo>
                <a:lnTo>
                  <a:pt x="73870" y="227766"/>
                </a:lnTo>
                <a:lnTo>
                  <a:pt x="98885" y="191626"/>
                </a:lnTo>
                <a:lnTo>
                  <a:pt x="126987" y="157962"/>
                </a:lnTo>
                <a:lnTo>
                  <a:pt x="157972" y="126978"/>
                </a:lnTo>
                <a:lnTo>
                  <a:pt x="191638" y="98878"/>
                </a:lnTo>
                <a:lnTo>
                  <a:pt x="227781" y="73865"/>
                </a:lnTo>
                <a:lnTo>
                  <a:pt x="266198" y="52142"/>
                </a:lnTo>
                <a:lnTo>
                  <a:pt x="306685" y="33913"/>
                </a:lnTo>
                <a:lnTo>
                  <a:pt x="349039" y="19381"/>
                </a:lnTo>
                <a:lnTo>
                  <a:pt x="393057" y="8749"/>
                </a:lnTo>
                <a:lnTo>
                  <a:pt x="438535" y="2221"/>
                </a:lnTo>
                <a:lnTo>
                  <a:pt x="485269" y="0"/>
                </a:lnTo>
                <a:lnTo>
                  <a:pt x="3943855" y="0"/>
                </a:lnTo>
                <a:lnTo>
                  <a:pt x="3990589" y="2221"/>
                </a:lnTo>
                <a:lnTo>
                  <a:pt x="4036067" y="8749"/>
                </a:lnTo>
                <a:lnTo>
                  <a:pt x="4080085" y="19381"/>
                </a:lnTo>
                <a:lnTo>
                  <a:pt x="4122439" y="33913"/>
                </a:lnTo>
                <a:lnTo>
                  <a:pt x="4162926" y="52142"/>
                </a:lnTo>
                <a:lnTo>
                  <a:pt x="4201343" y="73865"/>
                </a:lnTo>
                <a:lnTo>
                  <a:pt x="4237486" y="98878"/>
                </a:lnTo>
                <a:lnTo>
                  <a:pt x="4271152" y="126978"/>
                </a:lnTo>
                <a:lnTo>
                  <a:pt x="4302137" y="157962"/>
                </a:lnTo>
                <a:lnTo>
                  <a:pt x="4330239" y="191626"/>
                </a:lnTo>
                <a:lnTo>
                  <a:pt x="4355254" y="227766"/>
                </a:lnTo>
                <a:lnTo>
                  <a:pt x="4376978" y="266180"/>
                </a:lnTo>
                <a:lnTo>
                  <a:pt x="4395208" y="306665"/>
                </a:lnTo>
                <a:lnTo>
                  <a:pt x="4409742" y="349016"/>
                </a:lnTo>
                <a:lnTo>
                  <a:pt x="4420374" y="393031"/>
                </a:lnTo>
                <a:lnTo>
                  <a:pt x="4426903" y="438505"/>
                </a:lnTo>
                <a:lnTo>
                  <a:pt x="4429124" y="485237"/>
                </a:lnTo>
                <a:lnTo>
                  <a:pt x="4429124" y="1314946"/>
                </a:lnTo>
                <a:lnTo>
                  <a:pt x="4426903" y="1361678"/>
                </a:lnTo>
                <a:lnTo>
                  <a:pt x="4420374" y="1407153"/>
                </a:lnTo>
                <a:lnTo>
                  <a:pt x="4409742" y="1451168"/>
                </a:lnTo>
                <a:lnTo>
                  <a:pt x="4395208" y="1493519"/>
                </a:lnTo>
                <a:lnTo>
                  <a:pt x="4376978" y="1534003"/>
                </a:lnTo>
                <a:lnTo>
                  <a:pt x="4355254" y="1572417"/>
                </a:lnTo>
                <a:lnTo>
                  <a:pt x="4330239" y="1608558"/>
                </a:lnTo>
                <a:lnTo>
                  <a:pt x="4302137" y="1642222"/>
                </a:lnTo>
                <a:lnTo>
                  <a:pt x="4271152" y="1673205"/>
                </a:lnTo>
                <a:lnTo>
                  <a:pt x="4237486" y="1701305"/>
                </a:lnTo>
                <a:lnTo>
                  <a:pt x="4201343" y="1726318"/>
                </a:lnTo>
                <a:lnTo>
                  <a:pt x="4162926" y="1748041"/>
                </a:lnTo>
                <a:lnTo>
                  <a:pt x="4122439" y="1766270"/>
                </a:lnTo>
                <a:lnTo>
                  <a:pt x="4080085" y="1780803"/>
                </a:lnTo>
                <a:lnTo>
                  <a:pt x="4036067" y="1791434"/>
                </a:lnTo>
                <a:lnTo>
                  <a:pt x="3990589" y="1797963"/>
                </a:lnTo>
                <a:lnTo>
                  <a:pt x="3943855" y="1800184"/>
                </a:lnTo>
                <a:close/>
              </a:path>
            </a:pathLst>
          </a:custGeom>
          <a:solidFill>
            <a:srgbClr val="C84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2350" y="6484206"/>
            <a:ext cx="36753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Application</a:t>
            </a:r>
            <a:r>
              <a:rPr sz="3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0824" y="6185745"/>
            <a:ext cx="4429125" cy="1800225"/>
          </a:xfrm>
          <a:custGeom>
            <a:avLst/>
            <a:gdLst/>
            <a:ahLst/>
            <a:cxnLst/>
            <a:rect l="l" t="t" r="r" b="b"/>
            <a:pathLst>
              <a:path w="4429125" h="1800225">
                <a:moveTo>
                  <a:pt x="3943855" y="1800184"/>
                </a:moveTo>
                <a:lnTo>
                  <a:pt x="485269" y="1800184"/>
                </a:lnTo>
                <a:lnTo>
                  <a:pt x="438535" y="1797963"/>
                </a:lnTo>
                <a:lnTo>
                  <a:pt x="393057" y="1791434"/>
                </a:lnTo>
                <a:lnTo>
                  <a:pt x="349039" y="1780803"/>
                </a:lnTo>
                <a:lnTo>
                  <a:pt x="306685" y="1766270"/>
                </a:lnTo>
                <a:lnTo>
                  <a:pt x="266198" y="1748041"/>
                </a:lnTo>
                <a:lnTo>
                  <a:pt x="227781" y="1726318"/>
                </a:lnTo>
                <a:lnTo>
                  <a:pt x="191638" y="1701305"/>
                </a:lnTo>
                <a:lnTo>
                  <a:pt x="157972" y="1673205"/>
                </a:lnTo>
                <a:lnTo>
                  <a:pt x="126987" y="1642222"/>
                </a:lnTo>
                <a:lnTo>
                  <a:pt x="98885" y="1608558"/>
                </a:lnTo>
                <a:lnTo>
                  <a:pt x="73870" y="1572417"/>
                </a:lnTo>
                <a:lnTo>
                  <a:pt x="52146" y="1534003"/>
                </a:lnTo>
                <a:lnTo>
                  <a:pt x="33915" y="1493519"/>
                </a:lnTo>
                <a:lnTo>
                  <a:pt x="19382" y="1451168"/>
                </a:lnTo>
                <a:lnTo>
                  <a:pt x="8750" y="1407153"/>
                </a:lnTo>
                <a:lnTo>
                  <a:pt x="2221" y="1361678"/>
                </a:lnTo>
                <a:lnTo>
                  <a:pt x="0" y="1314946"/>
                </a:lnTo>
                <a:lnTo>
                  <a:pt x="0" y="485237"/>
                </a:lnTo>
                <a:lnTo>
                  <a:pt x="2221" y="438505"/>
                </a:lnTo>
                <a:lnTo>
                  <a:pt x="8750" y="393031"/>
                </a:lnTo>
                <a:lnTo>
                  <a:pt x="19382" y="349016"/>
                </a:lnTo>
                <a:lnTo>
                  <a:pt x="33915" y="306665"/>
                </a:lnTo>
                <a:lnTo>
                  <a:pt x="52146" y="266180"/>
                </a:lnTo>
                <a:lnTo>
                  <a:pt x="73870" y="227766"/>
                </a:lnTo>
                <a:lnTo>
                  <a:pt x="98885" y="191626"/>
                </a:lnTo>
                <a:lnTo>
                  <a:pt x="126987" y="157962"/>
                </a:lnTo>
                <a:lnTo>
                  <a:pt x="157972" y="126978"/>
                </a:lnTo>
                <a:lnTo>
                  <a:pt x="191638" y="98878"/>
                </a:lnTo>
                <a:lnTo>
                  <a:pt x="227781" y="73865"/>
                </a:lnTo>
                <a:lnTo>
                  <a:pt x="266198" y="52142"/>
                </a:lnTo>
                <a:lnTo>
                  <a:pt x="306685" y="33913"/>
                </a:lnTo>
                <a:lnTo>
                  <a:pt x="349039" y="19381"/>
                </a:lnTo>
                <a:lnTo>
                  <a:pt x="393057" y="8749"/>
                </a:lnTo>
                <a:lnTo>
                  <a:pt x="438535" y="2221"/>
                </a:lnTo>
                <a:lnTo>
                  <a:pt x="485269" y="0"/>
                </a:lnTo>
                <a:lnTo>
                  <a:pt x="3943855" y="0"/>
                </a:lnTo>
                <a:lnTo>
                  <a:pt x="3990589" y="2221"/>
                </a:lnTo>
                <a:lnTo>
                  <a:pt x="4036067" y="8749"/>
                </a:lnTo>
                <a:lnTo>
                  <a:pt x="4080085" y="19381"/>
                </a:lnTo>
                <a:lnTo>
                  <a:pt x="4122439" y="33913"/>
                </a:lnTo>
                <a:lnTo>
                  <a:pt x="4162926" y="52142"/>
                </a:lnTo>
                <a:lnTo>
                  <a:pt x="4201343" y="73865"/>
                </a:lnTo>
                <a:lnTo>
                  <a:pt x="4237486" y="98878"/>
                </a:lnTo>
                <a:lnTo>
                  <a:pt x="4271152" y="126978"/>
                </a:lnTo>
                <a:lnTo>
                  <a:pt x="4302137" y="157962"/>
                </a:lnTo>
                <a:lnTo>
                  <a:pt x="4330239" y="191626"/>
                </a:lnTo>
                <a:lnTo>
                  <a:pt x="4355254" y="227766"/>
                </a:lnTo>
                <a:lnTo>
                  <a:pt x="4376978" y="266180"/>
                </a:lnTo>
                <a:lnTo>
                  <a:pt x="4395208" y="306665"/>
                </a:lnTo>
                <a:lnTo>
                  <a:pt x="4409742" y="349016"/>
                </a:lnTo>
                <a:lnTo>
                  <a:pt x="4420374" y="393031"/>
                </a:lnTo>
                <a:lnTo>
                  <a:pt x="4426903" y="438505"/>
                </a:lnTo>
                <a:lnTo>
                  <a:pt x="4429124" y="485237"/>
                </a:lnTo>
                <a:lnTo>
                  <a:pt x="4429124" y="1314946"/>
                </a:lnTo>
                <a:lnTo>
                  <a:pt x="4426903" y="1361678"/>
                </a:lnTo>
                <a:lnTo>
                  <a:pt x="4420374" y="1407153"/>
                </a:lnTo>
                <a:lnTo>
                  <a:pt x="4409742" y="1451168"/>
                </a:lnTo>
                <a:lnTo>
                  <a:pt x="4395208" y="1493519"/>
                </a:lnTo>
                <a:lnTo>
                  <a:pt x="4376978" y="1534003"/>
                </a:lnTo>
                <a:lnTo>
                  <a:pt x="4355254" y="1572417"/>
                </a:lnTo>
                <a:lnTo>
                  <a:pt x="4330239" y="1608558"/>
                </a:lnTo>
                <a:lnTo>
                  <a:pt x="4302137" y="1642222"/>
                </a:lnTo>
                <a:lnTo>
                  <a:pt x="4271152" y="1673205"/>
                </a:lnTo>
                <a:lnTo>
                  <a:pt x="4237486" y="1701305"/>
                </a:lnTo>
                <a:lnTo>
                  <a:pt x="4201343" y="1726318"/>
                </a:lnTo>
                <a:lnTo>
                  <a:pt x="4162926" y="1748041"/>
                </a:lnTo>
                <a:lnTo>
                  <a:pt x="4122439" y="1766270"/>
                </a:lnTo>
                <a:lnTo>
                  <a:pt x="4080085" y="1780803"/>
                </a:lnTo>
                <a:lnTo>
                  <a:pt x="4036067" y="1791434"/>
                </a:lnTo>
                <a:lnTo>
                  <a:pt x="3990589" y="1797963"/>
                </a:lnTo>
                <a:lnTo>
                  <a:pt x="3943855" y="1800184"/>
                </a:lnTo>
                <a:close/>
              </a:path>
            </a:pathLst>
          </a:custGeom>
          <a:solidFill>
            <a:srgbClr val="58A7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26862" y="6336207"/>
            <a:ext cx="274193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3995">
              <a:lnSpc>
                <a:spcPct val="115100"/>
              </a:lnSpc>
              <a:spcBef>
                <a:spcPts val="100"/>
              </a:spcBef>
            </a:pPr>
            <a:r>
              <a:rPr sz="3800" spc="85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Deployed </a:t>
            </a:r>
            <a:r>
              <a:rPr sz="3800" spc="90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 </a:t>
            </a:r>
            <a:r>
              <a:rPr sz="3800" spc="265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A</a:t>
            </a:r>
            <a:r>
              <a:rPr sz="3800" spc="130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pp</a:t>
            </a:r>
            <a:r>
              <a:rPr sz="3800" spc="-170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l</a:t>
            </a:r>
            <a:r>
              <a:rPr sz="3800" spc="-105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i</a:t>
            </a:r>
            <a:r>
              <a:rPr sz="3800" spc="130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c</a:t>
            </a:r>
            <a:r>
              <a:rPr sz="3800" spc="85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a</a:t>
            </a:r>
            <a:r>
              <a:rPr sz="3800" spc="45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t</a:t>
            </a:r>
            <a:r>
              <a:rPr sz="3800" spc="-105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i</a:t>
            </a:r>
            <a:r>
              <a:rPr sz="3800" spc="100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o</a:t>
            </a:r>
            <a:r>
              <a:rPr sz="3800" spc="-45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n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2252" y="6185745"/>
            <a:ext cx="4429125" cy="1800225"/>
          </a:xfrm>
          <a:custGeom>
            <a:avLst/>
            <a:gdLst/>
            <a:ahLst/>
            <a:cxnLst/>
            <a:rect l="l" t="t" r="r" b="b"/>
            <a:pathLst>
              <a:path w="4429125" h="1800225">
                <a:moveTo>
                  <a:pt x="3943855" y="1800184"/>
                </a:moveTo>
                <a:lnTo>
                  <a:pt x="485269" y="1800184"/>
                </a:lnTo>
                <a:lnTo>
                  <a:pt x="438535" y="1797963"/>
                </a:lnTo>
                <a:lnTo>
                  <a:pt x="393057" y="1791434"/>
                </a:lnTo>
                <a:lnTo>
                  <a:pt x="349039" y="1780803"/>
                </a:lnTo>
                <a:lnTo>
                  <a:pt x="306685" y="1766270"/>
                </a:lnTo>
                <a:lnTo>
                  <a:pt x="266198" y="1748041"/>
                </a:lnTo>
                <a:lnTo>
                  <a:pt x="227781" y="1726318"/>
                </a:lnTo>
                <a:lnTo>
                  <a:pt x="191638" y="1701305"/>
                </a:lnTo>
                <a:lnTo>
                  <a:pt x="157972" y="1673205"/>
                </a:lnTo>
                <a:lnTo>
                  <a:pt x="126987" y="1642222"/>
                </a:lnTo>
                <a:lnTo>
                  <a:pt x="98885" y="1608558"/>
                </a:lnTo>
                <a:lnTo>
                  <a:pt x="73870" y="1572417"/>
                </a:lnTo>
                <a:lnTo>
                  <a:pt x="52146" y="1534003"/>
                </a:lnTo>
                <a:lnTo>
                  <a:pt x="33915" y="1493519"/>
                </a:lnTo>
                <a:lnTo>
                  <a:pt x="19382" y="1451168"/>
                </a:lnTo>
                <a:lnTo>
                  <a:pt x="8750" y="1407153"/>
                </a:lnTo>
                <a:lnTo>
                  <a:pt x="2221" y="1361678"/>
                </a:lnTo>
                <a:lnTo>
                  <a:pt x="0" y="1314946"/>
                </a:lnTo>
                <a:lnTo>
                  <a:pt x="0" y="485237"/>
                </a:lnTo>
                <a:lnTo>
                  <a:pt x="2221" y="438505"/>
                </a:lnTo>
                <a:lnTo>
                  <a:pt x="8750" y="393031"/>
                </a:lnTo>
                <a:lnTo>
                  <a:pt x="19382" y="349016"/>
                </a:lnTo>
                <a:lnTo>
                  <a:pt x="33915" y="306665"/>
                </a:lnTo>
                <a:lnTo>
                  <a:pt x="52146" y="266180"/>
                </a:lnTo>
                <a:lnTo>
                  <a:pt x="73870" y="227766"/>
                </a:lnTo>
                <a:lnTo>
                  <a:pt x="98885" y="191626"/>
                </a:lnTo>
                <a:lnTo>
                  <a:pt x="126987" y="157962"/>
                </a:lnTo>
                <a:lnTo>
                  <a:pt x="157972" y="126978"/>
                </a:lnTo>
                <a:lnTo>
                  <a:pt x="191638" y="98878"/>
                </a:lnTo>
                <a:lnTo>
                  <a:pt x="227781" y="73865"/>
                </a:lnTo>
                <a:lnTo>
                  <a:pt x="266198" y="52142"/>
                </a:lnTo>
                <a:lnTo>
                  <a:pt x="306685" y="33913"/>
                </a:lnTo>
                <a:lnTo>
                  <a:pt x="349039" y="19381"/>
                </a:lnTo>
                <a:lnTo>
                  <a:pt x="393057" y="8749"/>
                </a:lnTo>
                <a:lnTo>
                  <a:pt x="438535" y="2221"/>
                </a:lnTo>
                <a:lnTo>
                  <a:pt x="485269" y="0"/>
                </a:lnTo>
                <a:lnTo>
                  <a:pt x="3943855" y="0"/>
                </a:lnTo>
                <a:lnTo>
                  <a:pt x="3990589" y="2221"/>
                </a:lnTo>
                <a:lnTo>
                  <a:pt x="4036067" y="8749"/>
                </a:lnTo>
                <a:lnTo>
                  <a:pt x="4080085" y="19381"/>
                </a:lnTo>
                <a:lnTo>
                  <a:pt x="4122439" y="33913"/>
                </a:lnTo>
                <a:lnTo>
                  <a:pt x="4162926" y="52142"/>
                </a:lnTo>
                <a:lnTo>
                  <a:pt x="4201343" y="73865"/>
                </a:lnTo>
                <a:lnTo>
                  <a:pt x="4237486" y="98878"/>
                </a:lnTo>
                <a:lnTo>
                  <a:pt x="4271152" y="126978"/>
                </a:lnTo>
                <a:lnTo>
                  <a:pt x="4302137" y="157962"/>
                </a:lnTo>
                <a:lnTo>
                  <a:pt x="4330239" y="191626"/>
                </a:lnTo>
                <a:lnTo>
                  <a:pt x="4355254" y="227766"/>
                </a:lnTo>
                <a:lnTo>
                  <a:pt x="4376978" y="266180"/>
                </a:lnTo>
                <a:lnTo>
                  <a:pt x="4395208" y="306665"/>
                </a:lnTo>
                <a:lnTo>
                  <a:pt x="4409742" y="349016"/>
                </a:lnTo>
                <a:lnTo>
                  <a:pt x="4420374" y="393031"/>
                </a:lnTo>
                <a:lnTo>
                  <a:pt x="4426903" y="438505"/>
                </a:lnTo>
                <a:lnTo>
                  <a:pt x="4429124" y="485237"/>
                </a:lnTo>
                <a:lnTo>
                  <a:pt x="4429124" y="1314946"/>
                </a:lnTo>
                <a:lnTo>
                  <a:pt x="4426903" y="1361678"/>
                </a:lnTo>
                <a:lnTo>
                  <a:pt x="4420374" y="1407153"/>
                </a:lnTo>
                <a:lnTo>
                  <a:pt x="4409742" y="1451168"/>
                </a:lnTo>
                <a:lnTo>
                  <a:pt x="4395208" y="1493519"/>
                </a:lnTo>
                <a:lnTo>
                  <a:pt x="4376978" y="1534003"/>
                </a:lnTo>
                <a:lnTo>
                  <a:pt x="4355254" y="1572417"/>
                </a:lnTo>
                <a:lnTo>
                  <a:pt x="4330239" y="1608558"/>
                </a:lnTo>
                <a:lnTo>
                  <a:pt x="4302137" y="1642222"/>
                </a:lnTo>
                <a:lnTo>
                  <a:pt x="4271152" y="1673205"/>
                </a:lnTo>
                <a:lnTo>
                  <a:pt x="4237486" y="1701305"/>
                </a:lnTo>
                <a:lnTo>
                  <a:pt x="4201343" y="1726318"/>
                </a:lnTo>
                <a:lnTo>
                  <a:pt x="4162926" y="1748041"/>
                </a:lnTo>
                <a:lnTo>
                  <a:pt x="4122439" y="1766270"/>
                </a:lnTo>
                <a:lnTo>
                  <a:pt x="4080085" y="1780803"/>
                </a:lnTo>
                <a:lnTo>
                  <a:pt x="4036067" y="1791434"/>
                </a:lnTo>
                <a:lnTo>
                  <a:pt x="3990589" y="1797963"/>
                </a:lnTo>
                <a:lnTo>
                  <a:pt x="3943855" y="1800184"/>
                </a:lnTo>
                <a:close/>
              </a:path>
            </a:pathLst>
          </a:custGeom>
          <a:solidFill>
            <a:srgbClr val="007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72239" y="6779481"/>
            <a:ext cx="12636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34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3042" y="6118859"/>
            <a:ext cx="2324099" cy="134302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935837" y="6954339"/>
            <a:ext cx="2788920" cy="876300"/>
            <a:chOff x="1935837" y="6954339"/>
            <a:chExt cx="2788920" cy="8763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7120" y="7086814"/>
              <a:ext cx="657224" cy="7238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5837" y="6954339"/>
              <a:ext cx="1552574" cy="8762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40912" y="949325"/>
            <a:ext cx="55753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Deployment</a:t>
            </a: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1985" y="2874010"/>
            <a:ext cx="161925" cy="1619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9223" y="3440748"/>
            <a:ext cx="171449" cy="1714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9223" y="4583748"/>
            <a:ext cx="171449" cy="17144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74675">
              <a:lnSpc>
                <a:spcPct val="100000"/>
              </a:lnSpc>
              <a:spcBef>
                <a:spcPts val="400"/>
              </a:spcBef>
            </a:pPr>
            <a:r>
              <a:rPr spc="40" dirty="0"/>
              <a:t>Deployed</a:t>
            </a:r>
            <a:r>
              <a:rPr spc="210" dirty="0"/>
              <a:t> </a:t>
            </a:r>
            <a:r>
              <a:rPr spc="10" dirty="0"/>
              <a:t>the</a:t>
            </a:r>
            <a:r>
              <a:rPr spc="215" dirty="0"/>
              <a:t> </a:t>
            </a:r>
            <a:r>
              <a:rPr spc="-35" dirty="0"/>
              <a:t>application</a:t>
            </a:r>
            <a:r>
              <a:rPr spc="215" dirty="0"/>
              <a:t> </a:t>
            </a:r>
            <a:r>
              <a:rPr spc="-85" dirty="0"/>
              <a:t>using</a:t>
            </a:r>
            <a:r>
              <a:rPr spc="210" dirty="0"/>
              <a:t> </a:t>
            </a:r>
            <a:r>
              <a:rPr spc="-65" dirty="0"/>
              <a:t>Streamlit</a:t>
            </a:r>
          </a:p>
          <a:p>
            <a:pPr marL="1329690" marR="1122045">
              <a:lnSpc>
                <a:spcPct val="107100"/>
              </a:lnSpc>
            </a:pPr>
            <a:r>
              <a:rPr spc="-20" dirty="0"/>
              <a:t>Open-source</a:t>
            </a:r>
            <a:r>
              <a:rPr spc="215" dirty="0"/>
              <a:t> </a:t>
            </a:r>
            <a:r>
              <a:rPr spc="70" dirty="0"/>
              <a:t>app</a:t>
            </a:r>
            <a:r>
              <a:rPr spc="215" dirty="0"/>
              <a:t> </a:t>
            </a:r>
            <a:r>
              <a:rPr spc="-25" dirty="0"/>
              <a:t>framework</a:t>
            </a:r>
            <a:r>
              <a:rPr spc="220" dirty="0"/>
              <a:t> </a:t>
            </a:r>
            <a:r>
              <a:rPr spc="-35" dirty="0"/>
              <a:t>for</a:t>
            </a:r>
            <a:r>
              <a:rPr spc="215" dirty="0"/>
              <a:t> </a:t>
            </a:r>
            <a:r>
              <a:rPr spc="-30" dirty="0"/>
              <a:t>Machine</a:t>
            </a:r>
            <a:r>
              <a:rPr spc="215" dirty="0"/>
              <a:t> </a:t>
            </a:r>
            <a:r>
              <a:rPr spc="-15" dirty="0"/>
              <a:t>Learning</a:t>
            </a:r>
            <a:r>
              <a:rPr spc="220" dirty="0"/>
              <a:t> </a:t>
            </a:r>
            <a:r>
              <a:rPr dirty="0"/>
              <a:t>and</a:t>
            </a:r>
            <a:r>
              <a:rPr spc="215" dirty="0"/>
              <a:t> </a:t>
            </a:r>
            <a:r>
              <a:rPr spc="-40" dirty="0"/>
              <a:t>Data </a:t>
            </a:r>
            <a:r>
              <a:rPr spc="-1090" dirty="0"/>
              <a:t> </a:t>
            </a:r>
            <a:r>
              <a:rPr spc="45" dirty="0"/>
              <a:t>Science</a:t>
            </a:r>
          </a:p>
          <a:p>
            <a:pPr marL="1329690">
              <a:lnSpc>
                <a:spcPct val="100000"/>
              </a:lnSpc>
              <a:spcBef>
                <a:spcPts val="300"/>
              </a:spcBef>
            </a:pPr>
            <a:r>
              <a:rPr spc="-45" dirty="0"/>
              <a:t>Automatically</a:t>
            </a:r>
            <a:r>
              <a:rPr spc="225" dirty="0"/>
              <a:t> </a:t>
            </a:r>
            <a:r>
              <a:rPr spc="30" dirty="0"/>
              <a:t>gets</a:t>
            </a:r>
            <a:r>
              <a:rPr spc="225" dirty="0"/>
              <a:t> </a:t>
            </a:r>
            <a:r>
              <a:rPr spc="70" dirty="0"/>
              <a:t>deployed</a:t>
            </a:r>
            <a:r>
              <a:rPr spc="225" dirty="0"/>
              <a:t> </a:t>
            </a:r>
            <a:r>
              <a:rPr spc="-40" dirty="0"/>
              <a:t>as</a:t>
            </a:r>
            <a:r>
              <a:rPr spc="225" dirty="0"/>
              <a:t> </a:t>
            </a:r>
            <a:r>
              <a:rPr spc="10" dirty="0"/>
              <a:t>the</a:t>
            </a:r>
            <a:r>
              <a:rPr spc="225" dirty="0"/>
              <a:t> </a:t>
            </a:r>
            <a:r>
              <a:rPr spc="-70" dirty="0"/>
              <a:t>GitHub</a:t>
            </a:r>
            <a:r>
              <a:rPr spc="225" dirty="0"/>
              <a:t> </a:t>
            </a:r>
            <a:r>
              <a:rPr spc="5" dirty="0"/>
              <a:t>repository</a:t>
            </a:r>
            <a:r>
              <a:rPr spc="229" dirty="0"/>
              <a:t> </a:t>
            </a:r>
            <a:r>
              <a:rPr spc="-150" dirty="0"/>
              <a:t>is</a:t>
            </a:r>
            <a:r>
              <a:rPr spc="225" dirty="0"/>
              <a:t> </a:t>
            </a:r>
            <a:r>
              <a:rPr spc="-20" dirty="0"/>
              <a:t>updated.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67101" y="6459751"/>
            <a:ext cx="57804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97805" algn="l"/>
              </a:tabLst>
            </a:pPr>
            <a:r>
              <a:rPr sz="7200" b="1" spc="-1300" dirty="0">
                <a:solidFill>
                  <a:srgbClr val="FFFFFF"/>
                </a:solidFill>
                <a:latin typeface="Trebuchet MS"/>
                <a:cs typeface="Trebuchet MS"/>
              </a:rPr>
              <a:t>+	</a:t>
            </a:r>
            <a:r>
              <a:rPr sz="7200" b="1" spc="-53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5136" y="9729380"/>
            <a:ext cx="10741660" cy="28575"/>
          </a:xfrm>
          <a:custGeom>
            <a:avLst/>
            <a:gdLst/>
            <a:ahLst/>
            <a:cxnLst/>
            <a:rect l="l" t="t" r="r" b="b"/>
            <a:pathLst>
              <a:path w="10741660" h="28575">
                <a:moveTo>
                  <a:pt x="10741482" y="0"/>
                </a:moveTo>
                <a:lnTo>
                  <a:pt x="10741482" y="0"/>
                </a:lnTo>
                <a:lnTo>
                  <a:pt x="0" y="0"/>
                </a:lnTo>
                <a:lnTo>
                  <a:pt x="0" y="28448"/>
                </a:lnTo>
                <a:lnTo>
                  <a:pt x="10741482" y="28448"/>
                </a:lnTo>
                <a:lnTo>
                  <a:pt x="10741482" y="0"/>
                </a:lnTo>
                <a:close/>
              </a:path>
            </a:pathLst>
          </a:custGeom>
          <a:solidFill>
            <a:srgbClr val="FFE4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537200" y="9546244"/>
            <a:ext cx="313055" cy="4095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2000" spc="-560" dirty="0">
                <a:solidFill>
                  <a:srgbClr val="FFFFFF"/>
                </a:solidFill>
                <a:latin typeface="Lucida Sans Unicode"/>
                <a:cs typeface="Lucida Sans Unicode"/>
              </a:rPr>
              <a:t>12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335" y="949328"/>
            <a:ext cx="98755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Future</a:t>
            </a:r>
            <a:r>
              <a:rPr spc="395" dirty="0"/>
              <a:t> </a:t>
            </a:r>
            <a:r>
              <a:rPr spc="300" dirty="0"/>
              <a:t>Improvements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985" y="2874007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985" y="3445507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985" y="4588507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985" y="5160007"/>
            <a:ext cx="161925" cy="161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12936" y="2626345"/>
            <a:ext cx="12225020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3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Collaborate</a:t>
            </a:r>
            <a:r>
              <a:rPr sz="35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healthcare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professionals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feedback </a:t>
            </a:r>
            <a:r>
              <a:rPr sz="3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Collect</a:t>
            </a:r>
            <a:r>
              <a:rPr sz="3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sz="35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35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sz="35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3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previous</a:t>
            </a:r>
            <a:r>
              <a:rPr sz="35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medications,</a:t>
            </a:r>
            <a:r>
              <a:rPr sz="35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alcohol </a:t>
            </a:r>
            <a:r>
              <a:rPr sz="3500" spc="-10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consumption,</a:t>
            </a:r>
            <a:r>
              <a:rPr sz="35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5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family</a:t>
            </a:r>
            <a:r>
              <a:rPr sz="35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history</a:t>
            </a:r>
            <a:r>
              <a:rPr sz="3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5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liver</a:t>
            </a:r>
            <a:r>
              <a:rPr sz="35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disease.</a:t>
            </a:r>
            <a:endParaRPr sz="3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Engineer</a:t>
            </a:r>
            <a:r>
              <a:rPr sz="3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sz="3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endParaRPr sz="3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Tune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hyperparameters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modeling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62600" y="9546246"/>
            <a:ext cx="262255" cy="4095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0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THANK</a:t>
            </a:r>
            <a:r>
              <a:rPr spc="225" dirty="0"/>
              <a:t> </a:t>
            </a:r>
            <a:r>
              <a:rPr spc="650" dirty="0"/>
              <a:t>YOU</a:t>
            </a:r>
            <a:r>
              <a:rPr spc="229" dirty="0"/>
              <a:t> </a:t>
            </a:r>
            <a:r>
              <a:rPr spc="-940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047178"/>
            <a:ext cx="16230599" cy="6191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654576" y="9569102"/>
            <a:ext cx="170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0964" y="9402350"/>
            <a:ext cx="107708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Source:</a:t>
            </a:r>
            <a:r>
              <a:rPr sz="21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https://</a:t>
            </a:r>
            <a:r>
              <a:rPr sz="2100" spc="-20" dirty="0">
                <a:solidFill>
                  <a:srgbClr val="FFFFFF"/>
                </a:solidFill>
                <a:latin typeface="Lucida Sans Unicode"/>
                <a:cs typeface="Lucida Sans Unicode"/>
                <a:hlinkClick r:id="rId4"/>
              </a:rPr>
              <a:t>www.relainstitute.com/blog/liver-disease-5-stages-of-progression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899" y="3126050"/>
            <a:ext cx="190500" cy="190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22660" y="2819961"/>
            <a:ext cx="13345794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4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Use </a:t>
            </a:r>
            <a:r>
              <a:rPr sz="4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blood </a:t>
            </a:r>
            <a:r>
              <a:rPr sz="4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test </a:t>
            </a:r>
            <a:r>
              <a:rPr sz="4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results </a:t>
            </a:r>
            <a:r>
              <a:rPr sz="4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paired </a:t>
            </a:r>
            <a:r>
              <a:rPr sz="4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sz="4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historical </a:t>
            </a:r>
            <a:r>
              <a:rPr sz="4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patient </a:t>
            </a:r>
            <a:r>
              <a:rPr sz="4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4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4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demographics </a:t>
            </a:r>
            <a:r>
              <a:rPr sz="4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4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 </a:t>
            </a:r>
            <a:r>
              <a:rPr sz="4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42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presence </a:t>
            </a:r>
            <a:r>
              <a:rPr sz="4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4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liver</a:t>
            </a:r>
            <a:r>
              <a:rPr sz="42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disease.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48474" y="9546244"/>
            <a:ext cx="176530" cy="4095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949325"/>
            <a:ext cx="44551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7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7200" b="1" spc="6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7200" b="1" spc="-58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7200" b="1" spc="2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200" b="1" spc="2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7200" b="1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2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200" b="1" spc="7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72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02958" y="886578"/>
            <a:ext cx="9839325" cy="8515350"/>
            <a:chOff x="6502958" y="886578"/>
            <a:chExt cx="9839325" cy="8515350"/>
          </a:xfrm>
        </p:grpSpPr>
        <p:sp>
          <p:nvSpPr>
            <p:cNvPr id="4" name="object 4"/>
            <p:cNvSpPr/>
            <p:nvPr/>
          </p:nvSpPr>
          <p:spPr>
            <a:xfrm>
              <a:off x="6502958" y="886578"/>
              <a:ext cx="9839325" cy="8515350"/>
            </a:xfrm>
            <a:custGeom>
              <a:avLst/>
              <a:gdLst/>
              <a:ahLst/>
              <a:cxnLst/>
              <a:rect l="l" t="t" r="r" b="b"/>
              <a:pathLst>
                <a:path w="9839325" h="8515350">
                  <a:moveTo>
                    <a:pt x="9558666" y="8515350"/>
                  </a:moveTo>
                  <a:lnTo>
                    <a:pt x="280506" y="8515350"/>
                  </a:lnTo>
                  <a:lnTo>
                    <a:pt x="235092" y="8511669"/>
                  </a:lnTo>
                  <a:lnTo>
                    <a:pt x="191980" y="8501015"/>
                  </a:lnTo>
                  <a:lnTo>
                    <a:pt x="151753" y="8483972"/>
                  </a:lnTo>
                  <a:lnTo>
                    <a:pt x="114996" y="8461125"/>
                  </a:lnTo>
                  <a:lnTo>
                    <a:pt x="82291" y="8433056"/>
                  </a:lnTo>
                  <a:lnTo>
                    <a:pt x="54223" y="8400351"/>
                  </a:lnTo>
                  <a:lnTo>
                    <a:pt x="31376" y="8363592"/>
                  </a:lnTo>
                  <a:lnTo>
                    <a:pt x="14334" y="8323364"/>
                  </a:lnTo>
                  <a:lnTo>
                    <a:pt x="3680" y="8280251"/>
                  </a:lnTo>
                  <a:lnTo>
                    <a:pt x="0" y="8234837"/>
                  </a:lnTo>
                  <a:lnTo>
                    <a:pt x="0" y="280513"/>
                  </a:lnTo>
                  <a:lnTo>
                    <a:pt x="3680" y="235098"/>
                  </a:lnTo>
                  <a:lnTo>
                    <a:pt x="14334" y="191985"/>
                  </a:lnTo>
                  <a:lnTo>
                    <a:pt x="31376" y="151757"/>
                  </a:lnTo>
                  <a:lnTo>
                    <a:pt x="54223" y="114999"/>
                  </a:lnTo>
                  <a:lnTo>
                    <a:pt x="82291" y="82293"/>
                  </a:lnTo>
                  <a:lnTo>
                    <a:pt x="114996" y="54224"/>
                  </a:lnTo>
                  <a:lnTo>
                    <a:pt x="151753" y="31377"/>
                  </a:lnTo>
                  <a:lnTo>
                    <a:pt x="191980" y="14334"/>
                  </a:lnTo>
                  <a:lnTo>
                    <a:pt x="235092" y="3681"/>
                  </a:lnTo>
                  <a:lnTo>
                    <a:pt x="280506" y="0"/>
                  </a:lnTo>
                  <a:lnTo>
                    <a:pt x="9558666" y="0"/>
                  </a:lnTo>
                  <a:lnTo>
                    <a:pt x="9604079" y="3681"/>
                  </a:lnTo>
                  <a:lnTo>
                    <a:pt x="9647191" y="14334"/>
                  </a:lnTo>
                  <a:lnTo>
                    <a:pt x="9687418" y="31377"/>
                  </a:lnTo>
                  <a:lnTo>
                    <a:pt x="9724176" y="54224"/>
                  </a:lnTo>
                  <a:lnTo>
                    <a:pt x="9756881" y="82293"/>
                  </a:lnTo>
                  <a:lnTo>
                    <a:pt x="9784948" y="114999"/>
                  </a:lnTo>
                  <a:lnTo>
                    <a:pt x="9807795" y="151757"/>
                  </a:lnTo>
                  <a:lnTo>
                    <a:pt x="9824837" y="191985"/>
                  </a:lnTo>
                  <a:lnTo>
                    <a:pt x="9835491" y="235098"/>
                  </a:lnTo>
                  <a:lnTo>
                    <a:pt x="9839172" y="280513"/>
                  </a:lnTo>
                  <a:lnTo>
                    <a:pt x="9839172" y="8234837"/>
                  </a:lnTo>
                  <a:lnTo>
                    <a:pt x="9835491" y="8280251"/>
                  </a:lnTo>
                  <a:lnTo>
                    <a:pt x="9824837" y="8323364"/>
                  </a:lnTo>
                  <a:lnTo>
                    <a:pt x="9807795" y="8363592"/>
                  </a:lnTo>
                  <a:lnTo>
                    <a:pt x="9784948" y="8400351"/>
                  </a:lnTo>
                  <a:lnTo>
                    <a:pt x="9756881" y="8433056"/>
                  </a:lnTo>
                  <a:lnTo>
                    <a:pt x="9724176" y="8461125"/>
                  </a:lnTo>
                  <a:lnTo>
                    <a:pt x="9687418" y="8483972"/>
                  </a:lnTo>
                  <a:lnTo>
                    <a:pt x="9647191" y="8501015"/>
                  </a:lnTo>
                  <a:lnTo>
                    <a:pt x="9604079" y="8511669"/>
                  </a:lnTo>
                  <a:lnTo>
                    <a:pt x="9558666" y="8515350"/>
                  </a:lnTo>
                  <a:close/>
                </a:path>
              </a:pathLst>
            </a:custGeom>
            <a:solidFill>
              <a:srgbClr val="FFFFFF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2237" y="1294646"/>
              <a:ext cx="8982075" cy="2381250"/>
            </a:xfrm>
            <a:custGeom>
              <a:avLst/>
              <a:gdLst/>
              <a:ahLst/>
              <a:cxnLst/>
              <a:rect l="l" t="t" r="r" b="b"/>
              <a:pathLst>
                <a:path w="8982075" h="2381250">
                  <a:moveTo>
                    <a:pt x="8728317" y="2381250"/>
                  </a:moveTo>
                  <a:lnTo>
                    <a:pt x="253470" y="2381250"/>
                  </a:lnTo>
                  <a:lnTo>
                    <a:pt x="207993" y="2377156"/>
                  </a:lnTo>
                  <a:lnTo>
                    <a:pt x="165155" y="2365359"/>
                  </a:lnTo>
                  <a:lnTo>
                    <a:pt x="125681" y="2346581"/>
                  </a:lnTo>
                  <a:lnTo>
                    <a:pt x="90294" y="2321545"/>
                  </a:lnTo>
                  <a:lnTo>
                    <a:pt x="59718" y="2290977"/>
                  </a:lnTo>
                  <a:lnTo>
                    <a:pt x="34677" y="2255599"/>
                  </a:lnTo>
                  <a:lnTo>
                    <a:pt x="15894" y="2216134"/>
                  </a:lnTo>
                  <a:lnTo>
                    <a:pt x="4094" y="2173307"/>
                  </a:lnTo>
                  <a:lnTo>
                    <a:pt x="0" y="2127841"/>
                  </a:lnTo>
                  <a:lnTo>
                    <a:pt x="0" y="253408"/>
                  </a:lnTo>
                  <a:lnTo>
                    <a:pt x="4094" y="207942"/>
                  </a:lnTo>
                  <a:lnTo>
                    <a:pt x="15894" y="165115"/>
                  </a:lnTo>
                  <a:lnTo>
                    <a:pt x="34677" y="125651"/>
                  </a:lnTo>
                  <a:lnTo>
                    <a:pt x="59718" y="90272"/>
                  </a:lnTo>
                  <a:lnTo>
                    <a:pt x="90294" y="59704"/>
                  </a:lnTo>
                  <a:lnTo>
                    <a:pt x="125681" y="34668"/>
                  </a:lnTo>
                  <a:lnTo>
                    <a:pt x="165155" y="15890"/>
                  </a:lnTo>
                  <a:lnTo>
                    <a:pt x="207993" y="4093"/>
                  </a:lnTo>
                  <a:lnTo>
                    <a:pt x="253470" y="0"/>
                  </a:lnTo>
                  <a:lnTo>
                    <a:pt x="8728317" y="0"/>
                  </a:lnTo>
                  <a:lnTo>
                    <a:pt x="8773794" y="4093"/>
                  </a:lnTo>
                  <a:lnTo>
                    <a:pt x="8816632" y="15890"/>
                  </a:lnTo>
                  <a:lnTo>
                    <a:pt x="8856106" y="34668"/>
                  </a:lnTo>
                  <a:lnTo>
                    <a:pt x="8891493" y="59704"/>
                  </a:lnTo>
                  <a:lnTo>
                    <a:pt x="8922069" y="90272"/>
                  </a:lnTo>
                  <a:lnTo>
                    <a:pt x="8947111" y="125651"/>
                  </a:lnTo>
                  <a:lnTo>
                    <a:pt x="8965893" y="165115"/>
                  </a:lnTo>
                  <a:lnTo>
                    <a:pt x="8977694" y="207942"/>
                  </a:lnTo>
                  <a:lnTo>
                    <a:pt x="8981788" y="253408"/>
                  </a:lnTo>
                  <a:lnTo>
                    <a:pt x="8981788" y="2127841"/>
                  </a:lnTo>
                  <a:lnTo>
                    <a:pt x="8977694" y="2173307"/>
                  </a:lnTo>
                  <a:lnTo>
                    <a:pt x="8965893" y="2216134"/>
                  </a:lnTo>
                  <a:lnTo>
                    <a:pt x="8947111" y="2255599"/>
                  </a:lnTo>
                  <a:lnTo>
                    <a:pt x="8922069" y="2290977"/>
                  </a:lnTo>
                  <a:lnTo>
                    <a:pt x="8891493" y="2321545"/>
                  </a:lnTo>
                  <a:lnTo>
                    <a:pt x="8856106" y="2346581"/>
                  </a:lnTo>
                  <a:lnTo>
                    <a:pt x="8816632" y="2365359"/>
                  </a:lnTo>
                  <a:lnTo>
                    <a:pt x="8773794" y="2377156"/>
                  </a:lnTo>
                  <a:lnTo>
                    <a:pt x="8728317" y="2381250"/>
                  </a:lnTo>
                  <a:close/>
                </a:path>
              </a:pathLst>
            </a:custGeom>
            <a:solidFill>
              <a:srgbClr val="FFDE58">
                <a:alpha val="56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8055" y="1399031"/>
              <a:ext cx="6882383" cy="22219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32237" y="3974457"/>
              <a:ext cx="8982075" cy="2381250"/>
            </a:xfrm>
            <a:custGeom>
              <a:avLst/>
              <a:gdLst/>
              <a:ahLst/>
              <a:cxnLst/>
              <a:rect l="l" t="t" r="r" b="b"/>
              <a:pathLst>
                <a:path w="8982075" h="2381250">
                  <a:moveTo>
                    <a:pt x="8728317" y="2381250"/>
                  </a:moveTo>
                  <a:lnTo>
                    <a:pt x="253470" y="2381250"/>
                  </a:lnTo>
                  <a:lnTo>
                    <a:pt x="207993" y="2377156"/>
                  </a:lnTo>
                  <a:lnTo>
                    <a:pt x="165155" y="2365359"/>
                  </a:lnTo>
                  <a:lnTo>
                    <a:pt x="125681" y="2346581"/>
                  </a:lnTo>
                  <a:lnTo>
                    <a:pt x="90294" y="2321545"/>
                  </a:lnTo>
                  <a:lnTo>
                    <a:pt x="59718" y="2290977"/>
                  </a:lnTo>
                  <a:lnTo>
                    <a:pt x="34677" y="2255599"/>
                  </a:lnTo>
                  <a:lnTo>
                    <a:pt x="15894" y="2216134"/>
                  </a:lnTo>
                  <a:lnTo>
                    <a:pt x="4094" y="2173307"/>
                  </a:lnTo>
                  <a:lnTo>
                    <a:pt x="0" y="2127841"/>
                  </a:lnTo>
                  <a:lnTo>
                    <a:pt x="0" y="253408"/>
                  </a:lnTo>
                  <a:lnTo>
                    <a:pt x="4094" y="207942"/>
                  </a:lnTo>
                  <a:lnTo>
                    <a:pt x="15894" y="165115"/>
                  </a:lnTo>
                  <a:lnTo>
                    <a:pt x="34677" y="125651"/>
                  </a:lnTo>
                  <a:lnTo>
                    <a:pt x="59718" y="90272"/>
                  </a:lnTo>
                  <a:lnTo>
                    <a:pt x="90294" y="59704"/>
                  </a:lnTo>
                  <a:lnTo>
                    <a:pt x="125681" y="34668"/>
                  </a:lnTo>
                  <a:lnTo>
                    <a:pt x="165155" y="15890"/>
                  </a:lnTo>
                  <a:lnTo>
                    <a:pt x="207993" y="4093"/>
                  </a:lnTo>
                  <a:lnTo>
                    <a:pt x="253470" y="0"/>
                  </a:lnTo>
                  <a:lnTo>
                    <a:pt x="8728317" y="0"/>
                  </a:lnTo>
                  <a:lnTo>
                    <a:pt x="8773794" y="4093"/>
                  </a:lnTo>
                  <a:lnTo>
                    <a:pt x="8816632" y="15890"/>
                  </a:lnTo>
                  <a:lnTo>
                    <a:pt x="8856106" y="34668"/>
                  </a:lnTo>
                  <a:lnTo>
                    <a:pt x="8891493" y="59704"/>
                  </a:lnTo>
                  <a:lnTo>
                    <a:pt x="8922069" y="90272"/>
                  </a:lnTo>
                  <a:lnTo>
                    <a:pt x="8947111" y="125651"/>
                  </a:lnTo>
                  <a:lnTo>
                    <a:pt x="8965893" y="165115"/>
                  </a:lnTo>
                  <a:lnTo>
                    <a:pt x="8977694" y="207942"/>
                  </a:lnTo>
                  <a:lnTo>
                    <a:pt x="8981788" y="253408"/>
                  </a:lnTo>
                  <a:lnTo>
                    <a:pt x="8981788" y="2127841"/>
                  </a:lnTo>
                  <a:lnTo>
                    <a:pt x="8977694" y="2173307"/>
                  </a:lnTo>
                  <a:lnTo>
                    <a:pt x="8965893" y="2216134"/>
                  </a:lnTo>
                  <a:lnTo>
                    <a:pt x="8947111" y="2255599"/>
                  </a:lnTo>
                  <a:lnTo>
                    <a:pt x="8922069" y="2290977"/>
                  </a:lnTo>
                  <a:lnTo>
                    <a:pt x="8891493" y="2321545"/>
                  </a:lnTo>
                  <a:lnTo>
                    <a:pt x="8856106" y="2346581"/>
                  </a:lnTo>
                  <a:lnTo>
                    <a:pt x="8816632" y="2365359"/>
                  </a:lnTo>
                  <a:lnTo>
                    <a:pt x="8773794" y="2377156"/>
                  </a:lnTo>
                  <a:lnTo>
                    <a:pt x="8728317" y="2381250"/>
                  </a:lnTo>
                  <a:close/>
                </a:path>
              </a:pathLst>
            </a:custGeom>
            <a:solidFill>
              <a:srgbClr val="6AC258">
                <a:alpha val="56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0431" y="4489703"/>
              <a:ext cx="5145023" cy="13563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32237" y="6609511"/>
              <a:ext cx="8982075" cy="2381250"/>
            </a:xfrm>
            <a:custGeom>
              <a:avLst/>
              <a:gdLst/>
              <a:ahLst/>
              <a:cxnLst/>
              <a:rect l="l" t="t" r="r" b="b"/>
              <a:pathLst>
                <a:path w="8982075" h="2381250">
                  <a:moveTo>
                    <a:pt x="8728317" y="2381250"/>
                  </a:moveTo>
                  <a:lnTo>
                    <a:pt x="253470" y="2381250"/>
                  </a:lnTo>
                  <a:lnTo>
                    <a:pt x="207993" y="2377156"/>
                  </a:lnTo>
                  <a:lnTo>
                    <a:pt x="165155" y="2365359"/>
                  </a:lnTo>
                  <a:lnTo>
                    <a:pt x="125681" y="2346581"/>
                  </a:lnTo>
                  <a:lnTo>
                    <a:pt x="90294" y="2321545"/>
                  </a:lnTo>
                  <a:lnTo>
                    <a:pt x="59718" y="2290977"/>
                  </a:lnTo>
                  <a:lnTo>
                    <a:pt x="34677" y="2255599"/>
                  </a:lnTo>
                  <a:lnTo>
                    <a:pt x="15894" y="2216134"/>
                  </a:lnTo>
                  <a:lnTo>
                    <a:pt x="4094" y="2173307"/>
                  </a:lnTo>
                  <a:lnTo>
                    <a:pt x="0" y="2127841"/>
                  </a:lnTo>
                  <a:lnTo>
                    <a:pt x="0" y="253408"/>
                  </a:lnTo>
                  <a:lnTo>
                    <a:pt x="4094" y="207942"/>
                  </a:lnTo>
                  <a:lnTo>
                    <a:pt x="15894" y="165115"/>
                  </a:lnTo>
                  <a:lnTo>
                    <a:pt x="34677" y="125651"/>
                  </a:lnTo>
                  <a:lnTo>
                    <a:pt x="59718" y="90272"/>
                  </a:lnTo>
                  <a:lnTo>
                    <a:pt x="90294" y="59704"/>
                  </a:lnTo>
                  <a:lnTo>
                    <a:pt x="125681" y="34668"/>
                  </a:lnTo>
                  <a:lnTo>
                    <a:pt x="165155" y="15890"/>
                  </a:lnTo>
                  <a:lnTo>
                    <a:pt x="207993" y="4093"/>
                  </a:lnTo>
                  <a:lnTo>
                    <a:pt x="253470" y="0"/>
                  </a:lnTo>
                  <a:lnTo>
                    <a:pt x="8728317" y="0"/>
                  </a:lnTo>
                  <a:lnTo>
                    <a:pt x="8773794" y="4093"/>
                  </a:lnTo>
                  <a:lnTo>
                    <a:pt x="8816632" y="15890"/>
                  </a:lnTo>
                  <a:lnTo>
                    <a:pt x="8856106" y="34668"/>
                  </a:lnTo>
                  <a:lnTo>
                    <a:pt x="8891493" y="59704"/>
                  </a:lnTo>
                  <a:lnTo>
                    <a:pt x="8922069" y="90272"/>
                  </a:lnTo>
                  <a:lnTo>
                    <a:pt x="8947111" y="125651"/>
                  </a:lnTo>
                  <a:lnTo>
                    <a:pt x="8965893" y="165115"/>
                  </a:lnTo>
                  <a:lnTo>
                    <a:pt x="8977694" y="207942"/>
                  </a:lnTo>
                  <a:lnTo>
                    <a:pt x="8981788" y="253408"/>
                  </a:lnTo>
                  <a:lnTo>
                    <a:pt x="8981788" y="2127841"/>
                  </a:lnTo>
                  <a:lnTo>
                    <a:pt x="8977694" y="2173307"/>
                  </a:lnTo>
                  <a:lnTo>
                    <a:pt x="8965893" y="2216134"/>
                  </a:lnTo>
                  <a:lnTo>
                    <a:pt x="8947111" y="2255599"/>
                  </a:lnTo>
                  <a:lnTo>
                    <a:pt x="8922069" y="2290977"/>
                  </a:lnTo>
                  <a:lnTo>
                    <a:pt x="8891493" y="2321545"/>
                  </a:lnTo>
                  <a:lnTo>
                    <a:pt x="8856106" y="2346581"/>
                  </a:lnTo>
                  <a:lnTo>
                    <a:pt x="8816632" y="2365359"/>
                  </a:lnTo>
                  <a:lnTo>
                    <a:pt x="8773794" y="2377156"/>
                  </a:lnTo>
                  <a:lnTo>
                    <a:pt x="8728317" y="2381250"/>
                  </a:lnTo>
                  <a:close/>
                </a:path>
              </a:pathLst>
            </a:custGeom>
            <a:solidFill>
              <a:srgbClr val="38DEE6">
                <a:alpha val="56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5447" y="6714743"/>
              <a:ext cx="7498079" cy="222199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16000" y="2842965"/>
            <a:ext cx="319405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8630"/>
              </a:lnSpc>
              <a:spcBef>
                <a:spcPts val="204"/>
              </a:spcBef>
            </a:pPr>
            <a:r>
              <a:rPr sz="7200" spc="44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7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72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72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7200" spc="37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72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72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sz="7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Plan</a:t>
            </a:r>
            <a:endParaRPr sz="7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56064" y="9546245"/>
            <a:ext cx="168910" cy="4095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5342680"/>
            <a:ext cx="45815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100"/>
              </a:spcBef>
            </a:pPr>
            <a:r>
              <a:rPr sz="3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Build</a:t>
            </a:r>
            <a:r>
              <a:rPr sz="37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7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liver</a:t>
            </a:r>
            <a:r>
              <a:rPr sz="37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disease </a:t>
            </a:r>
            <a:r>
              <a:rPr sz="3700" spc="-1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classification</a:t>
            </a:r>
            <a:r>
              <a:rPr sz="37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7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3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49326"/>
            <a:ext cx="10881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Dataset</a:t>
            </a:r>
            <a:r>
              <a:rPr spc="405" dirty="0"/>
              <a:t> </a:t>
            </a:r>
            <a:r>
              <a:rPr spc="275" dirty="0"/>
              <a:t>-</a:t>
            </a:r>
            <a:r>
              <a:rPr spc="409" dirty="0"/>
              <a:t> </a:t>
            </a:r>
            <a:r>
              <a:rPr spc="140" dirty="0"/>
              <a:t>Liver</a:t>
            </a:r>
            <a:r>
              <a:rPr spc="405" dirty="0"/>
              <a:t> </a:t>
            </a:r>
            <a:r>
              <a:rPr spc="240" dirty="0"/>
              <a:t>Patients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46688" y="9569102"/>
            <a:ext cx="17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2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985" y="2874012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935" y="3445512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935" y="3969387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935" y="4493262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935" y="5017137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935" y="5541012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935" y="6064887"/>
            <a:ext cx="142875" cy="142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2935" y="6588762"/>
            <a:ext cx="142875" cy="142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935" y="7112637"/>
            <a:ext cx="142875" cy="142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2935" y="7636512"/>
            <a:ext cx="142875" cy="1428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2935" y="8160387"/>
            <a:ext cx="142875" cy="1428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935" y="8684262"/>
            <a:ext cx="142875" cy="1428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84990" y="2622769"/>
            <a:ext cx="13248640" cy="71272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425"/>
              </a:spcBef>
            </a:pPr>
            <a:r>
              <a:rPr sz="3500" spc="-210" dirty="0">
                <a:solidFill>
                  <a:srgbClr val="FFDE58"/>
                </a:solidFill>
                <a:latin typeface="Lucida Sans Unicode"/>
                <a:cs typeface="Lucida Sans Unicode"/>
              </a:rPr>
              <a:t>583</a:t>
            </a:r>
            <a:r>
              <a:rPr sz="3500" spc="220" dirty="0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patients</a:t>
            </a:r>
            <a:r>
              <a:rPr sz="3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record</a:t>
            </a:r>
            <a:r>
              <a:rPr sz="3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325" dirty="0">
                <a:solidFill>
                  <a:srgbClr val="FFFFFF"/>
                </a:solidFill>
                <a:latin typeface="Lucida Sans Unicode"/>
                <a:cs typeface="Lucida Sans Unicode"/>
              </a:rPr>
              <a:t>(416</a:t>
            </a:r>
            <a:r>
              <a:rPr sz="3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liver</a:t>
            </a:r>
            <a:r>
              <a:rPr sz="3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patient,</a:t>
            </a:r>
            <a:r>
              <a:rPr sz="3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167</a:t>
            </a:r>
            <a:r>
              <a:rPr sz="3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non</a:t>
            </a:r>
            <a:r>
              <a:rPr sz="3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liver</a:t>
            </a:r>
            <a:r>
              <a:rPr sz="35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patient)</a:t>
            </a:r>
            <a:endParaRPr sz="3500">
              <a:latin typeface="Lucida Sans Unicode"/>
              <a:cs typeface="Lucida Sans Unicode"/>
            </a:endParaRPr>
          </a:p>
          <a:p>
            <a:pPr marL="375285" marR="11412220">
              <a:lnSpc>
                <a:spcPct val="107400"/>
              </a:lnSpc>
              <a:spcBef>
                <a:spcPts val="20"/>
              </a:spcBef>
            </a:pPr>
            <a:r>
              <a:rPr sz="32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Age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3200">
              <a:latin typeface="Lucida Sans Unicode"/>
              <a:cs typeface="Lucida Sans Unicode"/>
            </a:endParaRPr>
          </a:p>
          <a:p>
            <a:pPr marL="375285" marR="10008870">
              <a:lnSpc>
                <a:spcPct val="107400"/>
              </a:lnSpc>
            </a:pPr>
            <a:r>
              <a:rPr sz="3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32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Bilirubin </a:t>
            </a:r>
            <a:r>
              <a:rPr sz="3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Direct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Bilirubin</a:t>
            </a:r>
            <a:endParaRPr sz="3200">
              <a:latin typeface="Lucida Sans Unicode"/>
              <a:cs typeface="Lucida Sans Unicode"/>
            </a:endParaRPr>
          </a:p>
          <a:p>
            <a:pPr marL="375285" marR="7365365">
              <a:lnSpc>
                <a:spcPct val="107400"/>
              </a:lnSpc>
            </a:pPr>
            <a:r>
              <a:rPr sz="3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Alkaline</a:t>
            </a:r>
            <a:r>
              <a:rPr sz="32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Phosphotase 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Alamine</a:t>
            </a:r>
            <a:r>
              <a:rPr sz="32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Aminotransferase </a:t>
            </a: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Aspartate</a:t>
            </a:r>
            <a:r>
              <a:rPr sz="32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Aminotransferase </a:t>
            </a:r>
            <a:r>
              <a:rPr sz="3200" spc="-10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32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Proteins</a:t>
            </a:r>
            <a:endParaRPr sz="3200">
              <a:latin typeface="Lucida Sans Unicode"/>
              <a:cs typeface="Lucida Sans Unicode"/>
            </a:endParaRPr>
          </a:p>
          <a:p>
            <a:pPr marL="375285">
              <a:lnSpc>
                <a:spcPct val="100000"/>
              </a:lnSpc>
              <a:spcBef>
                <a:spcPts val="285"/>
              </a:spcBef>
            </a:pPr>
            <a:r>
              <a:rPr sz="3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Albumin</a:t>
            </a:r>
            <a:endParaRPr sz="3200">
              <a:latin typeface="Lucida Sans Unicode"/>
              <a:cs typeface="Lucida Sans Unicode"/>
            </a:endParaRPr>
          </a:p>
          <a:p>
            <a:pPr marL="375285" marR="5474335">
              <a:lnSpc>
                <a:spcPct val="107400"/>
              </a:lnSpc>
            </a:pP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A/G</a:t>
            </a:r>
            <a:r>
              <a:rPr sz="3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Ratio</a:t>
            </a:r>
            <a:r>
              <a:rPr sz="3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Albumin</a:t>
            </a:r>
            <a:r>
              <a:rPr sz="32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Globulin</a:t>
            </a:r>
            <a:r>
              <a:rPr sz="3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Ratio </a:t>
            </a:r>
            <a:r>
              <a:rPr sz="3200" spc="-99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Diagnosis</a:t>
            </a: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2000" dirty="0">
                <a:solidFill>
                  <a:srgbClr val="F1F1F1"/>
                </a:solidFill>
                <a:latin typeface="Lucida Sans Unicode"/>
                <a:cs typeface="Lucida Sans Unicode"/>
              </a:rPr>
              <a:t>Source:</a:t>
            </a:r>
            <a:r>
              <a:rPr sz="2000" spc="85" dirty="0">
                <a:solidFill>
                  <a:srgbClr val="F1F1F1"/>
                </a:solidFill>
                <a:latin typeface="Lucida Sans Unicode"/>
                <a:cs typeface="Lucida Sans Unicode"/>
              </a:rPr>
              <a:t> </a:t>
            </a:r>
            <a:r>
              <a:rPr sz="2000" u="heavy" spc="-95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Lucida Sans Unicode"/>
                <a:cs typeface="Lucida Sans Unicode"/>
                <a:hlinkClick r:id="rId6"/>
              </a:rPr>
              <a:t>UCI-</a:t>
            </a:r>
            <a:r>
              <a:rPr sz="2000" u="heavy" spc="90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Lucida Sans Unicode"/>
                <a:cs typeface="Lucida Sans Unicode"/>
                <a:hlinkClick r:id="rId6"/>
              </a:rPr>
              <a:t> </a:t>
            </a:r>
            <a:r>
              <a:rPr sz="2000" u="heavy" spc="-15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Lucida Sans Unicode"/>
                <a:cs typeface="Lucida Sans Unicode"/>
                <a:hlinkClick r:id="rId6"/>
              </a:rPr>
              <a:t>ILPD</a:t>
            </a:r>
            <a:r>
              <a:rPr sz="2000" u="heavy" spc="90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Lucida Sans Unicode"/>
                <a:cs typeface="Lucida Sans Unicode"/>
                <a:hlinkClick r:id="rId6"/>
              </a:rPr>
              <a:t> </a:t>
            </a:r>
            <a:r>
              <a:rPr sz="2000" spc="-10" dirty="0">
                <a:solidFill>
                  <a:srgbClr val="F1F1F1"/>
                </a:solidFill>
                <a:latin typeface="Lucida Sans Unicode"/>
                <a:cs typeface="Lucida Sans Unicode"/>
                <a:hlinkClick r:id="rId6"/>
              </a:rPr>
              <a:t>(</a:t>
            </a:r>
            <a:r>
              <a:rPr sz="2000" u="heavy" spc="-10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Lucida Sans Unicode"/>
                <a:cs typeface="Lucida Sans Unicode"/>
                <a:hlinkClick r:id="rId6"/>
              </a:rPr>
              <a:t>Indian</a:t>
            </a:r>
            <a:r>
              <a:rPr sz="2000" u="heavy" spc="90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Lucida Sans Unicode"/>
                <a:cs typeface="Lucida Sans Unicode"/>
                <a:hlinkClick r:id="rId6"/>
              </a:rPr>
              <a:t> </a:t>
            </a:r>
            <a:r>
              <a:rPr sz="2000" u="heavy" spc="35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Lucida Sans Unicode"/>
                <a:cs typeface="Lucida Sans Unicode"/>
                <a:hlinkClick r:id="rId6"/>
              </a:rPr>
              <a:t>Liver</a:t>
            </a:r>
            <a:r>
              <a:rPr sz="2000" u="heavy" spc="85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Lucida Sans Unicode"/>
                <a:cs typeface="Lucida Sans Unicode"/>
                <a:hlinkClick r:id="rId6"/>
              </a:rPr>
              <a:t> </a:t>
            </a:r>
            <a:r>
              <a:rPr sz="2000" u="heavy" spc="30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Lucida Sans Unicode"/>
                <a:cs typeface="Lucida Sans Unicode"/>
                <a:hlinkClick r:id="rId6"/>
              </a:rPr>
              <a:t>Patient</a:t>
            </a:r>
            <a:r>
              <a:rPr sz="2000" u="heavy" spc="90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Lucida Sans Unicode"/>
                <a:cs typeface="Lucida Sans Unicode"/>
                <a:hlinkClick r:id="rId6"/>
              </a:rPr>
              <a:t> </a:t>
            </a:r>
            <a:r>
              <a:rPr sz="2000" u="heavy" spc="15" dirty="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Lucida Sans Unicode"/>
                <a:cs typeface="Lucida Sans Unicode"/>
                <a:hlinkClick r:id="rId6"/>
              </a:rPr>
              <a:t>Dataset)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863810"/>
            <a:ext cx="16440149" cy="2562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49328"/>
            <a:ext cx="7107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/>
              <a:t>Dataset</a:t>
            </a:r>
            <a:r>
              <a:rPr spc="360" dirty="0"/>
              <a:t> </a:t>
            </a:r>
            <a:r>
              <a:rPr spc="335" dirty="0"/>
              <a:t>sample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pc="-560" dirty="0"/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91461" y="5461613"/>
            <a:ext cx="686435" cy="228600"/>
            <a:chOff x="2991461" y="5461613"/>
            <a:chExt cx="686435" cy="228600"/>
          </a:xfrm>
        </p:grpSpPr>
        <p:sp>
          <p:nvSpPr>
            <p:cNvPr id="3" name="object 3"/>
            <p:cNvSpPr/>
            <p:nvPr/>
          </p:nvSpPr>
          <p:spPr>
            <a:xfrm>
              <a:off x="2991461" y="5575870"/>
              <a:ext cx="657860" cy="0"/>
            </a:xfrm>
            <a:custGeom>
              <a:avLst/>
              <a:gdLst/>
              <a:ahLst/>
              <a:cxnLst/>
              <a:rect l="l" t="t" r="r" b="b"/>
              <a:pathLst>
                <a:path w="657860">
                  <a:moveTo>
                    <a:pt x="0" y="0"/>
                  </a:moveTo>
                  <a:lnTo>
                    <a:pt x="657361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4769" y="5490145"/>
              <a:ext cx="114300" cy="171450"/>
            </a:xfrm>
            <a:custGeom>
              <a:avLst/>
              <a:gdLst/>
              <a:ahLst/>
              <a:cxnLst/>
              <a:rect l="l" t="t" r="r" b="b"/>
              <a:pathLst>
                <a:path w="114300" h="171450">
                  <a:moveTo>
                    <a:pt x="0" y="0"/>
                  </a:moveTo>
                  <a:lnTo>
                    <a:pt x="114052" y="85725"/>
                  </a:lnTo>
                  <a:lnTo>
                    <a:pt x="0" y="171450"/>
                  </a:lnTo>
                </a:path>
              </a:pathLst>
            </a:custGeom>
            <a:ln w="570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396939" y="4442531"/>
            <a:ext cx="3795395" cy="1571625"/>
            <a:chOff x="9396939" y="4442531"/>
            <a:chExt cx="3795395" cy="1571625"/>
          </a:xfrm>
        </p:grpSpPr>
        <p:sp>
          <p:nvSpPr>
            <p:cNvPr id="6" name="object 6"/>
            <p:cNvSpPr/>
            <p:nvPr/>
          </p:nvSpPr>
          <p:spPr>
            <a:xfrm>
              <a:off x="9425514" y="5218240"/>
              <a:ext cx="923925" cy="24130"/>
            </a:xfrm>
            <a:custGeom>
              <a:avLst/>
              <a:gdLst/>
              <a:ahLst/>
              <a:cxnLst/>
              <a:rect l="l" t="t" r="r" b="b"/>
              <a:pathLst>
                <a:path w="923925" h="24129">
                  <a:moveTo>
                    <a:pt x="0" y="23749"/>
                  </a:moveTo>
                  <a:lnTo>
                    <a:pt x="923662" y="0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32568" y="5135484"/>
              <a:ext cx="116839" cy="171450"/>
            </a:xfrm>
            <a:custGeom>
              <a:avLst/>
              <a:gdLst/>
              <a:ahLst/>
              <a:cxnLst/>
              <a:rect l="l" t="t" r="r" b="b"/>
              <a:pathLst>
                <a:path w="116840" h="171450">
                  <a:moveTo>
                    <a:pt x="0" y="0"/>
                  </a:moveTo>
                  <a:lnTo>
                    <a:pt x="116608" y="82754"/>
                  </a:lnTo>
                  <a:lnTo>
                    <a:pt x="4407" y="171393"/>
                  </a:lnTo>
                </a:path>
              </a:pathLst>
            </a:custGeom>
            <a:ln w="571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19943" y="4442531"/>
              <a:ext cx="2771775" cy="1571625"/>
            </a:xfrm>
            <a:custGeom>
              <a:avLst/>
              <a:gdLst/>
              <a:ahLst/>
              <a:cxnLst/>
              <a:rect l="l" t="t" r="r" b="b"/>
              <a:pathLst>
                <a:path w="2771775" h="1571625">
                  <a:moveTo>
                    <a:pt x="2286800" y="1571566"/>
                  </a:moveTo>
                  <a:lnTo>
                    <a:pt x="484974" y="1571566"/>
                  </a:lnTo>
                  <a:lnTo>
                    <a:pt x="438268" y="1569342"/>
                  </a:lnTo>
                  <a:lnTo>
                    <a:pt x="392817" y="1562806"/>
                  </a:lnTo>
                  <a:lnTo>
                    <a:pt x="348827" y="1552162"/>
                  </a:lnTo>
                  <a:lnTo>
                    <a:pt x="306498" y="1537613"/>
                  </a:lnTo>
                  <a:lnTo>
                    <a:pt x="266036" y="1519363"/>
                  </a:lnTo>
                  <a:lnTo>
                    <a:pt x="227643" y="1497614"/>
                  </a:lnTo>
                  <a:lnTo>
                    <a:pt x="191522" y="1472572"/>
                  </a:lnTo>
                  <a:lnTo>
                    <a:pt x="157876" y="1444440"/>
                  </a:lnTo>
                  <a:lnTo>
                    <a:pt x="126909" y="1413420"/>
                  </a:lnTo>
                  <a:lnTo>
                    <a:pt x="98825" y="1379717"/>
                  </a:lnTo>
                  <a:lnTo>
                    <a:pt x="73825" y="1343535"/>
                  </a:lnTo>
                  <a:lnTo>
                    <a:pt x="52114" y="1305076"/>
                  </a:lnTo>
                  <a:lnTo>
                    <a:pt x="33895" y="1264544"/>
                  </a:lnTo>
                  <a:lnTo>
                    <a:pt x="19370" y="1222144"/>
                  </a:lnTo>
                  <a:lnTo>
                    <a:pt x="8744" y="1178078"/>
                  </a:lnTo>
                  <a:lnTo>
                    <a:pt x="2220" y="1132550"/>
                  </a:lnTo>
                  <a:lnTo>
                    <a:pt x="0" y="1085764"/>
                  </a:lnTo>
                  <a:lnTo>
                    <a:pt x="0" y="485801"/>
                  </a:lnTo>
                  <a:lnTo>
                    <a:pt x="2220" y="439015"/>
                  </a:lnTo>
                  <a:lnTo>
                    <a:pt x="8744" y="393487"/>
                  </a:lnTo>
                  <a:lnTo>
                    <a:pt x="19370" y="349422"/>
                  </a:lnTo>
                  <a:lnTo>
                    <a:pt x="33895" y="307021"/>
                  </a:lnTo>
                  <a:lnTo>
                    <a:pt x="52114" y="266490"/>
                  </a:lnTo>
                  <a:lnTo>
                    <a:pt x="73825" y="228031"/>
                  </a:lnTo>
                  <a:lnTo>
                    <a:pt x="98825" y="191848"/>
                  </a:lnTo>
                  <a:lnTo>
                    <a:pt x="126909" y="158145"/>
                  </a:lnTo>
                  <a:lnTo>
                    <a:pt x="157876" y="127126"/>
                  </a:lnTo>
                  <a:lnTo>
                    <a:pt x="191522" y="98993"/>
                  </a:lnTo>
                  <a:lnTo>
                    <a:pt x="227643" y="73951"/>
                  </a:lnTo>
                  <a:lnTo>
                    <a:pt x="266036" y="52203"/>
                  </a:lnTo>
                  <a:lnTo>
                    <a:pt x="306498" y="33953"/>
                  </a:lnTo>
                  <a:lnTo>
                    <a:pt x="348827" y="19404"/>
                  </a:lnTo>
                  <a:lnTo>
                    <a:pt x="392817" y="8759"/>
                  </a:lnTo>
                  <a:lnTo>
                    <a:pt x="438268" y="2223"/>
                  </a:lnTo>
                  <a:lnTo>
                    <a:pt x="484974" y="0"/>
                  </a:lnTo>
                  <a:lnTo>
                    <a:pt x="2286800" y="0"/>
                  </a:lnTo>
                  <a:lnTo>
                    <a:pt x="2333507" y="2223"/>
                  </a:lnTo>
                  <a:lnTo>
                    <a:pt x="2378957" y="8759"/>
                  </a:lnTo>
                  <a:lnTo>
                    <a:pt x="2422947" y="19404"/>
                  </a:lnTo>
                  <a:lnTo>
                    <a:pt x="2465276" y="33953"/>
                  </a:lnTo>
                  <a:lnTo>
                    <a:pt x="2505738" y="52203"/>
                  </a:lnTo>
                  <a:lnTo>
                    <a:pt x="2544131" y="73951"/>
                  </a:lnTo>
                  <a:lnTo>
                    <a:pt x="2580252" y="98993"/>
                  </a:lnTo>
                  <a:lnTo>
                    <a:pt x="2613898" y="127126"/>
                  </a:lnTo>
                  <a:lnTo>
                    <a:pt x="2644865" y="158145"/>
                  </a:lnTo>
                  <a:lnTo>
                    <a:pt x="2672949" y="191848"/>
                  </a:lnTo>
                  <a:lnTo>
                    <a:pt x="2697949" y="228031"/>
                  </a:lnTo>
                  <a:lnTo>
                    <a:pt x="2719660" y="266490"/>
                  </a:lnTo>
                  <a:lnTo>
                    <a:pt x="2737879" y="307021"/>
                  </a:lnTo>
                  <a:lnTo>
                    <a:pt x="2752404" y="349422"/>
                  </a:lnTo>
                  <a:lnTo>
                    <a:pt x="2763030" y="393487"/>
                  </a:lnTo>
                  <a:lnTo>
                    <a:pt x="2769554" y="439015"/>
                  </a:lnTo>
                  <a:lnTo>
                    <a:pt x="2771774" y="485801"/>
                  </a:lnTo>
                  <a:lnTo>
                    <a:pt x="2771774" y="1085764"/>
                  </a:lnTo>
                  <a:lnTo>
                    <a:pt x="2769554" y="1132550"/>
                  </a:lnTo>
                  <a:lnTo>
                    <a:pt x="2763030" y="1178078"/>
                  </a:lnTo>
                  <a:lnTo>
                    <a:pt x="2752404" y="1222144"/>
                  </a:lnTo>
                  <a:lnTo>
                    <a:pt x="2737879" y="1264544"/>
                  </a:lnTo>
                  <a:lnTo>
                    <a:pt x="2719660" y="1305076"/>
                  </a:lnTo>
                  <a:lnTo>
                    <a:pt x="2697949" y="1343535"/>
                  </a:lnTo>
                  <a:lnTo>
                    <a:pt x="2672949" y="1379717"/>
                  </a:lnTo>
                  <a:lnTo>
                    <a:pt x="2644865" y="1413420"/>
                  </a:lnTo>
                  <a:lnTo>
                    <a:pt x="2613898" y="1444440"/>
                  </a:lnTo>
                  <a:lnTo>
                    <a:pt x="2580252" y="1472572"/>
                  </a:lnTo>
                  <a:lnTo>
                    <a:pt x="2544131" y="1497614"/>
                  </a:lnTo>
                  <a:lnTo>
                    <a:pt x="2505738" y="1519363"/>
                  </a:lnTo>
                  <a:lnTo>
                    <a:pt x="2465276" y="1537613"/>
                  </a:lnTo>
                  <a:lnTo>
                    <a:pt x="2422947" y="1552162"/>
                  </a:lnTo>
                  <a:lnTo>
                    <a:pt x="2378957" y="1562806"/>
                  </a:lnTo>
                  <a:lnTo>
                    <a:pt x="2333507" y="1569342"/>
                  </a:lnTo>
                  <a:lnTo>
                    <a:pt x="2286800" y="1571566"/>
                  </a:lnTo>
                  <a:close/>
                </a:path>
              </a:pathLst>
            </a:custGeom>
            <a:solidFill>
              <a:srgbClr val="007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649982" y="4653316"/>
            <a:ext cx="23164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8490" marR="5080" indent="-606425">
              <a:lnSpc>
                <a:spcPct val="116100"/>
              </a:lnSpc>
              <a:spcBef>
                <a:spcPts val="100"/>
              </a:spcBef>
            </a:pPr>
            <a:r>
              <a:rPr sz="2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8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28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8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8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8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8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sz="2800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16697" y="3376504"/>
            <a:ext cx="2771775" cy="1295400"/>
          </a:xfrm>
          <a:custGeom>
            <a:avLst/>
            <a:gdLst/>
            <a:ahLst/>
            <a:cxnLst/>
            <a:rect l="l" t="t" r="r" b="b"/>
            <a:pathLst>
              <a:path w="2771775" h="1295400">
                <a:moveTo>
                  <a:pt x="2286439" y="1295339"/>
                </a:moveTo>
                <a:lnTo>
                  <a:pt x="485334" y="1295339"/>
                </a:lnTo>
                <a:lnTo>
                  <a:pt x="438593" y="1293114"/>
                </a:lnTo>
                <a:lnTo>
                  <a:pt x="393110" y="1286576"/>
                </a:lnTo>
                <a:lnTo>
                  <a:pt x="349086" y="1275928"/>
                </a:lnTo>
                <a:lnTo>
                  <a:pt x="306726" y="1261373"/>
                </a:lnTo>
                <a:lnTo>
                  <a:pt x="266234" y="1243116"/>
                </a:lnTo>
                <a:lnTo>
                  <a:pt x="227812" y="1221361"/>
                </a:lnTo>
                <a:lnTo>
                  <a:pt x="191664" y="1196309"/>
                </a:lnTo>
                <a:lnTo>
                  <a:pt x="157994" y="1168167"/>
                </a:lnTo>
                <a:lnTo>
                  <a:pt x="127004" y="1137136"/>
                </a:lnTo>
                <a:lnTo>
                  <a:pt x="98898" y="1103421"/>
                </a:lnTo>
                <a:lnTo>
                  <a:pt x="73880" y="1067226"/>
                </a:lnTo>
                <a:lnTo>
                  <a:pt x="52153" y="1028753"/>
                </a:lnTo>
                <a:lnTo>
                  <a:pt x="33920" y="988207"/>
                </a:lnTo>
                <a:lnTo>
                  <a:pt x="19385" y="945792"/>
                </a:lnTo>
                <a:lnTo>
                  <a:pt x="8751" y="901710"/>
                </a:lnTo>
                <a:lnTo>
                  <a:pt x="2221" y="856166"/>
                </a:lnTo>
                <a:lnTo>
                  <a:pt x="0" y="809363"/>
                </a:lnTo>
                <a:lnTo>
                  <a:pt x="0" y="485975"/>
                </a:lnTo>
                <a:lnTo>
                  <a:pt x="2221" y="439172"/>
                </a:lnTo>
                <a:lnTo>
                  <a:pt x="8751" y="393628"/>
                </a:lnTo>
                <a:lnTo>
                  <a:pt x="19385" y="349547"/>
                </a:lnTo>
                <a:lnTo>
                  <a:pt x="33920" y="307131"/>
                </a:lnTo>
                <a:lnTo>
                  <a:pt x="52153" y="266585"/>
                </a:lnTo>
                <a:lnTo>
                  <a:pt x="73880" y="228112"/>
                </a:lnTo>
                <a:lnTo>
                  <a:pt x="98898" y="191917"/>
                </a:lnTo>
                <a:lnTo>
                  <a:pt x="127004" y="158202"/>
                </a:lnTo>
                <a:lnTo>
                  <a:pt x="157994" y="127171"/>
                </a:lnTo>
                <a:lnTo>
                  <a:pt x="191664" y="99029"/>
                </a:lnTo>
                <a:lnTo>
                  <a:pt x="227812" y="73978"/>
                </a:lnTo>
                <a:lnTo>
                  <a:pt x="266234" y="52222"/>
                </a:lnTo>
                <a:lnTo>
                  <a:pt x="306726" y="33965"/>
                </a:lnTo>
                <a:lnTo>
                  <a:pt x="349086" y="19410"/>
                </a:lnTo>
                <a:lnTo>
                  <a:pt x="393110" y="8762"/>
                </a:lnTo>
                <a:lnTo>
                  <a:pt x="438593" y="2224"/>
                </a:lnTo>
                <a:lnTo>
                  <a:pt x="485334" y="0"/>
                </a:lnTo>
                <a:lnTo>
                  <a:pt x="2286439" y="0"/>
                </a:lnTo>
                <a:lnTo>
                  <a:pt x="2333180" y="2224"/>
                </a:lnTo>
                <a:lnTo>
                  <a:pt x="2378664" y="8762"/>
                </a:lnTo>
                <a:lnTo>
                  <a:pt x="2422688" y="19410"/>
                </a:lnTo>
                <a:lnTo>
                  <a:pt x="2465048" y="33965"/>
                </a:lnTo>
                <a:lnTo>
                  <a:pt x="2505540" y="52222"/>
                </a:lnTo>
                <a:lnTo>
                  <a:pt x="2543962" y="73978"/>
                </a:lnTo>
                <a:lnTo>
                  <a:pt x="2580110" y="99029"/>
                </a:lnTo>
                <a:lnTo>
                  <a:pt x="2613780" y="127171"/>
                </a:lnTo>
                <a:lnTo>
                  <a:pt x="2644770" y="158202"/>
                </a:lnTo>
                <a:lnTo>
                  <a:pt x="2672876" y="191917"/>
                </a:lnTo>
                <a:lnTo>
                  <a:pt x="2697894" y="228112"/>
                </a:lnTo>
                <a:lnTo>
                  <a:pt x="2719621" y="266585"/>
                </a:lnTo>
                <a:lnTo>
                  <a:pt x="2737854" y="307131"/>
                </a:lnTo>
                <a:lnTo>
                  <a:pt x="2752389" y="349547"/>
                </a:lnTo>
                <a:lnTo>
                  <a:pt x="2763023" y="393628"/>
                </a:lnTo>
                <a:lnTo>
                  <a:pt x="2769552" y="439172"/>
                </a:lnTo>
                <a:lnTo>
                  <a:pt x="2771774" y="485975"/>
                </a:lnTo>
                <a:lnTo>
                  <a:pt x="2771774" y="809363"/>
                </a:lnTo>
                <a:lnTo>
                  <a:pt x="2769552" y="856166"/>
                </a:lnTo>
                <a:lnTo>
                  <a:pt x="2763023" y="901710"/>
                </a:lnTo>
                <a:lnTo>
                  <a:pt x="2752389" y="945792"/>
                </a:lnTo>
                <a:lnTo>
                  <a:pt x="2737854" y="988207"/>
                </a:lnTo>
                <a:lnTo>
                  <a:pt x="2719621" y="1028753"/>
                </a:lnTo>
                <a:lnTo>
                  <a:pt x="2697894" y="1067226"/>
                </a:lnTo>
                <a:lnTo>
                  <a:pt x="2672876" y="1103421"/>
                </a:lnTo>
                <a:lnTo>
                  <a:pt x="2644770" y="1137136"/>
                </a:lnTo>
                <a:lnTo>
                  <a:pt x="2613780" y="1168167"/>
                </a:lnTo>
                <a:lnTo>
                  <a:pt x="2580110" y="1196309"/>
                </a:lnTo>
                <a:lnTo>
                  <a:pt x="2543962" y="1221361"/>
                </a:lnTo>
                <a:lnTo>
                  <a:pt x="2505540" y="1243116"/>
                </a:lnTo>
                <a:lnTo>
                  <a:pt x="2465048" y="1261373"/>
                </a:lnTo>
                <a:lnTo>
                  <a:pt x="2422688" y="1275928"/>
                </a:lnTo>
                <a:lnTo>
                  <a:pt x="2378664" y="1286576"/>
                </a:lnTo>
                <a:lnTo>
                  <a:pt x="2333180" y="1293114"/>
                </a:lnTo>
                <a:lnTo>
                  <a:pt x="2286439" y="1295339"/>
                </a:lnTo>
                <a:close/>
              </a:path>
            </a:pathLst>
          </a:custGeom>
          <a:solidFill>
            <a:srgbClr val="D4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28727" y="3453938"/>
            <a:ext cx="23501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 marR="5080" indent="-975360">
              <a:lnSpc>
                <a:spcPct val="116100"/>
              </a:lnSpc>
              <a:spcBef>
                <a:spcPts val="100"/>
              </a:spcBef>
            </a:pPr>
            <a:r>
              <a:rPr sz="2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Liver </a:t>
            </a:r>
            <a:r>
              <a:rPr sz="2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Disease </a:t>
            </a:r>
            <a:r>
              <a:rPr sz="2800" spc="-8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(1)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16697" y="5810570"/>
            <a:ext cx="2971800" cy="1285875"/>
          </a:xfrm>
          <a:custGeom>
            <a:avLst/>
            <a:gdLst/>
            <a:ahLst/>
            <a:cxnLst/>
            <a:rect l="l" t="t" r="r" b="b"/>
            <a:pathLst>
              <a:path w="2971800" h="1285875">
                <a:moveTo>
                  <a:pt x="2486264" y="1285827"/>
                </a:moveTo>
                <a:lnTo>
                  <a:pt x="485535" y="1285827"/>
                </a:lnTo>
                <a:lnTo>
                  <a:pt x="438775" y="1283600"/>
                </a:lnTo>
                <a:lnTo>
                  <a:pt x="393272" y="1277055"/>
                </a:lnTo>
                <a:lnTo>
                  <a:pt x="349231" y="1266396"/>
                </a:lnTo>
                <a:lnTo>
                  <a:pt x="306853" y="1251826"/>
                </a:lnTo>
                <a:lnTo>
                  <a:pt x="266344" y="1233550"/>
                </a:lnTo>
                <a:lnTo>
                  <a:pt x="227906" y="1211771"/>
                </a:lnTo>
                <a:lnTo>
                  <a:pt x="191743" y="1186694"/>
                </a:lnTo>
                <a:lnTo>
                  <a:pt x="158059" y="1158522"/>
                </a:lnTo>
                <a:lnTo>
                  <a:pt x="127056" y="1127458"/>
                </a:lnTo>
                <a:lnTo>
                  <a:pt x="98939" y="1093708"/>
                </a:lnTo>
                <a:lnTo>
                  <a:pt x="73911" y="1057474"/>
                </a:lnTo>
                <a:lnTo>
                  <a:pt x="52174" y="1018961"/>
                </a:lnTo>
                <a:lnTo>
                  <a:pt x="33934" y="978372"/>
                </a:lnTo>
                <a:lnTo>
                  <a:pt x="19393" y="935912"/>
                </a:lnTo>
                <a:lnTo>
                  <a:pt x="8754" y="891784"/>
                </a:lnTo>
                <a:lnTo>
                  <a:pt x="2222" y="846192"/>
                </a:lnTo>
                <a:lnTo>
                  <a:pt x="0" y="799340"/>
                </a:lnTo>
                <a:lnTo>
                  <a:pt x="0" y="486486"/>
                </a:lnTo>
                <a:lnTo>
                  <a:pt x="2222" y="439634"/>
                </a:lnTo>
                <a:lnTo>
                  <a:pt x="8754" y="394042"/>
                </a:lnTo>
                <a:lnTo>
                  <a:pt x="19393" y="349914"/>
                </a:lnTo>
                <a:lnTo>
                  <a:pt x="33934" y="307454"/>
                </a:lnTo>
                <a:lnTo>
                  <a:pt x="52174" y="266866"/>
                </a:lnTo>
                <a:lnTo>
                  <a:pt x="73911" y="228353"/>
                </a:lnTo>
                <a:lnTo>
                  <a:pt x="98939" y="192119"/>
                </a:lnTo>
                <a:lnTo>
                  <a:pt x="127056" y="158368"/>
                </a:lnTo>
                <a:lnTo>
                  <a:pt x="158059" y="127305"/>
                </a:lnTo>
                <a:lnTo>
                  <a:pt x="191743" y="99133"/>
                </a:lnTo>
                <a:lnTo>
                  <a:pt x="227906" y="74055"/>
                </a:lnTo>
                <a:lnTo>
                  <a:pt x="266344" y="52277"/>
                </a:lnTo>
                <a:lnTo>
                  <a:pt x="306853" y="34001"/>
                </a:lnTo>
                <a:lnTo>
                  <a:pt x="349231" y="19431"/>
                </a:lnTo>
                <a:lnTo>
                  <a:pt x="393272" y="8772"/>
                </a:lnTo>
                <a:lnTo>
                  <a:pt x="438775" y="2226"/>
                </a:lnTo>
                <a:lnTo>
                  <a:pt x="485535" y="0"/>
                </a:lnTo>
                <a:lnTo>
                  <a:pt x="2486264" y="0"/>
                </a:lnTo>
                <a:lnTo>
                  <a:pt x="2533024" y="2226"/>
                </a:lnTo>
                <a:lnTo>
                  <a:pt x="2578527" y="8772"/>
                </a:lnTo>
                <a:lnTo>
                  <a:pt x="2622568" y="19431"/>
                </a:lnTo>
                <a:lnTo>
                  <a:pt x="2664946" y="34001"/>
                </a:lnTo>
                <a:lnTo>
                  <a:pt x="2705455" y="52277"/>
                </a:lnTo>
                <a:lnTo>
                  <a:pt x="2743893" y="74055"/>
                </a:lnTo>
                <a:lnTo>
                  <a:pt x="2780056" y="99133"/>
                </a:lnTo>
                <a:lnTo>
                  <a:pt x="2813740" y="127305"/>
                </a:lnTo>
                <a:lnTo>
                  <a:pt x="2844743" y="158368"/>
                </a:lnTo>
                <a:lnTo>
                  <a:pt x="2872860" y="192119"/>
                </a:lnTo>
                <a:lnTo>
                  <a:pt x="2897888" y="228353"/>
                </a:lnTo>
                <a:lnTo>
                  <a:pt x="2919624" y="266866"/>
                </a:lnTo>
                <a:lnTo>
                  <a:pt x="2937865" y="307454"/>
                </a:lnTo>
                <a:lnTo>
                  <a:pt x="2952406" y="349914"/>
                </a:lnTo>
                <a:lnTo>
                  <a:pt x="2963045" y="394042"/>
                </a:lnTo>
                <a:lnTo>
                  <a:pt x="2969577" y="439634"/>
                </a:lnTo>
                <a:lnTo>
                  <a:pt x="2971799" y="486486"/>
                </a:lnTo>
                <a:lnTo>
                  <a:pt x="2971799" y="799340"/>
                </a:lnTo>
                <a:lnTo>
                  <a:pt x="2969577" y="846192"/>
                </a:lnTo>
                <a:lnTo>
                  <a:pt x="2963045" y="891784"/>
                </a:lnTo>
                <a:lnTo>
                  <a:pt x="2952406" y="935912"/>
                </a:lnTo>
                <a:lnTo>
                  <a:pt x="2937865" y="978372"/>
                </a:lnTo>
                <a:lnTo>
                  <a:pt x="2919624" y="1018961"/>
                </a:lnTo>
                <a:lnTo>
                  <a:pt x="2897888" y="1057474"/>
                </a:lnTo>
                <a:lnTo>
                  <a:pt x="2872860" y="1093708"/>
                </a:lnTo>
                <a:lnTo>
                  <a:pt x="2844743" y="1127458"/>
                </a:lnTo>
                <a:lnTo>
                  <a:pt x="2813740" y="1158522"/>
                </a:lnTo>
                <a:lnTo>
                  <a:pt x="2780056" y="1186694"/>
                </a:lnTo>
                <a:lnTo>
                  <a:pt x="2743893" y="1211771"/>
                </a:lnTo>
                <a:lnTo>
                  <a:pt x="2705455" y="1233550"/>
                </a:lnTo>
                <a:lnTo>
                  <a:pt x="2664946" y="1251826"/>
                </a:lnTo>
                <a:lnTo>
                  <a:pt x="2622568" y="1266396"/>
                </a:lnTo>
                <a:lnTo>
                  <a:pt x="2578527" y="1277055"/>
                </a:lnTo>
                <a:lnTo>
                  <a:pt x="2533024" y="1283600"/>
                </a:lnTo>
                <a:lnTo>
                  <a:pt x="2486264" y="1285827"/>
                </a:lnTo>
                <a:close/>
              </a:path>
            </a:pathLst>
          </a:custGeom>
          <a:solidFill>
            <a:srgbClr val="60BA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15668" y="5878484"/>
            <a:ext cx="19754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840">
              <a:lnSpc>
                <a:spcPct val="116100"/>
              </a:lnSpc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28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Liver </a:t>
            </a:r>
            <a:r>
              <a:rPr sz="2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sz="2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(0)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54023" y="4847589"/>
            <a:ext cx="2036445" cy="1361440"/>
            <a:chOff x="954023" y="4847589"/>
            <a:chExt cx="2036445" cy="136144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023" y="6035039"/>
              <a:ext cx="2036063" cy="1737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31496" y="4847589"/>
              <a:ext cx="1511935" cy="1276350"/>
            </a:xfrm>
            <a:custGeom>
              <a:avLst/>
              <a:gdLst/>
              <a:ahLst/>
              <a:cxnLst/>
              <a:rect l="l" t="t" r="r" b="b"/>
              <a:pathLst>
                <a:path w="1511935" h="1276350">
                  <a:moveTo>
                    <a:pt x="148374" y="0"/>
                  </a:moveTo>
                  <a:close/>
                </a:path>
                <a:path w="1511935" h="1276350">
                  <a:moveTo>
                    <a:pt x="1430865" y="1275902"/>
                  </a:moveTo>
                  <a:lnTo>
                    <a:pt x="80488" y="1275902"/>
                  </a:lnTo>
                  <a:lnTo>
                    <a:pt x="49317" y="1269545"/>
                  </a:lnTo>
                  <a:lnTo>
                    <a:pt x="23715" y="1252264"/>
                  </a:lnTo>
                  <a:lnTo>
                    <a:pt x="6378" y="1226746"/>
                  </a:lnTo>
                  <a:lnTo>
                    <a:pt x="0" y="1195678"/>
                  </a:lnTo>
                  <a:lnTo>
                    <a:pt x="0" y="209070"/>
                  </a:lnTo>
                  <a:lnTo>
                    <a:pt x="5261" y="181128"/>
                  </a:lnTo>
                  <a:lnTo>
                    <a:pt x="19687" y="157716"/>
                  </a:lnTo>
                  <a:lnTo>
                    <a:pt x="41242" y="140533"/>
                  </a:lnTo>
                  <a:lnTo>
                    <a:pt x="67887" y="131277"/>
                  </a:lnTo>
                  <a:lnTo>
                    <a:pt x="67887" y="80224"/>
                  </a:lnTo>
                  <a:lnTo>
                    <a:pt x="74265" y="49156"/>
                  </a:lnTo>
                  <a:lnTo>
                    <a:pt x="91602" y="23638"/>
                  </a:lnTo>
                  <a:lnTo>
                    <a:pt x="117204" y="6357"/>
                  </a:lnTo>
                  <a:lnTo>
                    <a:pt x="148374" y="0"/>
                  </a:lnTo>
                  <a:lnTo>
                    <a:pt x="572736" y="0"/>
                  </a:lnTo>
                  <a:lnTo>
                    <a:pt x="629508" y="23638"/>
                  </a:lnTo>
                  <a:lnTo>
                    <a:pt x="653224" y="80224"/>
                  </a:lnTo>
                  <a:lnTo>
                    <a:pt x="653224" y="128846"/>
                  </a:lnTo>
                  <a:lnTo>
                    <a:pt x="1430865" y="128846"/>
                  </a:lnTo>
                  <a:lnTo>
                    <a:pt x="1487842" y="152372"/>
                  </a:lnTo>
                  <a:lnTo>
                    <a:pt x="1511760" y="209070"/>
                  </a:lnTo>
                  <a:lnTo>
                    <a:pt x="1511760" y="1195678"/>
                  </a:lnTo>
                  <a:lnTo>
                    <a:pt x="1505319" y="1226871"/>
                  </a:lnTo>
                  <a:lnTo>
                    <a:pt x="1487841" y="1252376"/>
                  </a:lnTo>
                  <a:lnTo>
                    <a:pt x="1462099" y="1269587"/>
                  </a:lnTo>
                  <a:lnTo>
                    <a:pt x="1430865" y="1275902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893" y="4877863"/>
              <a:ext cx="1450777" cy="121512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79261" y="4895017"/>
              <a:ext cx="1416685" cy="1181100"/>
            </a:xfrm>
            <a:custGeom>
              <a:avLst/>
              <a:gdLst/>
              <a:ahLst/>
              <a:cxnLst/>
              <a:rect l="l" t="t" r="r" b="b"/>
              <a:pathLst>
                <a:path w="1416685" h="1181100">
                  <a:moveTo>
                    <a:pt x="100653" y="0"/>
                  </a:moveTo>
                  <a:lnTo>
                    <a:pt x="87754" y="2535"/>
                  </a:lnTo>
                  <a:lnTo>
                    <a:pt x="77325" y="9489"/>
                  </a:lnTo>
                  <a:lnTo>
                    <a:pt x="70347" y="19884"/>
                  </a:lnTo>
                  <a:lnTo>
                    <a:pt x="67804" y="32742"/>
                  </a:lnTo>
                  <a:lnTo>
                    <a:pt x="67804" y="111659"/>
                  </a:lnTo>
                  <a:lnTo>
                    <a:pt x="67762" y="121147"/>
                  </a:lnTo>
                  <a:lnTo>
                    <a:pt x="60056" y="128828"/>
                  </a:lnTo>
                  <a:lnTo>
                    <a:pt x="50537" y="128869"/>
                  </a:lnTo>
                  <a:lnTo>
                    <a:pt x="32427" y="128869"/>
                  </a:lnTo>
                  <a:lnTo>
                    <a:pt x="19593" y="131380"/>
                  </a:lnTo>
                  <a:lnTo>
                    <a:pt x="9309" y="138293"/>
                  </a:lnTo>
                  <a:lnTo>
                    <a:pt x="2477" y="148680"/>
                  </a:lnTo>
                  <a:lnTo>
                    <a:pt x="0" y="161611"/>
                  </a:lnTo>
                  <a:lnTo>
                    <a:pt x="0" y="1148081"/>
                  </a:lnTo>
                  <a:lnTo>
                    <a:pt x="2477" y="1161012"/>
                  </a:lnTo>
                  <a:lnTo>
                    <a:pt x="9309" y="1171399"/>
                  </a:lnTo>
                  <a:lnTo>
                    <a:pt x="19593" y="1178312"/>
                  </a:lnTo>
                  <a:lnTo>
                    <a:pt x="32427" y="1180823"/>
                  </a:lnTo>
                  <a:lnTo>
                    <a:pt x="1383067" y="1180823"/>
                  </a:lnTo>
                  <a:lnTo>
                    <a:pt x="1396033" y="1178263"/>
                  </a:lnTo>
                  <a:lnTo>
                    <a:pt x="1406607" y="1171268"/>
                  </a:lnTo>
                  <a:lnTo>
                    <a:pt x="1413729" y="1160865"/>
                  </a:lnTo>
                  <a:lnTo>
                    <a:pt x="1416339" y="1148081"/>
                  </a:lnTo>
                  <a:lnTo>
                    <a:pt x="1416339" y="161611"/>
                  </a:lnTo>
                  <a:lnTo>
                    <a:pt x="1413729" y="148827"/>
                  </a:lnTo>
                  <a:lnTo>
                    <a:pt x="1406608" y="138424"/>
                  </a:lnTo>
                  <a:lnTo>
                    <a:pt x="1396034" y="131429"/>
                  </a:lnTo>
                  <a:lnTo>
                    <a:pt x="1383067" y="128869"/>
                  </a:lnTo>
                  <a:lnTo>
                    <a:pt x="574880" y="128869"/>
                  </a:lnTo>
                  <a:lnTo>
                    <a:pt x="565361" y="128827"/>
                  </a:lnTo>
                  <a:lnTo>
                    <a:pt x="557654" y="121146"/>
                  </a:lnTo>
                  <a:lnTo>
                    <a:pt x="557614" y="111659"/>
                  </a:lnTo>
                  <a:lnTo>
                    <a:pt x="557614" y="32742"/>
                  </a:lnTo>
                  <a:lnTo>
                    <a:pt x="555070" y="19884"/>
                  </a:lnTo>
                  <a:lnTo>
                    <a:pt x="548093" y="9489"/>
                  </a:lnTo>
                  <a:lnTo>
                    <a:pt x="537664" y="2535"/>
                  </a:lnTo>
                  <a:lnTo>
                    <a:pt x="524764" y="0"/>
                  </a:lnTo>
                  <a:lnTo>
                    <a:pt x="100664" y="0"/>
                  </a:lnTo>
                  <a:close/>
                </a:path>
              </a:pathLst>
            </a:custGeom>
            <a:ln w="26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0055" y="5215127"/>
              <a:ext cx="1557527" cy="1981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32844" y="5344165"/>
              <a:ext cx="1685289" cy="778510"/>
            </a:xfrm>
            <a:custGeom>
              <a:avLst/>
              <a:gdLst/>
              <a:ahLst/>
              <a:cxnLst/>
              <a:rect l="l" t="t" r="r" b="b"/>
              <a:pathLst>
                <a:path w="1685289" h="778510">
                  <a:moveTo>
                    <a:pt x="1583344" y="778456"/>
                  </a:moveTo>
                  <a:lnTo>
                    <a:pt x="125496" y="778456"/>
                  </a:lnTo>
                  <a:lnTo>
                    <a:pt x="95915" y="774167"/>
                  </a:lnTo>
                  <a:lnTo>
                    <a:pt x="71483" y="762469"/>
                  </a:lnTo>
                  <a:lnTo>
                    <a:pt x="54704" y="745115"/>
                  </a:lnTo>
                  <a:lnTo>
                    <a:pt x="48079" y="723858"/>
                  </a:lnTo>
                  <a:lnTo>
                    <a:pt x="47671" y="723858"/>
                  </a:lnTo>
                  <a:lnTo>
                    <a:pt x="0" y="61938"/>
                  </a:lnTo>
                  <a:lnTo>
                    <a:pt x="6142" y="39182"/>
                  </a:lnTo>
                  <a:lnTo>
                    <a:pt x="22831" y="21440"/>
                  </a:lnTo>
                  <a:lnTo>
                    <a:pt x="47459" y="9417"/>
                  </a:lnTo>
                  <a:lnTo>
                    <a:pt x="77416" y="4992"/>
                  </a:lnTo>
                  <a:lnTo>
                    <a:pt x="1607385" y="0"/>
                  </a:lnTo>
                  <a:lnTo>
                    <a:pt x="1637342" y="4425"/>
                  </a:lnTo>
                  <a:lnTo>
                    <a:pt x="1661970" y="16448"/>
                  </a:lnTo>
                  <a:lnTo>
                    <a:pt x="1678659" y="34189"/>
                  </a:lnTo>
                  <a:lnTo>
                    <a:pt x="1684801" y="55771"/>
                  </a:lnTo>
                  <a:lnTo>
                    <a:pt x="1660761" y="722684"/>
                  </a:lnTo>
                  <a:lnTo>
                    <a:pt x="1654618" y="744266"/>
                  </a:lnTo>
                  <a:lnTo>
                    <a:pt x="1637929" y="762007"/>
                  </a:lnTo>
                  <a:lnTo>
                    <a:pt x="1613302" y="774030"/>
                  </a:lnTo>
                  <a:lnTo>
                    <a:pt x="1583344" y="778456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4144" y="5366620"/>
              <a:ext cx="1622025" cy="7334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79329" y="5377418"/>
              <a:ext cx="1591945" cy="711835"/>
            </a:xfrm>
            <a:custGeom>
              <a:avLst/>
              <a:gdLst/>
              <a:ahLst/>
              <a:cxnLst/>
              <a:rect l="l" t="t" r="r" b="b"/>
              <a:pathLst>
                <a:path w="1591945" h="711835">
                  <a:moveTo>
                    <a:pt x="1560566" y="0"/>
                  </a:moveTo>
                  <a:lnTo>
                    <a:pt x="30813" y="5169"/>
                  </a:lnTo>
                  <a:lnTo>
                    <a:pt x="0" y="27673"/>
                  </a:lnTo>
                  <a:lnTo>
                    <a:pt x="47698" y="688808"/>
                  </a:lnTo>
                  <a:lnTo>
                    <a:pt x="47706" y="689011"/>
                  </a:lnTo>
                  <a:lnTo>
                    <a:pt x="47706" y="689214"/>
                  </a:lnTo>
                  <a:lnTo>
                    <a:pt x="47698" y="689417"/>
                  </a:lnTo>
                  <a:lnTo>
                    <a:pt x="50136" y="698113"/>
                  </a:lnTo>
                  <a:lnTo>
                    <a:pt x="56803" y="705163"/>
                  </a:lnTo>
                  <a:lnTo>
                    <a:pt x="66726" y="709890"/>
                  </a:lnTo>
                  <a:lnTo>
                    <a:pt x="78935" y="711616"/>
                  </a:lnTo>
                  <a:lnTo>
                    <a:pt x="1536961" y="711616"/>
                  </a:lnTo>
                  <a:lnTo>
                    <a:pt x="1549104" y="709907"/>
                  </a:lnTo>
                  <a:lnTo>
                    <a:pt x="1558882" y="705209"/>
                  </a:lnTo>
                  <a:lnTo>
                    <a:pt x="1565403" y="698164"/>
                  </a:lnTo>
                  <a:lnTo>
                    <a:pt x="1567775" y="689417"/>
                  </a:lnTo>
                  <a:lnTo>
                    <a:pt x="1567773" y="689214"/>
                  </a:lnTo>
                  <a:lnTo>
                    <a:pt x="1591835" y="22207"/>
                  </a:lnTo>
                  <a:lnTo>
                    <a:pt x="1589373" y="13510"/>
                  </a:lnTo>
                  <a:lnTo>
                    <a:pt x="1582667" y="6460"/>
                  </a:lnTo>
                  <a:lnTo>
                    <a:pt x="1572735" y="1733"/>
                  </a:lnTo>
                  <a:lnTo>
                    <a:pt x="1560598" y="7"/>
                  </a:lnTo>
                  <a:close/>
                </a:path>
              </a:pathLst>
            </a:custGeom>
            <a:ln w="20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415" y="5282183"/>
              <a:ext cx="1865375" cy="902207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3695" y="5095956"/>
            <a:ext cx="1624910" cy="1371766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683088" y="3867397"/>
            <a:ext cx="8037830" cy="2700020"/>
            <a:chOff x="6683088" y="3867397"/>
            <a:chExt cx="8037830" cy="2700020"/>
          </a:xfrm>
        </p:grpSpPr>
        <p:sp>
          <p:nvSpPr>
            <p:cNvPr id="26" name="object 26"/>
            <p:cNvSpPr/>
            <p:nvPr/>
          </p:nvSpPr>
          <p:spPr>
            <a:xfrm>
              <a:off x="13986869" y="3982015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0" y="0"/>
                  </a:moveTo>
                  <a:lnTo>
                    <a:pt x="704828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576814" y="3896290"/>
              <a:ext cx="114935" cy="171450"/>
            </a:xfrm>
            <a:custGeom>
              <a:avLst/>
              <a:gdLst/>
              <a:ahLst/>
              <a:cxnLst/>
              <a:rect l="l" t="t" r="r" b="b"/>
              <a:pathLst>
                <a:path w="114934" h="171450">
                  <a:moveTo>
                    <a:pt x="0" y="0"/>
                  </a:moveTo>
                  <a:lnTo>
                    <a:pt x="114882" y="85725"/>
                  </a:lnTo>
                  <a:lnTo>
                    <a:pt x="0" y="171450"/>
                  </a:lnTo>
                </a:path>
              </a:pathLst>
            </a:custGeom>
            <a:ln w="573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986869" y="6452520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0" y="0"/>
                  </a:moveTo>
                  <a:lnTo>
                    <a:pt x="704828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576814" y="6366795"/>
              <a:ext cx="114935" cy="171450"/>
            </a:xfrm>
            <a:custGeom>
              <a:avLst/>
              <a:gdLst/>
              <a:ahLst/>
              <a:cxnLst/>
              <a:rect l="l" t="t" r="r" b="b"/>
              <a:pathLst>
                <a:path w="114934" h="171450">
                  <a:moveTo>
                    <a:pt x="0" y="0"/>
                  </a:moveTo>
                  <a:lnTo>
                    <a:pt x="114882" y="85725"/>
                  </a:lnTo>
                  <a:lnTo>
                    <a:pt x="0" y="171450"/>
                  </a:lnTo>
                </a:path>
              </a:pathLst>
            </a:custGeom>
            <a:ln w="573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958278" y="3953456"/>
              <a:ext cx="0" cy="2553335"/>
            </a:xfrm>
            <a:custGeom>
              <a:avLst/>
              <a:gdLst/>
              <a:ahLst/>
              <a:cxnLst/>
              <a:rect l="l" t="t" r="r" b="b"/>
              <a:pathLst>
                <a:path h="2553334">
                  <a:moveTo>
                    <a:pt x="0" y="0"/>
                  </a:moveTo>
                  <a:lnTo>
                    <a:pt x="0" y="2552732"/>
                  </a:lnTo>
                </a:path>
              </a:pathLst>
            </a:custGeom>
            <a:ln w="572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196294" y="5228243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761999" y="0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11663" y="5259464"/>
              <a:ext cx="723900" cy="27940"/>
            </a:xfrm>
            <a:custGeom>
              <a:avLst/>
              <a:gdLst/>
              <a:ahLst/>
              <a:cxnLst/>
              <a:rect l="l" t="t" r="r" b="b"/>
              <a:pathLst>
                <a:path w="723900" h="27939">
                  <a:moveTo>
                    <a:pt x="0" y="27427"/>
                  </a:moveTo>
                  <a:lnTo>
                    <a:pt x="723436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17815" y="5178124"/>
              <a:ext cx="117475" cy="171450"/>
            </a:xfrm>
            <a:custGeom>
              <a:avLst/>
              <a:gdLst/>
              <a:ahLst/>
              <a:cxnLst/>
              <a:rect l="l" t="t" r="r" b="b"/>
              <a:pathLst>
                <a:path w="117475" h="171450">
                  <a:moveTo>
                    <a:pt x="0" y="0"/>
                  </a:moveTo>
                  <a:lnTo>
                    <a:pt x="117285" y="81339"/>
                  </a:lnTo>
                  <a:lnTo>
                    <a:pt x="6495" y="171326"/>
                  </a:lnTo>
                </a:path>
              </a:pathLst>
            </a:custGeom>
            <a:ln w="570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65983" y="4701374"/>
              <a:ext cx="2238375" cy="1085850"/>
            </a:xfrm>
            <a:custGeom>
              <a:avLst/>
              <a:gdLst/>
              <a:ahLst/>
              <a:cxnLst/>
              <a:rect l="l" t="t" r="r" b="b"/>
              <a:pathLst>
                <a:path w="2238375" h="1085850">
                  <a:moveTo>
                    <a:pt x="1753087" y="1085849"/>
                  </a:moveTo>
                  <a:lnTo>
                    <a:pt x="485086" y="1085849"/>
                  </a:lnTo>
                  <a:lnTo>
                    <a:pt x="438369" y="1083625"/>
                  </a:lnTo>
                  <a:lnTo>
                    <a:pt x="392908" y="1077086"/>
                  </a:lnTo>
                  <a:lnTo>
                    <a:pt x="348907" y="1066438"/>
                  </a:lnTo>
                  <a:lnTo>
                    <a:pt x="306569" y="1051883"/>
                  </a:lnTo>
                  <a:lnTo>
                    <a:pt x="266097" y="1033625"/>
                  </a:lnTo>
                  <a:lnTo>
                    <a:pt x="227695" y="1011868"/>
                  </a:lnTo>
                  <a:lnTo>
                    <a:pt x="191566" y="986816"/>
                  </a:lnTo>
                  <a:lnTo>
                    <a:pt x="157912" y="958672"/>
                  </a:lnTo>
                  <a:lnTo>
                    <a:pt x="126939" y="927640"/>
                  </a:lnTo>
                  <a:lnTo>
                    <a:pt x="98847" y="893923"/>
                  </a:lnTo>
                  <a:lnTo>
                    <a:pt x="73842" y="857726"/>
                  </a:lnTo>
                  <a:lnTo>
                    <a:pt x="52126" y="819252"/>
                  </a:lnTo>
                  <a:lnTo>
                    <a:pt x="33903" y="778704"/>
                  </a:lnTo>
                  <a:lnTo>
                    <a:pt x="19375" y="736286"/>
                  </a:lnTo>
                  <a:lnTo>
                    <a:pt x="8746" y="692203"/>
                  </a:lnTo>
                  <a:lnTo>
                    <a:pt x="2220" y="646657"/>
                  </a:lnTo>
                  <a:lnTo>
                    <a:pt x="0" y="599852"/>
                  </a:lnTo>
                  <a:lnTo>
                    <a:pt x="0" y="485997"/>
                  </a:lnTo>
                  <a:lnTo>
                    <a:pt x="2220" y="439192"/>
                  </a:lnTo>
                  <a:lnTo>
                    <a:pt x="8746" y="393646"/>
                  </a:lnTo>
                  <a:lnTo>
                    <a:pt x="19375" y="349563"/>
                  </a:lnTo>
                  <a:lnTo>
                    <a:pt x="33903" y="307145"/>
                  </a:lnTo>
                  <a:lnTo>
                    <a:pt x="52126" y="266597"/>
                  </a:lnTo>
                  <a:lnTo>
                    <a:pt x="73842" y="228123"/>
                  </a:lnTo>
                  <a:lnTo>
                    <a:pt x="98847" y="191926"/>
                  </a:lnTo>
                  <a:lnTo>
                    <a:pt x="126939" y="158209"/>
                  </a:lnTo>
                  <a:lnTo>
                    <a:pt x="157912" y="127177"/>
                  </a:lnTo>
                  <a:lnTo>
                    <a:pt x="191566" y="99033"/>
                  </a:lnTo>
                  <a:lnTo>
                    <a:pt x="227695" y="73981"/>
                  </a:lnTo>
                  <a:lnTo>
                    <a:pt x="266097" y="52224"/>
                  </a:lnTo>
                  <a:lnTo>
                    <a:pt x="306569" y="33966"/>
                  </a:lnTo>
                  <a:lnTo>
                    <a:pt x="348907" y="19411"/>
                  </a:lnTo>
                  <a:lnTo>
                    <a:pt x="392908" y="8763"/>
                  </a:lnTo>
                  <a:lnTo>
                    <a:pt x="438369" y="2224"/>
                  </a:lnTo>
                  <a:lnTo>
                    <a:pt x="485086" y="0"/>
                  </a:lnTo>
                  <a:lnTo>
                    <a:pt x="1753087" y="0"/>
                  </a:lnTo>
                  <a:lnTo>
                    <a:pt x="1799804" y="2224"/>
                  </a:lnTo>
                  <a:lnTo>
                    <a:pt x="1845265" y="8763"/>
                  </a:lnTo>
                  <a:lnTo>
                    <a:pt x="1889266" y="19411"/>
                  </a:lnTo>
                  <a:lnTo>
                    <a:pt x="1931604" y="33966"/>
                  </a:lnTo>
                  <a:lnTo>
                    <a:pt x="1972075" y="52224"/>
                  </a:lnTo>
                  <a:lnTo>
                    <a:pt x="2010477" y="73981"/>
                  </a:lnTo>
                  <a:lnTo>
                    <a:pt x="2046607" y="99033"/>
                  </a:lnTo>
                  <a:lnTo>
                    <a:pt x="2080260" y="127177"/>
                  </a:lnTo>
                  <a:lnTo>
                    <a:pt x="2111234" y="158209"/>
                  </a:lnTo>
                  <a:lnTo>
                    <a:pt x="2139325" y="191926"/>
                  </a:lnTo>
                  <a:lnTo>
                    <a:pt x="2164330" y="228123"/>
                  </a:lnTo>
                  <a:lnTo>
                    <a:pt x="2186046" y="266597"/>
                  </a:lnTo>
                  <a:lnTo>
                    <a:pt x="2204270" y="307145"/>
                  </a:lnTo>
                  <a:lnTo>
                    <a:pt x="2218798" y="349563"/>
                  </a:lnTo>
                  <a:lnTo>
                    <a:pt x="2229426" y="393646"/>
                  </a:lnTo>
                  <a:lnTo>
                    <a:pt x="2235952" y="439192"/>
                  </a:lnTo>
                  <a:lnTo>
                    <a:pt x="2238173" y="485997"/>
                  </a:lnTo>
                  <a:lnTo>
                    <a:pt x="2238173" y="599852"/>
                  </a:lnTo>
                  <a:lnTo>
                    <a:pt x="2235952" y="646657"/>
                  </a:lnTo>
                  <a:lnTo>
                    <a:pt x="2229426" y="692203"/>
                  </a:lnTo>
                  <a:lnTo>
                    <a:pt x="2218798" y="736286"/>
                  </a:lnTo>
                  <a:lnTo>
                    <a:pt x="2204270" y="778704"/>
                  </a:lnTo>
                  <a:lnTo>
                    <a:pt x="2186046" y="819252"/>
                  </a:lnTo>
                  <a:lnTo>
                    <a:pt x="2164330" y="857726"/>
                  </a:lnTo>
                  <a:lnTo>
                    <a:pt x="2139325" y="893923"/>
                  </a:lnTo>
                  <a:lnTo>
                    <a:pt x="2111234" y="927640"/>
                  </a:lnTo>
                  <a:lnTo>
                    <a:pt x="2080260" y="958672"/>
                  </a:lnTo>
                  <a:lnTo>
                    <a:pt x="2046607" y="986816"/>
                  </a:lnTo>
                  <a:lnTo>
                    <a:pt x="2010477" y="1011868"/>
                  </a:lnTo>
                  <a:lnTo>
                    <a:pt x="1972075" y="1033625"/>
                  </a:lnTo>
                  <a:lnTo>
                    <a:pt x="1931604" y="1051883"/>
                  </a:lnTo>
                  <a:lnTo>
                    <a:pt x="1889266" y="1066438"/>
                  </a:lnTo>
                  <a:lnTo>
                    <a:pt x="1845265" y="1077086"/>
                  </a:lnTo>
                  <a:lnTo>
                    <a:pt x="1799804" y="1083625"/>
                  </a:lnTo>
                  <a:lnTo>
                    <a:pt x="1753087" y="1085849"/>
                  </a:lnTo>
                  <a:close/>
                </a:path>
              </a:pathLst>
            </a:custGeom>
            <a:solidFill>
              <a:srgbClr val="902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82676" y="4990331"/>
            <a:ext cx="1807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Train</a:t>
            </a:r>
            <a:r>
              <a:rPr sz="2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65983" y="6247726"/>
            <a:ext cx="2238375" cy="1085850"/>
          </a:xfrm>
          <a:custGeom>
            <a:avLst/>
            <a:gdLst/>
            <a:ahLst/>
            <a:cxnLst/>
            <a:rect l="l" t="t" r="r" b="b"/>
            <a:pathLst>
              <a:path w="2238375" h="1085850">
                <a:moveTo>
                  <a:pt x="1753087" y="1085849"/>
                </a:moveTo>
                <a:lnTo>
                  <a:pt x="485086" y="1085849"/>
                </a:lnTo>
                <a:lnTo>
                  <a:pt x="438369" y="1083625"/>
                </a:lnTo>
                <a:lnTo>
                  <a:pt x="392908" y="1077086"/>
                </a:lnTo>
                <a:lnTo>
                  <a:pt x="348907" y="1066438"/>
                </a:lnTo>
                <a:lnTo>
                  <a:pt x="306569" y="1051883"/>
                </a:lnTo>
                <a:lnTo>
                  <a:pt x="266097" y="1033625"/>
                </a:lnTo>
                <a:lnTo>
                  <a:pt x="227695" y="1011868"/>
                </a:lnTo>
                <a:lnTo>
                  <a:pt x="191566" y="986816"/>
                </a:lnTo>
                <a:lnTo>
                  <a:pt x="157912" y="958672"/>
                </a:lnTo>
                <a:lnTo>
                  <a:pt x="126939" y="927640"/>
                </a:lnTo>
                <a:lnTo>
                  <a:pt x="98847" y="893923"/>
                </a:lnTo>
                <a:lnTo>
                  <a:pt x="73842" y="857726"/>
                </a:lnTo>
                <a:lnTo>
                  <a:pt x="52126" y="819252"/>
                </a:lnTo>
                <a:lnTo>
                  <a:pt x="33903" y="778704"/>
                </a:lnTo>
                <a:lnTo>
                  <a:pt x="19375" y="736286"/>
                </a:lnTo>
                <a:lnTo>
                  <a:pt x="8746" y="692203"/>
                </a:lnTo>
                <a:lnTo>
                  <a:pt x="2220" y="646657"/>
                </a:lnTo>
                <a:lnTo>
                  <a:pt x="0" y="599852"/>
                </a:lnTo>
                <a:lnTo>
                  <a:pt x="0" y="485997"/>
                </a:lnTo>
                <a:lnTo>
                  <a:pt x="2220" y="439192"/>
                </a:lnTo>
                <a:lnTo>
                  <a:pt x="8746" y="393646"/>
                </a:lnTo>
                <a:lnTo>
                  <a:pt x="19375" y="349563"/>
                </a:lnTo>
                <a:lnTo>
                  <a:pt x="33903" y="307145"/>
                </a:lnTo>
                <a:lnTo>
                  <a:pt x="52126" y="266597"/>
                </a:lnTo>
                <a:lnTo>
                  <a:pt x="73842" y="228123"/>
                </a:lnTo>
                <a:lnTo>
                  <a:pt x="98847" y="191926"/>
                </a:lnTo>
                <a:lnTo>
                  <a:pt x="126939" y="158209"/>
                </a:lnTo>
                <a:lnTo>
                  <a:pt x="157912" y="127177"/>
                </a:lnTo>
                <a:lnTo>
                  <a:pt x="191566" y="99033"/>
                </a:lnTo>
                <a:lnTo>
                  <a:pt x="227695" y="73981"/>
                </a:lnTo>
                <a:lnTo>
                  <a:pt x="266097" y="52224"/>
                </a:lnTo>
                <a:lnTo>
                  <a:pt x="306569" y="33966"/>
                </a:lnTo>
                <a:lnTo>
                  <a:pt x="348907" y="19411"/>
                </a:lnTo>
                <a:lnTo>
                  <a:pt x="392908" y="8763"/>
                </a:lnTo>
                <a:lnTo>
                  <a:pt x="438369" y="2224"/>
                </a:lnTo>
                <a:lnTo>
                  <a:pt x="485086" y="0"/>
                </a:lnTo>
                <a:lnTo>
                  <a:pt x="1753087" y="0"/>
                </a:lnTo>
                <a:lnTo>
                  <a:pt x="1799804" y="2224"/>
                </a:lnTo>
                <a:lnTo>
                  <a:pt x="1845265" y="8763"/>
                </a:lnTo>
                <a:lnTo>
                  <a:pt x="1889266" y="19411"/>
                </a:lnTo>
                <a:lnTo>
                  <a:pt x="1931604" y="33966"/>
                </a:lnTo>
                <a:lnTo>
                  <a:pt x="1972075" y="52224"/>
                </a:lnTo>
                <a:lnTo>
                  <a:pt x="2010477" y="73981"/>
                </a:lnTo>
                <a:lnTo>
                  <a:pt x="2046607" y="99033"/>
                </a:lnTo>
                <a:lnTo>
                  <a:pt x="2080260" y="127177"/>
                </a:lnTo>
                <a:lnTo>
                  <a:pt x="2111234" y="158209"/>
                </a:lnTo>
                <a:lnTo>
                  <a:pt x="2139325" y="191926"/>
                </a:lnTo>
                <a:lnTo>
                  <a:pt x="2164330" y="228123"/>
                </a:lnTo>
                <a:lnTo>
                  <a:pt x="2186046" y="266597"/>
                </a:lnTo>
                <a:lnTo>
                  <a:pt x="2204270" y="307145"/>
                </a:lnTo>
                <a:lnTo>
                  <a:pt x="2218798" y="349563"/>
                </a:lnTo>
                <a:lnTo>
                  <a:pt x="2229426" y="393646"/>
                </a:lnTo>
                <a:lnTo>
                  <a:pt x="2235952" y="439192"/>
                </a:lnTo>
                <a:lnTo>
                  <a:pt x="2238173" y="485997"/>
                </a:lnTo>
                <a:lnTo>
                  <a:pt x="2238173" y="599852"/>
                </a:lnTo>
                <a:lnTo>
                  <a:pt x="2235952" y="646657"/>
                </a:lnTo>
                <a:lnTo>
                  <a:pt x="2229426" y="692203"/>
                </a:lnTo>
                <a:lnTo>
                  <a:pt x="2218798" y="736286"/>
                </a:lnTo>
                <a:lnTo>
                  <a:pt x="2204270" y="778704"/>
                </a:lnTo>
                <a:lnTo>
                  <a:pt x="2186046" y="819252"/>
                </a:lnTo>
                <a:lnTo>
                  <a:pt x="2164330" y="857726"/>
                </a:lnTo>
                <a:lnTo>
                  <a:pt x="2139325" y="893923"/>
                </a:lnTo>
                <a:lnTo>
                  <a:pt x="2111234" y="927640"/>
                </a:lnTo>
                <a:lnTo>
                  <a:pt x="2080260" y="958672"/>
                </a:lnTo>
                <a:lnTo>
                  <a:pt x="2046607" y="986816"/>
                </a:lnTo>
                <a:lnTo>
                  <a:pt x="2010477" y="1011868"/>
                </a:lnTo>
                <a:lnTo>
                  <a:pt x="1972075" y="1033625"/>
                </a:lnTo>
                <a:lnTo>
                  <a:pt x="1931604" y="1051883"/>
                </a:lnTo>
                <a:lnTo>
                  <a:pt x="1889266" y="1066438"/>
                </a:lnTo>
                <a:lnTo>
                  <a:pt x="1845265" y="1077086"/>
                </a:lnTo>
                <a:lnTo>
                  <a:pt x="1799804" y="1083625"/>
                </a:lnTo>
                <a:lnTo>
                  <a:pt x="1753087" y="1085849"/>
                </a:lnTo>
                <a:close/>
              </a:path>
            </a:pathLst>
          </a:custGeom>
          <a:solidFill>
            <a:srgbClr val="382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746820" y="6536683"/>
            <a:ext cx="1679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Lucida Sans Unicode"/>
                <a:cs typeface="Lucida Sans Unicode"/>
              </a:rPr>
              <a:t>Test</a:t>
            </a:r>
            <a:r>
              <a:rPr sz="2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19660" y="3036084"/>
            <a:ext cx="7704455" cy="3938270"/>
            <a:chOff x="5019660" y="3036084"/>
            <a:chExt cx="7704455" cy="3938270"/>
          </a:xfrm>
        </p:grpSpPr>
        <p:sp>
          <p:nvSpPr>
            <p:cNvPr id="39" name="object 39"/>
            <p:cNvSpPr/>
            <p:nvPr/>
          </p:nvSpPr>
          <p:spPr>
            <a:xfrm>
              <a:off x="11961346" y="6102877"/>
              <a:ext cx="0" cy="724535"/>
            </a:xfrm>
            <a:custGeom>
              <a:avLst/>
              <a:gdLst/>
              <a:ahLst/>
              <a:cxnLst/>
              <a:rect l="l" t="t" r="r" b="b"/>
              <a:pathLst>
                <a:path h="724534">
                  <a:moveTo>
                    <a:pt x="0" y="723956"/>
                  </a:moveTo>
                  <a:lnTo>
                    <a:pt x="0" y="0"/>
                  </a:lnTo>
                </a:path>
              </a:pathLst>
            </a:custGeom>
            <a:ln w="570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875621" y="6102877"/>
              <a:ext cx="171450" cy="114300"/>
            </a:xfrm>
            <a:custGeom>
              <a:avLst/>
              <a:gdLst/>
              <a:ahLst/>
              <a:cxnLst/>
              <a:rect l="l" t="t" r="r" b="b"/>
              <a:pathLst>
                <a:path w="171450" h="114300">
                  <a:moveTo>
                    <a:pt x="0" y="114119"/>
                  </a:moveTo>
                  <a:lnTo>
                    <a:pt x="85725" y="0"/>
                  </a:lnTo>
                  <a:lnTo>
                    <a:pt x="171450" y="114119"/>
                  </a:lnTo>
                </a:path>
              </a:pathLst>
            </a:custGeom>
            <a:ln w="57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707235" y="6790403"/>
              <a:ext cx="2229485" cy="0"/>
            </a:xfrm>
            <a:custGeom>
              <a:avLst/>
              <a:gdLst/>
              <a:ahLst/>
              <a:cxnLst/>
              <a:rect l="l" t="t" r="r" b="b"/>
              <a:pathLst>
                <a:path w="2229484">
                  <a:moveTo>
                    <a:pt x="0" y="0"/>
                  </a:moveTo>
                  <a:lnTo>
                    <a:pt x="2228964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23319" y="6859454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0" y="0"/>
                  </a:moveTo>
                  <a:lnTo>
                    <a:pt x="704828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13264" y="6773729"/>
              <a:ext cx="114935" cy="171450"/>
            </a:xfrm>
            <a:custGeom>
              <a:avLst/>
              <a:gdLst/>
              <a:ahLst/>
              <a:cxnLst/>
              <a:rect l="l" t="t" r="r" b="b"/>
              <a:pathLst>
                <a:path w="114934" h="171450">
                  <a:moveTo>
                    <a:pt x="0" y="0"/>
                  </a:moveTo>
                  <a:lnTo>
                    <a:pt x="114882" y="85725"/>
                  </a:lnTo>
                  <a:lnTo>
                    <a:pt x="0" y="171450"/>
                  </a:lnTo>
                </a:path>
              </a:pathLst>
            </a:custGeom>
            <a:ln w="573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39124" y="5315478"/>
              <a:ext cx="0" cy="1515110"/>
            </a:xfrm>
            <a:custGeom>
              <a:avLst/>
              <a:gdLst/>
              <a:ahLst/>
              <a:cxnLst/>
              <a:rect l="l" t="t" r="r" b="b"/>
              <a:pathLst>
                <a:path h="1515109">
                  <a:moveTo>
                    <a:pt x="0" y="0"/>
                  </a:moveTo>
                  <a:lnTo>
                    <a:pt x="0" y="1514539"/>
                  </a:lnTo>
                </a:path>
              </a:pathLst>
            </a:custGeom>
            <a:ln w="571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94938" y="5988673"/>
              <a:ext cx="772160" cy="0"/>
            </a:xfrm>
            <a:custGeom>
              <a:avLst/>
              <a:gdLst/>
              <a:ahLst/>
              <a:cxnLst/>
              <a:rect l="l" t="t" r="r" b="b"/>
              <a:pathLst>
                <a:path w="772159">
                  <a:moveTo>
                    <a:pt x="771603" y="0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9239" y="4405127"/>
              <a:ext cx="1724024" cy="34289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19660" y="3036084"/>
              <a:ext cx="981074" cy="11429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5141" y="3232510"/>
              <a:ext cx="1828799" cy="98107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3702586" y="6700061"/>
            <a:ext cx="227012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Preprocessing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95668" y="6390862"/>
            <a:ext cx="2222500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7500"/>
              </a:lnSpc>
              <a:spcBef>
                <a:spcPts val="95"/>
              </a:spcBef>
            </a:pP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.csv</a:t>
            </a:r>
            <a:r>
              <a:rPr sz="2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(Age,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gender, </a:t>
            </a:r>
            <a:r>
              <a:rPr sz="2500" spc="-7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blood</a:t>
            </a:r>
            <a:r>
              <a:rPr sz="2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tests)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016000" y="949325"/>
            <a:ext cx="141274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Training</a:t>
            </a:r>
            <a:r>
              <a:rPr spc="400" dirty="0"/>
              <a:t> </a:t>
            </a:r>
            <a:r>
              <a:rPr spc="430" dirty="0"/>
              <a:t>a</a:t>
            </a:r>
            <a:r>
              <a:rPr spc="405" dirty="0"/>
              <a:t> </a:t>
            </a:r>
            <a:r>
              <a:rPr spc="240" dirty="0"/>
              <a:t>classification</a:t>
            </a:r>
            <a:r>
              <a:rPr spc="400" dirty="0"/>
              <a:t> </a:t>
            </a:r>
            <a:r>
              <a:rPr spc="300" dirty="0"/>
              <a:t>model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5437195" y="7614467"/>
            <a:ext cx="153225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Diagnosis</a:t>
            </a:r>
            <a:endParaRPr sz="2500">
              <a:latin typeface="Lucida Sans Unicode"/>
              <a:cs typeface="Lucida Sans Unicode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78823" y="4325477"/>
            <a:ext cx="1695449" cy="504824"/>
          </a:xfrm>
          <a:prstGeom prst="rect">
            <a:avLst/>
          </a:prstGeom>
        </p:spPr>
      </p:pic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pc="-560" dirty="0"/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8236-71DF-EE2E-1150-C6676099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0501"/>
            <a:ext cx="14630400" cy="3693319"/>
          </a:xfrm>
        </p:spPr>
        <p:txBody>
          <a:bodyPr/>
          <a:lstStyle/>
          <a:p>
            <a:r>
              <a:rPr lang="en-US" sz="4000" dirty="0"/>
              <a:t>The most used machine learning algorithms for diagnosing and predicting liver disease are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K-Nearest Neighbors (KNN)</a:t>
            </a:r>
            <a:br>
              <a:rPr lang="en-US" sz="4000" dirty="0"/>
            </a:br>
            <a:r>
              <a:rPr lang="en-US" sz="4000" dirty="0"/>
              <a:t>2. Random Forest</a:t>
            </a:r>
            <a:br>
              <a:rPr lang="en-US" sz="4000" dirty="0"/>
            </a:br>
            <a:r>
              <a:rPr lang="en-US" sz="4000" dirty="0"/>
              <a:t>3. Support Vector Machines (SVM)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FC46-1773-9939-F9D5-B13AAF5B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328" y="1333501"/>
            <a:ext cx="15587342" cy="1107996"/>
          </a:xfrm>
        </p:spPr>
        <p:txBody>
          <a:bodyPr/>
          <a:lstStyle/>
          <a:p>
            <a:r>
              <a:rPr lang="en-US" sz="7200" dirty="0"/>
              <a:t>EVALUTION METHODOLOGY</a:t>
            </a:r>
          </a:p>
        </p:txBody>
      </p:sp>
    </p:spTree>
    <p:extLst>
      <p:ext uri="{BB962C8B-B14F-4D97-AF65-F5344CB8AC3E}">
        <p14:creationId xmlns:p14="http://schemas.microsoft.com/office/powerpoint/2010/main" val="393945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28914" y="2630870"/>
            <a:ext cx="11144250" cy="3286125"/>
          </a:xfrm>
          <a:custGeom>
            <a:avLst/>
            <a:gdLst/>
            <a:ahLst/>
            <a:cxnLst/>
            <a:rect l="l" t="t" r="r" b="b"/>
            <a:pathLst>
              <a:path w="11144250" h="3286125">
                <a:moveTo>
                  <a:pt x="10945800" y="3286124"/>
                </a:moveTo>
                <a:lnTo>
                  <a:pt x="198019" y="3286124"/>
                </a:lnTo>
                <a:lnTo>
                  <a:pt x="152694" y="3280885"/>
                </a:lnTo>
                <a:lnTo>
                  <a:pt x="111045" y="3265968"/>
                </a:lnTo>
                <a:lnTo>
                  <a:pt x="74273" y="3242574"/>
                </a:lnTo>
                <a:lnTo>
                  <a:pt x="43581" y="3211905"/>
                </a:lnTo>
                <a:lnTo>
                  <a:pt x="20170" y="3175160"/>
                </a:lnTo>
                <a:lnTo>
                  <a:pt x="5242" y="3133541"/>
                </a:lnTo>
                <a:lnTo>
                  <a:pt x="0" y="3088248"/>
                </a:lnTo>
                <a:lnTo>
                  <a:pt x="0" y="197876"/>
                </a:lnTo>
                <a:lnTo>
                  <a:pt x="5242" y="152583"/>
                </a:lnTo>
                <a:lnTo>
                  <a:pt x="20170" y="110964"/>
                </a:lnTo>
                <a:lnTo>
                  <a:pt x="43581" y="74219"/>
                </a:lnTo>
                <a:lnTo>
                  <a:pt x="74273" y="43549"/>
                </a:lnTo>
                <a:lnTo>
                  <a:pt x="111045" y="20156"/>
                </a:lnTo>
                <a:lnTo>
                  <a:pt x="152694" y="5239"/>
                </a:lnTo>
                <a:lnTo>
                  <a:pt x="198019" y="0"/>
                </a:lnTo>
                <a:lnTo>
                  <a:pt x="10945800" y="0"/>
                </a:lnTo>
                <a:lnTo>
                  <a:pt x="10991125" y="5239"/>
                </a:lnTo>
                <a:lnTo>
                  <a:pt x="11032774" y="20156"/>
                </a:lnTo>
                <a:lnTo>
                  <a:pt x="11069546" y="43549"/>
                </a:lnTo>
                <a:lnTo>
                  <a:pt x="11100238" y="74219"/>
                </a:lnTo>
                <a:lnTo>
                  <a:pt x="11123649" y="110964"/>
                </a:lnTo>
                <a:lnTo>
                  <a:pt x="11138577" y="152583"/>
                </a:lnTo>
                <a:lnTo>
                  <a:pt x="11143820" y="197876"/>
                </a:lnTo>
                <a:lnTo>
                  <a:pt x="11143820" y="3088248"/>
                </a:lnTo>
                <a:lnTo>
                  <a:pt x="11138577" y="3133541"/>
                </a:lnTo>
                <a:lnTo>
                  <a:pt x="11123649" y="3175160"/>
                </a:lnTo>
                <a:lnTo>
                  <a:pt x="11100238" y="3211905"/>
                </a:lnTo>
                <a:lnTo>
                  <a:pt x="11069546" y="3242574"/>
                </a:lnTo>
                <a:lnTo>
                  <a:pt x="11032774" y="3265968"/>
                </a:lnTo>
                <a:lnTo>
                  <a:pt x="10991125" y="3280885"/>
                </a:lnTo>
                <a:lnTo>
                  <a:pt x="10945800" y="3286124"/>
                </a:lnTo>
                <a:close/>
              </a:path>
            </a:pathLst>
          </a:custGeom>
          <a:solidFill>
            <a:srgbClr val="FFFFFF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859" y="6401922"/>
            <a:ext cx="11144250" cy="3200400"/>
          </a:xfrm>
          <a:custGeom>
            <a:avLst/>
            <a:gdLst/>
            <a:ahLst/>
            <a:cxnLst/>
            <a:rect l="l" t="t" r="r" b="b"/>
            <a:pathLst>
              <a:path w="11144250" h="3200400">
                <a:moveTo>
                  <a:pt x="10957286" y="3200399"/>
                </a:moveTo>
                <a:lnTo>
                  <a:pt x="186645" y="3200399"/>
                </a:lnTo>
                <a:lnTo>
                  <a:pt x="137109" y="3193712"/>
                </a:lnTo>
                <a:lnTo>
                  <a:pt x="92546" y="3174851"/>
                </a:lnTo>
                <a:lnTo>
                  <a:pt x="54755" y="3145616"/>
                </a:lnTo>
                <a:lnTo>
                  <a:pt x="25534" y="3107805"/>
                </a:lnTo>
                <a:lnTo>
                  <a:pt x="6683" y="3063220"/>
                </a:lnTo>
                <a:lnTo>
                  <a:pt x="0" y="3013658"/>
                </a:lnTo>
                <a:lnTo>
                  <a:pt x="0" y="186740"/>
                </a:lnTo>
                <a:lnTo>
                  <a:pt x="6683" y="137179"/>
                </a:lnTo>
                <a:lnTo>
                  <a:pt x="25534" y="92593"/>
                </a:lnTo>
                <a:lnTo>
                  <a:pt x="54755" y="54783"/>
                </a:lnTo>
                <a:lnTo>
                  <a:pt x="92546" y="25548"/>
                </a:lnTo>
                <a:lnTo>
                  <a:pt x="137109" y="6686"/>
                </a:lnTo>
                <a:lnTo>
                  <a:pt x="186645" y="0"/>
                </a:lnTo>
                <a:lnTo>
                  <a:pt x="10957286" y="0"/>
                </a:lnTo>
                <a:lnTo>
                  <a:pt x="11006822" y="6686"/>
                </a:lnTo>
                <a:lnTo>
                  <a:pt x="11051384" y="25548"/>
                </a:lnTo>
                <a:lnTo>
                  <a:pt x="11089176" y="54783"/>
                </a:lnTo>
                <a:lnTo>
                  <a:pt x="11118396" y="92593"/>
                </a:lnTo>
                <a:lnTo>
                  <a:pt x="11137248" y="137179"/>
                </a:lnTo>
                <a:lnTo>
                  <a:pt x="11143931" y="186740"/>
                </a:lnTo>
                <a:lnTo>
                  <a:pt x="11143931" y="3013658"/>
                </a:lnTo>
                <a:lnTo>
                  <a:pt x="11137248" y="3063220"/>
                </a:lnTo>
                <a:lnTo>
                  <a:pt x="11118396" y="3107805"/>
                </a:lnTo>
                <a:lnTo>
                  <a:pt x="11089176" y="3145616"/>
                </a:lnTo>
                <a:lnTo>
                  <a:pt x="11051384" y="3174851"/>
                </a:lnTo>
                <a:lnTo>
                  <a:pt x="11006822" y="3193712"/>
                </a:lnTo>
                <a:lnTo>
                  <a:pt x="10957286" y="3200399"/>
                </a:lnTo>
                <a:close/>
              </a:path>
            </a:pathLst>
          </a:custGeom>
          <a:solidFill>
            <a:srgbClr val="FFFFFF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8744" y="7045662"/>
            <a:ext cx="880491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00"/>
              </a:spcBef>
            </a:pPr>
            <a:r>
              <a:rPr sz="3800" spc="50" dirty="0">
                <a:latin typeface="Lucida Sans Unicode"/>
                <a:cs typeface="Lucida Sans Unicode"/>
              </a:rPr>
              <a:t>Series</a:t>
            </a:r>
            <a:r>
              <a:rPr sz="3800" spc="165" dirty="0">
                <a:latin typeface="Lucida Sans Unicode"/>
                <a:cs typeface="Lucida Sans Unicode"/>
              </a:rPr>
              <a:t> </a:t>
            </a:r>
            <a:r>
              <a:rPr sz="3800" spc="40" dirty="0">
                <a:latin typeface="Lucida Sans Unicode"/>
                <a:cs typeface="Lucida Sans Unicode"/>
              </a:rPr>
              <a:t>of</a:t>
            </a:r>
            <a:r>
              <a:rPr sz="3800" spc="165" dirty="0">
                <a:latin typeface="Lucida Sans Unicode"/>
                <a:cs typeface="Lucida Sans Unicode"/>
              </a:rPr>
              <a:t> </a:t>
            </a:r>
            <a:r>
              <a:rPr sz="3800" spc="55" dirty="0">
                <a:latin typeface="Lucida Sans Unicode"/>
                <a:cs typeface="Lucida Sans Unicode"/>
              </a:rPr>
              <a:t>blood</a:t>
            </a:r>
            <a:r>
              <a:rPr sz="3800" spc="165" dirty="0">
                <a:latin typeface="Lucida Sans Unicode"/>
                <a:cs typeface="Lucida Sans Unicode"/>
              </a:rPr>
              <a:t> </a:t>
            </a:r>
            <a:r>
              <a:rPr lang="en-US" sz="3800" spc="40" dirty="0">
                <a:latin typeface="Lucida Sans Unicode"/>
                <a:cs typeface="Lucida Sans Unicode"/>
              </a:rPr>
              <a:t>tests</a:t>
            </a:r>
            <a:r>
              <a:rPr lang="en-US" sz="3800" spc="160" dirty="0">
                <a:latin typeface="Lucida Sans Unicode"/>
                <a:cs typeface="Lucida Sans Unicode"/>
              </a:rPr>
              <a:t> </a:t>
            </a:r>
            <a:r>
              <a:rPr sz="3800" spc="-5" dirty="0">
                <a:latin typeface="Lucida Sans Unicode"/>
                <a:cs typeface="Lucida Sans Unicode"/>
              </a:rPr>
              <a:t>such</a:t>
            </a:r>
            <a:r>
              <a:rPr sz="3800" spc="165" dirty="0">
                <a:latin typeface="Lucida Sans Unicode"/>
                <a:cs typeface="Lucida Sans Unicode"/>
              </a:rPr>
              <a:t> </a:t>
            </a:r>
            <a:r>
              <a:rPr sz="3800" spc="20" dirty="0">
                <a:latin typeface="Lucida Sans Unicode"/>
                <a:cs typeface="Lucida Sans Unicode"/>
              </a:rPr>
              <a:t>as</a:t>
            </a:r>
            <a:r>
              <a:rPr sz="3800" spc="165" dirty="0">
                <a:latin typeface="Lucida Sans Unicode"/>
                <a:cs typeface="Lucida Sans Unicode"/>
              </a:rPr>
              <a:t> </a:t>
            </a:r>
            <a:r>
              <a:rPr sz="3800" spc="-20" dirty="0">
                <a:latin typeface="Lucida Sans Unicode"/>
                <a:cs typeface="Lucida Sans Unicode"/>
              </a:rPr>
              <a:t>cellular </a:t>
            </a:r>
            <a:r>
              <a:rPr sz="3800" spc="-1190" dirty="0">
                <a:latin typeface="Lucida Sans Unicode"/>
                <a:cs typeface="Lucida Sans Unicode"/>
              </a:rPr>
              <a:t> </a:t>
            </a:r>
            <a:r>
              <a:rPr sz="3800" spc="-5" dirty="0">
                <a:latin typeface="Lucida Sans Unicode"/>
                <a:cs typeface="Lucida Sans Unicode"/>
              </a:rPr>
              <a:t>enzymes,</a:t>
            </a:r>
            <a:r>
              <a:rPr sz="3800" spc="160" dirty="0">
                <a:latin typeface="Lucida Sans Unicode"/>
                <a:cs typeface="Lucida Sans Unicode"/>
              </a:rPr>
              <a:t> </a:t>
            </a:r>
            <a:r>
              <a:rPr sz="3800" spc="-60" dirty="0">
                <a:latin typeface="Lucida Sans Unicode"/>
                <a:cs typeface="Lucida Sans Unicode"/>
              </a:rPr>
              <a:t>albumin,</a:t>
            </a:r>
            <a:r>
              <a:rPr sz="3800" spc="165" dirty="0">
                <a:latin typeface="Lucida Sans Unicode"/>
                <a:cs typeface="Lucida Sans Unicode"/>
              </a:rPr>
              <a:t> </a:t>
            </a:r>
            <a:r>
              <a:rPr sz="3800" spc="-40" dirty="0">
                <a:latin typeface="Lucida Sans Unicode"/>
                <a:cs typeface="Lucida Sans Unicode"/>
              </a:rPr>
              <a:t>bilirubin</a:t>
            </a:r>
            <a:r>
              <a:rPr sz="3800" spc="160" dirty="0">
                <a:latin typeface="Lucida Sans Unicode"/>
                <a:cs typeface="Lucida Sans Unicode"/>
              </a:rPr>
              <a:t> </a:t>
            </a:r>
            <a:r>
              <a:rPr sz="3800" spc="55" dirty="0">
                <a:latin typeface="Lucida Sans Unicode"/>
                <a:cs typeface="Lucida Sans Unicode"/>
              </a:rPr>
              <a:t>and </a:t>
            </a:r>
            <a:r>
              <a:rPr sz="3800" spc="60" dirty="0">
                <a:latin typeface="Lucida Sans Unicode"/>
                <a:cs typeface="Lucida Sans Unicode"/>
              </a:rPr>
              <a:t> </a:t>
            </a:r>
            <a:r>
              <a:rPr sz="3800" spc="-30" dirty="0">
                <a:latin typeface="Lucida Sans Unicode"/>
                <a:cs typeface="Lucida Sans Unicode"/>
              </a:rPr>
              <a:t>proteins.</a:t>
            </a:r>
            <a:endParaRPr sz="38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72118" y="2630870"/>
            <a:ext cx="4486275" cy="6972300"/>
          </a:xfrm>
          <a:custGeom>
            <a:avLst/>
            <a:gdLst/>
            <a:ahLst/>
            <a:cxnLst/>
            <a:rect l="l" t="t" r="r" b="b"/>
            <a:pathLst>
              <a:path w="4486275" h="6972300">
                <a:moveTo>
                  <a:pt x="4288236" y="6972299"/>
                </a:moveTo>
                <a:lnTo>
                  <a:pt x="197984" y="6972299"/>
                </a:lnTo>
                <a:lnTo>
                  <a:pt x="152667" y="6967054"/>
                </a:lnTo>
                <a:lnTo>
                  <a:pt x="111025" y="6952121"/>
                </a:lnTo>
                <a:lnTo>
                  <a:pt x="74260" y="6928701"/>
                </a:lnTo>
                <a:lnTo>
                  <a:pt x="43573" y="6897997"/>
                </a:lnTo>
                <a:lnTo>
                  <a:pt x="20167" y="6861212"/>
                </a:lnTo>
                <a:lnTo>
                  <a:pt x="5242" y="6819547"/>
                </a:lnTo>
                <a:lnTo>
                  <a:pt x="0" y="6774204"/>
                </a:lnTo>
                <a:lnTo>
                  <a:pt x="0" y="198095"/>
                </a:lnTo>
                <a:lnTo>
                  <a:pt x="5242" y="152752"/>
                </a:lnTo>
                <a:lnTo>
                  <a:pt x="20167" y="111087"/>
                </a:lnTo>
                <a:lnTo>
                  <a:pt x="43573" y="74302"/>
                </a:lnTo>
                <a:lnTo>
                  <a:pt x="74260" y="43598"/>
                </a:lnTo>
                <a:lnTo>
                  <a:pt x="111025" y="20178"/>
                </a:lnTo>
                <a:lnTo>
                  <a:pt x="152667" y="5244"/>
                </a:lnTo>
                <a:lnTo>
                  <a:pt x="197984" y="0"/>
                </a:lnTo>
                <a:lnTo>
                  <a:pt x="4288236" y="0"/>
                </a:lnTo>
                <a:lnTo>
                  <a:pt x="4333554" y="5244"/>
                </a:lnTo>
                <a:lnTo>
                  <a:pt x="4375196" y="20178"/>
                </a:lnTo>
                <a:lnTo>
                  <a:pt x="4411961" y="43598"/>
                </a:lnTo>
                <a:lnTo>
                  <a:pt x="4442647" y="74302"/>
                </a:lnTo>
                <a:lnTo>
                  <a:pt x="4466054" y="111087"/>
                </a:lnTo>
                <a:lnTo>
                  <a:pt x="4480979" y="152752"/>
                </a:lnTo>
                <a:lnTo>
                  <a:pt x="4486221" y="198095"/>
                </a:lnTo>
                <a:lnTo>
                  <a:pt x="4486221" y="6774204"/>
                </a:lnTo>
                <a:lnTo>
                  <a:pt x="4480979" y="6819547"/>
                </a:lnTo>
                <a:lnTo>
                  <a:pt x="4466054" y="6861212"/>
                </a:lnTo>
                <a:lnTo>
                  <a:pt x="4442647" y="6897997"/>
                </a:lnTo>
                <a:lnTo>
                  <a:pt x="4411961" y="6928701"/>
                </a:lnTo>
                <a:lnTo>
                  <a:pt x="4375196" y="6952121"/>
                </a:lnTo>
                <a:lnTo>
                  <a:pt x="4333554" y="6967054"/>
                </a:lnTo>
                <a:lnTo>
                  <a:pt x="4288236" y="6972299"/>
                </a:lnTo>
                <a:close/>
              </a:path>
            </a:pathLst>
          </a:custGeom>
          <a:solidFill>
            <a:srgbClr val="FFFFFF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49325"/>
            <a:ext cx="11433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Screening</a:t>
            </a:r>
            <a:r>
              <a:rPr spc="370" dirty="0"/>
              <a:t> </a:t>
            </a:r>
            <a:r>
              <a:rPr spc="465" dirty="0"/>
              <a:t>and</a:t>
            </a:r>
            <a:r>
              <a:rPr spc="375" dirty="0"/>
              <a:t> </a:t>
            </a:r>
            <a:r>
              <a:rPr spc="465" dirty="0"/>
              <a:t>Diagnosis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648474" y="9546244"/>
            <a:ext cx="176530" cy="4095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7308" y="4077996"/>
            <a:ext cx="3296920" cy="312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6900"/>
              </a:lnSpc>
              <a:spcBef>
                <a:spcPts val="100"/>
              </a:spcBef>
            </a:pPr>
            <a:r>
              <a:rPr sz="3800" spc="-25" dirty="0">
                <a:latin typeface="Lucida Sans Unicode"/>
                <a:cs typeface="Lucida Sans Unicode"/>
              </a:rPr>
              <a:t>Imaging </a:t>
            </a:r>
            <a:r>
              <a:rPr sz="3800" spc="-20" dirty="0">
                <a:latin typeface="Lucida Sans Unicode"/>
                <a:cs typeface="Lucida Sans Unicode"/>
              </a:rPr>
              <a:t> </a:t>
            </a:r>
            <a:r>
              <a:rPr sz="3800" spc="40" dirty="0">
                <a:latin typeface="Lucida Sans Unicode"/>
                <a:cs typeface="Lucida Sans Unicode"/>
              </a:rPr>
              <a:t>techniques </a:t>
            </a:r>
            <a:r>
              <a:rPr sz="3800" spc="45" dirty="0">
                <a:latin typeface="Lucida Sans Unicode"/>
                <a:cs typeface="Lucida Sans Unicode"/>
              </a:rPr>
              <a:t> </a:t>
            </a:r>
            <a:r>
              <a:rPr sz="3800" spc="-5" dirty="0">
                <a:latin typeface="Lucida Sans Unicode"/>
                <a:cs typeface="Lucida Sans Unicode"/>
              </a:rPr>
              <a:t>such</a:t>
            </a:r>
            <a:r>
              <a:rPr sz="3800" spc="155" dirty="0">
                <a:latin typeface="Lucida Sans Unicode"/>
                <a:cs typeface="Lucida Sans Unicode"/>
              </a:rPr>
              <a:t> </a:t>
            </a:r>
            <a:r>
              <a:rPr sz="3800" spc="20" dirty="0">
                <a:latin typeface="Lucida Sans Unicode"/>
                <a:cs typeface="Lucida Sans Unicode"/>
              </a:rPr>
              <a:t>as </a:t>
            </a:r>
            <a:r>
              <a:rPr sz="3800" spc="25" dirty="0">
                <a:latin typeface="Lucida Sans Unicode"/>
                <a:cs typeface="Lucida Sans Unicode"/>
              </a:rPr>
              <a:t> </a:t>
            </a:r>
            <a:r>
              <a:rPr sz="3800" spc="10" dirty="0">
                <a:latin typeface="Lucida Sans Unicode"/>
                <a:cs typeface="Lucida Sans Unicode"/>
              </a:rPr>
              <a:t>Ultrasound </a:t>
            </a:r>
            <a:r>
              <a:rPr sz="3800" spc="15" dirty="0">
                <a:latin typeface="Lucida Sans Unicode"/>
                <a:cs typeface="Lucida Sans Unicode"/>
              </a:rPr>
              <a:t> </a:t>
            </a:r>
            <a:r>
              <a:rPr sz="3800" spc="55" dirty="0">
                <a:latin typeface="Lucida Sans Unicode"/>
                <a:cs typeface="Lucida Sans Unicode"/>
              </a:rPr>
              <a:t>and</a:t>
            </a:r>
            <a:r>
              <a:rPr sz="3800" spc="135" dirty="0">
                <a:latin typeface="Lucida Sans Unicode"/>
                <a:cs typeface="Lucida Sans Unicode"/>
              </a:rPr>
              <a:t> </a:t>
            </a:r>
            <a:r>
              <a:rPr sz="3800" spc="-65" dirty="0">
                <a:latin typeface="Lucida Sans Unicode"/>
                <a:cs typeface="Lucida Sans Unicode"/>
              </a:rPr>
              <a:t>CT</a:t>
            </a:r>
            <a:r>
              <a:rPr sz="3800" spc="135" dirty="0">
                <a:latin typeface="Lucida Sans Unicode"/>
                <a:cs typeface="Lucida Sans Unicode"/>
              </a:rPr>
              <a:t> </a:t>
            </a:r>
            <a:r>
              <a:rPr sz="3800" spc="-75" dirty="0">
                <a:latin typeface="Lucida Sans Unicode"/>
                <a:cs typeface="Lucida Sans Unicode"/>
              </a:rPr>
              <a:t>scans.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2555" y="3241660"/>
            <a:ext cx="8603615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00"/>
              </a:spcBef>
            </a:pPr>
            <a:r>
              <a:rPr sz="3800" spc="60" dirty="0">
                <a:latin typeface="Lucida Sans Unicode"/>
                <a:cs typeface="Lucida Sans Unicode"/>
              </a:rPr>
              <a:t>Look</a:t>
            </a:r>
            <a:r>
              <a:rPr sz="3800" spc="160" dirty="0">
                <a:latin typeface="Lucida Sans Unicode"/>
                <a:cs typeface="Lucida Sans Unicode"/>
              </a:rPr>
              <a:t> </a:t>
            </a:r>
            <a:r>
              <a:rPr sz="3800" spc="20" dirty="0">
                <a:latin typeface="Lucida Sans Unicode"/>
                <a:cs typeface="Lucida Sans Unicode"/>
              </a:rPr>
              <a:t>for</a:t>
            </a:r>
            <a:r>
              <a:rPr sz="3800" spc="160" dirty="0">
                <a:latin typeface="Lucida Sans Unicode"/>
                <a:cs typeface="Lucida Sans Unicode"/>
              </a:rPr>
              <a:t> </a:t>
            </a:r>
            <a:r>
              <a:rPr sz="3800" dirty="0">
                <a:latin typeface="Lucida Sans Unicode"/>
                <a:cs typeface="Lucida Sans Unicode"/>
              </a:rPr>
              <a:t>symptoms</a:t>
            </a:r>
            <a:r>
              <a:rPr sz="3800" spc="160" dirty="0">
                <a:latin typeface="Lucida Sans Unicode"/>
                <a:cs typeface="Lucida Sans Unicode"/>
              </a:rPr>
              <a:t> </a:t>
            </a:r>
            <a:r>
              <a:rPr sz="3800" spc="-5" dirty="0">
                <a:latin typeface="Lucida Sans Unicode"/>
                <a:cs typeface="Lucida Sans Unicode"/>
              </a:rPr>
              <a:t>such</a:t>
            </a:r>
            <a:r>
              <a:rPr sz="3800" spc="160" dirty="0">
                <a:latin typeface="Lucida Sans Unicode"/>
                <a:cs typeface="Lucida Sans Unicode"/>
              </a:rPr>
              <a:t> </a:t>
            </a:r>
            <a:r>
              <a:rPr sz="3800" spc="20" dirty="0">
                <a:latin typeface="Lucida Sans Unicode"/>
                <a:cs typeface="Lucida Sans Unicode"/>
              </a:rPr>
              <a:t>as</a:t>
            </a:r>
            <a:r>
              <a:rPr sz="3800" spc="160" dirty="0">
                <a:latin typeface="Lucida Sans Unicode"/>
                <a:cs typeface="Lucida Sans Unicode"/>
              </a:rPr>
              <a:t> </a:t>
            </a:r>
            <a:r>
              <a:rPr sz="3800" spc="25" dirty="0">
                <a:latin typeface="Lucida Sans Unicode"/>
                <a:cs typeface="Lucida Sans Unicode"/>
              </a:rPr>
              <a:t>fatigue, </a:t>
            </a:r>
            <a:r>
              <a:rPr sz="3800" spc="-1185" dirty="0">
                <a:latin typeface="Lucida Sans Unicode"/>
                <a:cs typeface="Lucida Sans Unicode"/>
              </a:rPr>
              <a:t> </a:t>
            </a:r>
            <a:r>
              <a:rPr sz="3800" spc="10" dirty="0">
                <a:latin typeface="Lucida Sans Unicode"/>
                <a:cs typeface="Lucida Sans Unicode"/>
              </a:rPr>
              <a:t>gastrointestinal</a:t>
            </a:r>
            <a:r>
              <a:rPr sz="3800" spc="165" dirty="0">
                <a:latin typeface="Lucida Sans Unicode"/>
                <a:cs typeface="Lucida Sans Unicode"/>
              </a:rPr>
              <a:t> </a:t>
            </a:r>
            <a:r>
              <a:rPr sz="3800" spc="40" dirty="0">
                <a:latin typeface="Lucida Sans Unicode"/>
                <a:cs typeface="Lucida Sans Unicode"/>
              </a:rPr>
              <a:t>bleeding,</a:t>
            </a:r>
            <a:r>
              <a:rPr sz="3800" spc="165" dirty="0">
                <a:latin typeface="Lucida Sans Unicode"/>
                <a:cs typeface="Lucida Sans Unicode"/>
              </a:rPr>
              <a:t> </a:t>
            </a:r>
            <a:r>
              <a:rPr sz="3800" spc="5" dirty="0">
                <a:latin typeface="Lucida Sans Unicode"/>
                <a:cs typeface="Lucida Sans Unicode"/>
              </a:rPr>
              <a:t>jaundice, </a:t>
            </a:r>
            <a:r>
              <a:rPr sz="3800" spc="10" dirty="0">
                <a:latin typeface="Lucida Sans Unicode"/>
                <a:cs typeface="Lucida Sans Unicode"/>
              </a:rPr>
              <a:t> </a:t>
            </a:r>
            <a:r>
              <a:rPr sz="3800" spc="-5" dirty="0">
                <a:latin typeface="Lucida Sans Unicode"/>
                <a:cs typeface="Lucida Sans Unicode"/>
              </a:rPr>
              <a:t>abdominal</a:t>
            </a:r>
            <a:r>
              <a:rPr sz="3800" spc="160" dirty="0">
                <a:latin typeface="Lucida Sans Unicode"/>
                <a:cs typeface="Lucida Sans Unicode"/>
              </a:rPr>
              <a:t> </a:t>
            </a:r>
            <a:r>
              <a:rPr sz="3800" spc="-90" dirty="0">
                <a:latin typeface="Lucida Sans Unicode"/>
                <a:cs typeface="Lucida Sans Unicode"/>
              </a:rPr>
              <a:t>pain.</a:t>
            </a:r>
            <a:endParaRPr sz="3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413</Words>
  <Application>Microsoft Office PowerPoint</Application>
  <PresentationFormat>Custom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Lucida Sans Unicode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Dataset - Liver Patients</vt:lpstr>
      <vt:lpstr>Dataset sample</vt:lpstr>
      <vt:lpstr>Training a classification model</vt:lpstr>
      <vt:lpstr>The most used machine learning algorithms for diagnosing and predicting liver disease are  1. K-Nearest Neighbors (KNN) 2. Random Forest 3. Support Vector Machines (SVM)</vt:lpstr>
      <vt:lpstr>Screening and Diagnosis</vt:lpstr>
      <vt:lpstr>Problem</vt:lpstr>
      <vt:lpstr>Data Preprocessing</vt:lpstr>
      <vt:lpstr>Trained and evaluated  classification models</vt:lpstr>
      <vt:lpstr>Classification Model</vt:lpstr>
      <vt:lpstr>Deployment</vt:lpstr>
      <vt:lpstr>Future Improvements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DSCI-6002 Final project-PitchDeck</dc:title>
  <dc:creator>Merishna Singh Suwal</dc:creator>
  <cp:keywords>DAFT14IhOK0,BACuhJqrPDs</cp:keywords>
  <cp:lastModifiedBy>Prem Deep Lankam Setty</cp:lastModifiedBy>
  <cp:revision>5</cp:revision>
  <dcterms:created xsi:type="dcterms:W3CDTF">2023-11-30T23:28:13Z</dcterms:created>
  <dcterms:modified xsi:type="dcterms:W3CDTF">2023-12-12T20:33:24Z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2022-12-07T00:00:00Z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2022-12-07T00:00:00Z</vt:filetime>
  </property>
</Properties>
</file>