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0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6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1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6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1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4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17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0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3C0C-E3D1-41B8-AFC1-04419B37B738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243F-3FC0-4582-97F3-046A3027B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9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73" y="2660822"/>
            <a:ext cx="7642390" cy="3731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90647" y="566303"/>
            <a:ext cx="7901354" cy="98286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 smtClean="0"/>
              <a:t>Sushi Restaurant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4" y="395416"/>
            <a:ext cx="2356484" cy="2689654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86068" y="1549168"/>
            <a:ext cx="7605933" cy="517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dirty="0" smtClean="0"/>
              <a:t>Promising Location for a new restaurant in Cologne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0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 smtClean="0"/>
              <a:t>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657647"/>
            <a:ext cx="10515600" cy="3158267"/>
          </a:xfrm>
        </p:spPr>
        <p:txBody>
          <a:bodyPr/>
          <a:lstStyle/>
          <a:p>
            <a:r>
              <a:rPr lang="en-GB" dirty="0" smtClean="0"/>
              <a:t>Generally, possible locations will be judged by competition and popular nearby leisure places.</a:t>
            </a:r>
          </a:p>
          <a:p>
            <a:endParaRPr lang="en-GB" dirty="0" smtClean="0"/>
          </a:p>
          <a:p>
            <a:r>
              <a:rPr lang="en-GB" dirty="0" smtClean="0"/>
              <a:t>Criteria for the competition are restaurant density, likes and ratings</a:t>
            </a:r>
          </a:p>
          <a:p>
            <a:endParaRPr lang="en-GB" dirty="0"/>
          </a:p>
          <a:p>
            <a:r>
              <a:rPr lang="en-GB" dirty="0" smtClean="0"/>
              <a:t>The used data’s source is the Foursquare Database </a:t>
            </a:r>
            <a:r>
              <a:rPr lang="en-GB" sz="2000" dirty="0" smtClean="0"/>
              <a:t>(from May 14 2020)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76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 smtClean="0"/>
              <a:t>Raw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707073"/>
            <a:ext cx="10515600" cy="3051175"/>
          </a:xfrm>
        </p:spPr>
        <p:txBody>
          <a:bodyPr/>
          <a:lstStyle/>
          <a:p>
            <a:r>
              <a:rPr lang="en-GB" dirty="0" smtClean="0"/>
              <a:t>There are 48 entries for sushi restaurants in Cologne inside a 4 km radius</a:t>
            </a:r>
          </a:p>
          <a:p>
            <a:endParaRPr lang="en-GB" dirty="0"/>
          </a:p>
          <a:p>
            <a:r>
              <a:rPr lang="en-GB" dirty="0" smtClean="0"/>
              <a:t>The 100 most popular leisure locations were exported from the DB</a:t>
            </a:r>
          </a:p>
          <a:p>
            <a:endParaRPr lang="en-GB" dirty="0"/>
          </a:p>
          <a:p>
            <a:r>
              <a:rPr lang="en-GB" dirty="0" smtClean="0"/>
              <a:t>2 of the selected restaurants haven’t got rating data</a:t>
            </a:r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0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b="1" dirty="0" smtClean="0"/>
              <a:t>Restaurant Clusters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7950488" y="2265300"/>
            <a:ext cx="3796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Insights:</a:t>
            </a:r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DBSCAN-Algorithm found 3 Clusters +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 1 is the smallest cluster, only consisting of 4 competitors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Outliers have got the most leisure spots nearby followed by cluster 0 and cluster 1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4" y="2265300"/>
            <a:ext cx="7261894" cy="33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1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141612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b="1" dirty="0" smtClean="0"/>
              <a:t>Cluster Locations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806"/>
            <a:ext cx="7080649" cy="4227351"/>
          </a:xfrm>
          <a:prstGeom prst="rect">
            <a:avLst/>
          </a:prstGeom>
          <a:ln w="38100">
            <a:solidFill>
              <a:schemeClr val="dk1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8392638" y="2183921"/>
            <a:ext cx="3362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Outliers are fairly spread, giving the reason for the many popular places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 0 is the city centre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8392638" y="5077902"/>
            <a:ext cx="182880" cy="141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554417" y="4967828"/>
            <a:ext cx="336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Cluster 0</a:t>
            </a:r>
          </a:p>
          <a:p>
            <a:r>
              <a:rPr lang="en-GB" dirty="0" smtClean="0"/>
              <a:t>Cluster 1</a:t>
            </a:r>
          </a:p>
          <a:p>
            <a:r>
              <a:rPr lang="en-GB" dirty="0" smtClean="0"/>
              <a:t>Cluster 2</a:t>
            </a:r>
          </a:p>
          <a:p>
            <a:r>
              <a:rPr lang="en-GB" dirty="0" smtClean="0"/>
              <a:t>Outliers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8392638" y="5354856"/>
            <a:ext cx="182880" cy="1412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8392638" y="5631810"/>
            <a:ext cx="182880" cy="1412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392638" y="5908764"/>
            <a:ext cx="182880" cy="14121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6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 smtClean="0"/>
              <a:t>Popular Leisure Spot Rate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372"/>
            <a:ext cx="5659668" cy="371051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174523" y="2743200"/>
            <a:ext cx="445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 1 has got the by far best restaurant/leisure spot-ratio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00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 smtClean="0"/>
              <a:t>Competition Rating &amp; Likes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71905"/>
              </p:ext>
            </p:extLst>
          </p:nvPr>
        </p:nvGraphicFramePr>
        <p:xfrm>
          <a:off x="1161756" y="1853658"/>
          <a:ext cx="667394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9615"/>
                <a:gridCol w="1893669"/>
                <a:gridCol w="180066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Cluster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MakiMaki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Sushi Green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de-DE" dirty="0">
                          <a:effectLst/>
                        </a:rPr>
                        <a:t>Sushi </a:t>
                      </a:r>
                      <a:r>
                        <a:rPr lang="de-DE" dirty="0" err="1">
                          <a:effectLst/>
                        </a:rPr>
                        <a:t>Mii</a:t>
                      </a:r>
                      <a:r>
                        <a:rPr lang="de-DE" dirty="0">
                          <a:effectLst/>
                        </a:rPr>
                        <a:t> Bar Restaurant Köln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Sushi </a:t>
                      </a:r>
                      <a:r>
                        <a:rPr lang="de-DE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Sushi </a:t>
                      </a:r>
                      <a:r>
                        <a:rPr lang="de-DE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deLux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577"/>
              </p:ext>
            </p:extLst>
          </p:nvPr>
        </p:nvGraphicFramePr>
        <p:xfrm>
          <a:off x="1161756" y="4124048"/>
          <a:ext cx="665988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9615"/>
                <a:gridCol w="1893669"/>
                <a:gridCol w="17865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Cluster 2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Rating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Likes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de-DE" dirty="0">
                          <a:effectLst/>
                        </a:rPr>
                        <a:t>Sushi </a:t>
                      </a:r>
                      <a:r>
                        <a:rPr lang="de-DE" dirty="0" err="1">
                          <a:effectLst/>
                        </a:rPr>
                        <a:t>Teria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Sushi Ninja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MJ Sushi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Sweet Sushi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>
                          <a:effectLst/>
                        </a:rPr>
                        <a:t>Akémi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e Legende 8"/>
          <p:cNvSpPr/>
          <p:nvPr/>
        </p:nvSpPr>
        <p:spPr>
          <a:xfrm>
            <a:off x="8370276" y="1919352"/>
            <a:ext cx="3502855" cy="988016"/>
          </a:xfrm>
          <a:prstGeom prst="wedgeEllipseCallout">
            <a:avLst>
              <a:gd name="adj1" fmla="val -63804"/>
              <a:gd name="adj2" fmla="val 696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Weak Competition</a:t>
            </a:r>
            <a:endParaRPr lang="de-DE" dirty="0"/>
          </a:p>
        </p:txBody>
      </p:sp>
      <p:sp>
        <p:nvSpPr>
          <p:cNvPr id="10" name="Ovale Legende 9"/>
          <p:cNvSpPr/>
          <p:nvPr/>
        </p:nvSpPr>
        <p:spPr>
          <a:xfrm>
            <a:off x="8370276" y="4968110"/>
            <a:ext cx="3502855" cy="988016"/>
          </a:xfrm>
          <a:prstGeom prst="wedgeEllipseCallout">
            <a:avLst>
              <a:gd name="adj1" fmla="val -64206"/>
              <a:gd name="adj2" fmla="val -1154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Stronger Competition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8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 smtClean="0"/>
              <a:t>Result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788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Cluster 1 – namely “Köln </a:t>
            </a:r>
            <a:r>
              <a:rPr lang="en-GB" dirty="0" err="1" smtClean="0"/>
              <a:t>Süd</a:t>
            </a:r>
            <a:r>
              <a:rPr lang="en-GB" dirty="0" smtClean="0"/>
              <a:t>” seems to be the best spot for a new sushi restaurant with a small and weak competition, while many popular places are nearby</a:t>
            </a:r>
          </a:p>
          <a:p>
            <a:endParaRPr lang="en-GB" dirty="0"/>
          </a:p>
          <a:p>
            <a:r>
              <a:rPr lang="en-US" dirty="0"/>
              <a:t>If confrontation is not an option, </a:t>
            </a:r>
            <a:r>
              <a:rPr lang="en-US" dirty="0" smtClean="0"/>
              <a:t>a </a:t>
            </a:r>
            <a:r>
              <a:rPr lang="en-US" dirty="0"/>
              <a:t>outlier spot near the city's </a:t>
            </a:r>
            <a:r>
              <a:rPr lang="en-US" dirty="0" err="1" smtClean="0"/>
              <a:t>centre</a:t>
            </a:r>
            <a:r>
              <a:rPr lang="en-US" dirty="0" smtClean="0"/>
              <a:t> can be considered. </a:t>
            </a:r>
            <a:r>
              <a:rPr lang="en-US" dirty="0"/>
              <a:t>This </a:t>
            </a:r>
            <a:r>
              <a:rPr lang="en-US" dirty="0" smtClean="0"/>
              <a:t>might </a:t>
            </a:r>
            <a:r>
              <a:rPr lang="en-US" dirty="0"/>
              <a:t>be a risky decision though, as the outlier spots near the </a:t>
            </a:r>
            <a:r>
              <a:rPr lang="en-US" dirty="0" err="1" smtClean="0"/>
              <a:t>centre</a:t>
            </a:r>
            <a:r>
              <a:rPr lang="en-US" dirty="0" smtClean="0"/>
              <a:t> </a:t>
            </a:r>
            <a:r>
              <a:rPr lang="en-US" dirty="0"/>
              <a:t>are close to the hard-fought </a:t>
            </a:r>
            <a:r>
              <a:rPr lang="en-US" dirty="0" smtClean="0"/>
              <a:t>cluster 0</a:t>
            </a:r>
          </a:p>
          <a:p>
            <a:endParaRPr lang="en-US" dirty="0"/>
          </a:p>
          <a:p>
            <a:r>
              <a:rPr lang="en-US" dirty="0" smtClean="0"/>
              <a:t>Additional research should include motion data, which isn’t publicly available for free with a sufficient quality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Sushi Restaurant</vt:lpstr>
      <vt:lpstr>Approach</vt:lpstr>
      <vt:lpstr>Raw Data</vt:lpstr>
      <vt:lpstr>Restaurant Clusters</vt:lpstr>
      <vt:lpstr>Cluster Locations</vt:lpstr>
      <vt:lpstr>Popular Leisure Spot Rate</vt:lpstr>
      <vt:lpstr>Competition Rating &amp; Likes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Restaurant</dc:title>
  <dc:creator>Tobias Apenbrink</dc:creator>
  <cp:lastModifiedBy>Tobias Apenbrink</cp:lastModifiedBy>
  <cp:revision>7</cp:revision>
  <dcterms:created xsi:type="dcterms:W3CDTF">2020-05-15T17:58:04Z</dcterms:created>
  <dcterms:modified xsi:type="dcterms:W3CDTF">2020-05-15T18:39:59Z</dcterms:modified>
</cp:coreProperties>
</file>