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4" r:id="rId2"/>
    <p:sldId id="430" r:id="rId3"/>
    <p:sldId id="426" r:id="rId4"/>
    <p:sldId id="403" r:id="rId5"/>
    <p:sldId id="401" r:id="rId6"/>
    <p:sldId id="375" r:id="rId7"/>
    <p:sldId id="298" r:id="rId8"/>
    <p:sldId id="435" r:id="rId9"/>
    <p:sldId id="437" r:id="rId10"/>
    <p:sldId id="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96" autoAdjust="0"/>
  </p:normalViewPr>
  <p:slideViewPr>
    <p:cSldViewPr snapToGrid="0" showGuides="1">
      <p:cViewPr varScale="1">
        <p:scale>
          <a:sx n="84" d="100"/>
          <a:sy n="84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0-4CA1-913B-2D5B0C69D9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Notebook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0-4CA1-913B-2D5B0C69D9EF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4.4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4.4000000000000004</c:v>
                </c:pt>
                <c:pt idx="1">
                  <c:v>4.4000000000000004</c:v>
                </c:pt>
                <c:pt idx="2">
                  <c:v>4.4000000000000004</c:v>
                </c:pt>
                <c:pt idx="3">
                  <c:v>4.4000000000000004</c:v>
                </c:pt>
                <c:pt idx="4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E0-4CA1-913B-2D5B0C69D9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-45"/>
        <c:axId val="-1222292544"/>
        <c:axId val="-1222279488"/>
      </c:barChart>
      <c:catAx>
        <c:axId val="-122229254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222279488"/>
        <c:crosses val="autoZero"/>
        <c:auto val="1"/>
        <c:lblAlgn val="ctr"/>
        <c:lblOffset val="90"/>
        <c:noMultiLvlLbl val="0"/>
      </c:catAx>
      <c:valAx>
        <c:axId val="-122227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22229254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  <a:latin typeface="Lato BOLD" panose="020F0502020204030203" pitchFamily="34" charset="0"/>
          <a:ea typeface="Lato BOLD" panose="020F0502020204030203" pitchFamily="34" charset="0"/>
          <a:cs typeface="Lato BOLD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C675F-E958-41FB-B9DB-9CA6C539651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B006-54D9-4965-A338-324C3671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Pihl8kTtX-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doing-fist-bump-318443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bm1e58YD3V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photos/xmddEHyCisc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op-view-photo-of-people-doing-handshakes-3183148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https://unsplash.com/photos/Pihl8kTtX-s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8BC7-80FB-447C-ACAF-D4EF8A372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Links:</a:t>
            </a:r>
          </a:p>
          <a:p>
            <a:r>
              <a:rPr lang="en-US"/>
              <a:t>https://www.pexels.com/photo/architecture-black-and-white-building-business-273209/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8BC7-80FB-447C-ACAF-D4EF8A3724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https://www.pexels.com/photo/photo-of-people-doing-fist-bump-3184430/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8BC7-80FB-447C-ACAF-D4EF8A3724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https://unsplash.com/photos/bm1e58YD3VE</a:t>
            </a:r>
            <a:endParaRPr lang="en-US" dirty="0"/>
          </a:p>
          <a:p>
            <a:r>
              <a:rPr lang="en-US" dirty="0">
                <a:hlinkClick r:id="rId4"/>
              </a:rPr>
              <a:t>https://unsplash.com/photos/xmddEHyCisc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8BC7-80FB-447C-ACAF-D4EF8A3724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https://www.pexels.com/photo/top-view-photo-of-people-doing-handshakes-3183148/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8BC7-80FB-447C-ACAF-D4EF8A3724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0F44716-E79E-456F-879F-CE0464F18D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243746" tIns="121873" rIns="243746" bIns="121873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3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195143"/>
          </a:xfrm>
          <a:prstGeom prst="rect">
            <a:avLst/>
          </a:prstGeom>
        </p:spPr>
        <p:txBody>
          <a:bodyPr vert="horz" lIns="243746" tIns="121873" rIns="243746" bIns="121873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 userDrawn="1"/>
        </p:nvSpPr>
        <p:spPr>
          <a:xfrm>
            <a:off x="973371" y="2139787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85" name="Rounded Rectangle 84"/>
          <p:cNvSpPr/>
          <p:nvPr userDrawn="1"/>
        </p:nvSpPr>
        <p:spPr>
          <a:xfrm>
            <a:off x="6310250" y="2139787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89" name="Rounded Rectangle 88"/>
          <p:cNvSpPr/>
          <p:nvPr userDrawn="1"/>
        </p:nvSpPr>
        <p:spPr>
          <a:xfrm>
            <a:off x="973371" y="3629919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93" name="Rounded Rectangle 92"/>
          <p:cNvSpPr/>
          <p:nvPr userDrawn="1"/>
        </p:nvSpPr>
        <p:spPr>
          <a:xfrm>
            <a:off x="6310250" y="3629919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97" name="Rounded Rectangle 96"/>
          <p:cNvSpPr/>
          <p:nvPr userDrawn="1"/>
        </p:nvSpPr>
        <p:spPr>
          <a:xfrm>
            <a:off x="962083" y="5108763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01" name="Rounded Rectangle 100"/>
          <p:cNvSpPr/>
          <p:nvPr userDrawn="1"/>
        </p:nvSpPr>
        <p:spPr>
          <a:xfrm>
            <a:off x="6310250" y="5108763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0" y="2302348"/>
            <a:ext cx="4092043" cy="3128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5" tIns="22852" rIns="45705" bIns="22852"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092043" y="2302348"/>
            <a:ext cx="4053947" cy="3128740"/>
          </a:xfrm>
          <a:prstGeom prst="rect">
            <a:avLst/>
          </a:prstGeom>
        </p:spPr>
        <p:txBody>
          <a:bodyPr vert="horz" lIns="243746" tIns="121873" rIns="243746" bIns="121873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8138440" y="2302348"/>
            <a:ext cx="4092043" cy="31287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5" tIns="22852" rIns="45705" bIns="22852"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2546" y="1797095"/>
            <a:ext cx="5041315" cy="3683857"/>
          </a:xfrm>
          <a:prstGeom prst="rect">
            <a:avLst/>
          </a:prstGeom>
        </p:spPr>
        <p:txBody>
          <a:bodyPr vert="horz" lIns="243746" tIns="121873" rIns="243746" bIns="121873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6297938" y="1797095"/>
            <a:ext cx="5041315" cy="3683857"/>
          </a:xfrm>
          <a:prstGeom prst="rect">
            <a:avLst/>
          </a:prstGeom>
        </p:spPr>
        <p:txBody>
          <a:bodyPr vert="horz" lIns="243746" tIns="121873" rIns="243746" bIns="121873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8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969006" y="1587147"/>
            <a:ext cx="2255708" cy="4799366"/>
          </a:xfrm>
          <a:prstGeom prst="rect">
            <a:avLst/>
          </a:prstGeom>
        </p:spPr>
        <p:txBody>
          <a:bodyPr vert="horz" lIns="243746" tIns="121873" rIns="243746" bIns="121873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5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8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444D4-A155-4A4A-82EF-2B344168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800C1-E7D1-4C25-9DF3-5238F811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BE90-ACF1-4F28-BFD5-D050D93B3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DA38-0A41-4145-86DA-56652A80734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9411-4527-41B3-809E-D0BBAF96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8DEA-77CB-4576-A1CC-7B5812F2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97CA-4509-437F-80C1-F19EFDE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9.png"/><Relationship Id="rId3" Type="http://schemas.openxmlformats.org/officeDocument/2006/relationships/image" Target="../media/image20.jpeg"/><Relationship Id="rId7" Type="http://schemas.openxmlformats.org/officeDocument/2006/relationships/image" Target="../media/image13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130576D-BBD8-4F1D-8A98-18231062EEF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C05523-B53F-488E-ADC3-9AD94335B5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01E264-2E75-48BC-A12C-FB299C8C1032}"/>
              </a:ext>
            </a:extLst>
          </p:cNvPr>
          <p:cNvGrpSpPr/>
          <p:nvPr/>
        </p:nvGrpSpPr>
        <p:grpSpPr>
          <a:xfrm>
            <a:off x="2864104" y="-242894"/>
            <a:ext cx="3427036" cy="3250044"/>
            <a:chOff x="2864104" y="-109538"/>
            <a:chExt cx="3427036" cy="325004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D740D17-65CA-4105-87A3-E7B18488CD18}"/>
                </a:ext>
              </a:extLst>
            </p:cNvPr>
            <p:cNvSpPr/>
            <p:nvPr/>
          </p:nvSpPr>
          <p:spPr bwMode="auto">
            <a:xfrm>
              <a:off x="3501099" y="2598"/>
              <a:ext cx="2790041" cy="3137908"/>
            </a:xfrm>
            <a:prstGeom prst="parallelogram">
              <a:avLst>
                <a:gd name="adj" fmla="val 56034"/>
              </a:avLst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83F981B-3129-48F4-8593-F902A5254D09}"/>
                </a:ext>
              </a:extLst>
            </p:cNvPr>
            <p:cNvSpPr/>
            <p:nvPr/>
          </p:nvSpPr>
          <p:spPr bwMode="auto">
            <a:xfrm>
              <a:off x="2864104" y="-109538"/>
              <a:ext cx="2078100" cy="3247446"/>
            </a:xfrm>
            <a:prstGeom prst="parallelogram">
              <a:avLst>
                <a:gd name="adj" fmla="val 81293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8E3D27-8199-4247-A84E-7105CAB36FC5}"/>
              </a:ext>
            </a:extLst>
          </p:cNvPr>
          <p:cNvGrpSpPr/>
          <p:nvPr/>
        </p:nvGrpSpPr>
        <p:grpSpPr>
          <a:xfrm>
            <a:off x="481038" y="4063172"/>
            <a:ext cx="3473121" cy="2909125"/>
            <a:chOff x="481038" y="4106038"/>
            <a:chExt cx="3473121" cy="5293546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DF7BBDD-71F1-46D5-8525-A6F3192AC4BD}"/>
                </a:ext>
              </a:extLst>
            </p:cNvPr>
            <p:cNvSpPr/>
            <p:nvPr/>
          </p:nvSpPr>
          <p:spPr bwMode="auto">
            <a:xfrm>
              <a:off x="1164118" y="4138817"/>
              <a:ext cx="2790041" cy="5260767"/>
            </a:xfrm>
            <a:prstGeom prst="parallelogram">
              <a:avLst>
                <a:gd name="adj" fmla="val 56034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064A2330-A744-49E3-AC92-A7103C5FEFD5}"/>
                </a:ext>
              </a:extLst>
            </p:cNvPr>
            <p:cNvSpPr/>
            <p:nvPr/>
          </p:nvSpPr>
          <p:spPr bwMode="auto">
            <a:xfrm>
              <a:off x="481038" y="4106038"/>
              <a:ext cx="2078100" cy="5293546"/>
            </a:xfrm>
            <a:prstGeom prst="parallelogram">
              <a:avLst>
                <a:gd name="adj" fmla="val 81293"/>
              </a:avLst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5EB6B-70A9-419F-83B5-2BEB7294051B}"/>
              </a:ext>
            </a:extLst>
          </p:cNvPr>
          <p:cNvCxnSpPr/>
          <p:nvPr/>
        </p:nvCxnSpPr>
        <p:spPr>
          <a:xfrm>
            <a:off x="1824888" y="3135743"/>
            <a:ext cx="0" cy="775948"/>
          </a:xfrm>
          <a:prstGeom prst="line">
            <a:avLst/>
          </a:prstGeom>
          <a:ln w="127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0C61AE-7C79-489F-969C-3F0F801C6FD9}"/>
              </a:ext>
            </a:extLst>
          </p:cNvPr>
          <p:cNvGrpSpPr/>
          <p:nvPr/>
        </p:nvGrpSpPr>
        <p:grpSpPr>
          <a:xfrm>
            <a:off x="1961821" y="3003040"/>
            <a:ext cx="6323269" cy="989152"/>
            <a:chOff x="1624013" y="3036383"/>
            <a:chExt cx="6323269" cy="9891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520627-EE6F-4886-A342-E98C3C70B521}"/>
                </a:ext>
              </a:extLst>
            </p:cNvPr>
            <p:cNvSpPr txBox="1"/>
            <p:nvPr/>
          </p:nvSpPr>
          <p:spPr>
            <a:xfrm>
              <a:off x="1624013" y="3036383"/>
              <a:ext cx="63232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STRATEGIC PLANNING</a:t>
              </a:r>
              <a:endPara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1CCFD5-EC70-4C38-80B8-9883F70C3266}"/>
                </a:ext>
              </a:extLst>
            </p:cNvPr>
            <p:cNvSpPr txBox="1"/>
            <p:nvPr/>
          </p:nvSpPr>
          <p:spPr>
            <a:xfrm>
              <a:off x="1624013" y="3656203"/>
              <a:ext cx="398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SUBTITLE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7DFF36-3DCA-42E4-BDFD-D297E0109859}"/>
              </a:ext>
            </a:extLst>
          </p:cNvPr>
          <p:cNvSpPr txBox="1"/>
          <p:nvPr/>
        </p:nvSpPr>
        <p:spPr>
          <a:xfrm>
            <a:off x="5060709" y="259606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 BUSINESS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FD67A-56E5-4AEB-9A44-E8BB4AE22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834" y="6261100"/>
            <a:ext cx="1523989" cy="4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130576D-BBD8-4F1D-8A98-18231062EEF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C05523-B53F-488E-ADC3-9AD94335B5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01E264-2E75-48BC-A12C-FB299C8C1032}"/>
              </a:ext>
            </a:extLst>
          </p:cNvPr>
          <p:cNvGrpSpPr/>
          <p:nvPr/>
        </p:nvGrpSpPr>
        <p:grpSpPr>
          <a:xfrm>
            <a:off x="2864104" y="-242894"/>
            <a:ext cx="3427036" cy="3250044"/>
            <a:chOff x="2864104" y="-109538"/>
            <a:chExt cx="3427036" cy="325004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D740D17-65CA-4105-87A3-E7B18488CD18}"/>
                </a:ext>
              </a:extLst>
            </p:cNvPr>
            <p:cNvSpPr/>
            <p:nvPr/>
          </p:nvSpPr>
          <p:spPr bwMode="auto">
            <a:xfrm>
              <a:off x="3501099" y="2598"/>
              <a:ext cx="2790041" cy="3137908"/>
            </a:xfrm>
            <a:prstGeom prst="parallelogram">
              <a:avLst>
                <a:gd name="adj" fmla="val 56034"/>
              </a:avLst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83F981B-3129-48F4-8593-F902A5254D09}"/>
                </a:ext>
              </a:extLst>
            </p:cNvPr>
            <p:cNvSpPr/>
            <p:nvPr/>
          </p:nvSpPr>
          <p:spPr bwMode="auto">
            <a:xfrm>
              <a:off x="2864104" y="-109538"/>
              <a:ext cx="2078100" cy="3247446"/>
            </a:xfrm>
            <a:prstGeom prst="parallelogram">
              <a:avLst>
                <a:gd name="adj" fmla="val 81293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8E3D27-8199-4247-A84E-7105CAB36FC5}"/>
              </a:ext>
            </a:extLst>
          </p:cNvPr>
          <p:cNvGrpSpPr/>
          <p:nvPr/>
        </p:nvGrpSpPr>
        <p:grpSpPr>
          <a:xfrm>
            <a:off x="481038" y="4063172"/>
            <a:ext cx="3473121" cy="2909125"/>
            <a:chOff x="481038" y="4106038"/>
            <a:chExt cx="3473121" cy="5293546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DF7BBDD-71F1-46D5-8525-A6F3192AC4BD}"/>
                </a:ext>
              </a:extLst>
            </p:cNvPr>
            <p:cNvSpPr/>
            <p:nvPr/>
          </p:nvSpPr>
          <p:spPr bwMode="auto">
            <a:xfrm>
              <a:off x="1164118" y="4138817"/>
              <a:ext cx="2790041" cy="5260767"/>
            </a:xfrm>
            <a:prstGeom prst="parallelogram">
              <a:avLst>
                <a:gd name="adj" fmla="val 56034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064A2330-A744-49E3-AC92-A7103C5FEFD5}"/>
                </a:ext>
              </a:extLst>
            </p:cNvPr>
            <p:cNvSpPr/>
            <p:nvPr/>
          </p:nvSpPr>
          <p:spPr bwMode="auto">
            <a:xfrm>
              <a:off x="481038" y="4106038"/>
              <a:ext cx="2078100" cy="5293546"/>
            </a:xfrm>
            <a:prstGeom prst="parallelogram">
              <a:avLst>
                <a:gd name="adj" fmla="val 81293"/>
              </a:avLst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45714" tIns="22857" rIns="45714" bIns="2285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999" dirty="0">
                <a:solidFill>
                  <a:srgbClr val="FFFFFF"/>
                </a:solidFill>
                <a:latin typeface="Lato Black"/>
                <a:cs typeface="Lato Black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5EB6B-70A9-419F-83B5-2BEB7294051B}"/>
              </a:ext>
            </a:extLst>
          </p:cNvPr>
          <p:cNvCxnSpPr/>
          <p:nvPr/>
        </p:nvCxnSpPr>
        <p:spPr>
          <a:xfrm>
            <a:off x="1824888" y="3135743"/>
            <a:ext cx="0" cy="775948"/>
          </a:xfrm>
          <a:prstGeom prst="line">
            <a:avLst/>
          </a:prstGeom>
          <a:ln w="127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0C61AE-7C79-489F-969C-3F0F801C6FD9}"/>
              </a:ext>
            </a:extLst>
          </p:cNvPr>
          <p:cNvGrpSpPr/>
          <p:nvPr/>
        </p:nvGrpSpPr>
        <p:grpSpPr>
          <a:xfrm>
            <a:off x="1961821" y="3003040"/>
            <a:ext cx="3980320" cy="989152"/>
            <a:chOff x="1624013" y="3036383"/>
            <a:chExt cx="3980320" cy="9891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520627-EE6F-4886-A342-E98C3C70B521}"/>
                </a:ext>
              </a:extLst>
            </p:cNvPr>
            <p:cNvSpPr txBox="1"/>
            <p:nvPr/>
          </p:nvSpPr>
          <p:spPr>
            <a:xfrm>
              <a:off x="1624013" y="3036383"/>
              <a:ext cx="35284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 YOU</a:t>
              </a:r>
              <a:endPara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1CCFD5-EC70-4C38-80B8-9883F70C3266}"/>
                </a:ext>
              </a:extLst>
            </p:cNvPr>
            <p:cNvSpPr txBox="1"/>
            <p:nvPr/>
          </p:nvSpPr>
          <p:spPr>
            <a:xfrm>
              <a:off x="1624013" y="3656203"/>
              <a:ext cx="398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SUBTITLE HERE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7CCE21-7D3A-442C-A972-45404C1D3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834" y="6261100"/>
            <a:ext cx="1523989" cy="4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2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30F2554-7E98-4268-86D3-12D3D1E203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195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E9B0E-FE3E-47CC-B994-DAA1905EE579}"/>
              </a:ext>
            </a:extLst>
          </p:cNvPr>
          <p:cNvSpPr txBox="1"/>
          <p:nvPr/>
        </p:nvSpPr>
        <p:spPr>
          <a:xfrm>
            <a:off x="3067674" y="4591054"/>
            <a:ext cx="6056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OUR COMPANY SLIDE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26115-37CB-4EA4-815C-2323F12274A2}"/>
              </a:ext>
            </a:extLst>
          </p:cNvPr>
          <p:cNvSpPr txBox="1"/>
          <p:nvPr/>
        </p:nvSpPr>
        <p:spPr>
          <a:xfrm>
            <a:off x="1409700" y="5372100"/>
            <a:ext cx="9372600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Most of the time, they’re presented before an audience.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261BC-CED9-45A1-BD6E-684D705E737F}"/>
              </a:ext>
            </a:extLst>
          </p:cNvPr>
          <p:cNvSpPr/>
          <p:nvPr/>
        </p:nvSpPr>
        <p:spPr>
          <a:xfrm flipV="1">
            <a:off x="0" y="3989613"/>
            <a:ext cx="8880566" cy="20552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251B21-6560-4305-89B0-F4A49B24A013}"/>
              </a:ext>
            </a:extLst>
          </p:cNvPr>
          <p:cNvSpPr/>
          <p:nvPr/>
        </p:nvSpPr>
        <p:spPr>
          <a:xfrm flipV="1">
            <a:off x="8880566" y="3989614"/>
            <a:ext cx="3311434" cy="205529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D971B-EBD7-4306-82C0-EAAEFD3400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5665" y="6551054"/>
            <a:ext cx="632158" cy="2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4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A2D03D2-EBFF-4726-AFD7-CCAF56F95405}"/>
              </a:ext>
            </a:extLst>
          </p:cNvPr>
          <p:cNvSpPr txBox="1"/>
          <p:nvPr/>
        </p:nvSpPr>
        <p:spPr>
          <a:xfrm>
            <a:off x="2751890" y="385767"/>
            <a:ext cx="670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STRATEGIC PLANNING CONTENT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7EE2FB-D3F7-4FE1-8E20-6B5AEF2B5676}"/>
              </a:ext>
            </a:extLst>
          </p:cNvPr>
          <p:cNvGrpSpPr/>
          <p:nvPr/>
        </p:nvGrpSpPr>
        <p:grpSpPr>
          <a:xfrm>
            <a:off x="0" y="0"/>
            <a:ext cx="12192000" cy="104775"/>
            <a:chOff x="0" y="0"/>
            <a:chExt cx="12192000" cy="2055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ADA891-432F-475A-BCBC-33689CA121D5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454D95-82F9-4AA4-B42B-8DE4F8570688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Graphic 26" descr="Bar chart">
            <a:extLst>
              <a:ext uri="{FF2B5EF4-FFF2-40B4-BE49-F238E27FC236}">
                <a16:creationId xmlns:a16="http://schemas.microsoft.com/office/drawing/2014/main" id="{8613B9BE-7E51-4C3C-B241-6516717AA3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035" y="2209195"/>
            <a:ext cx="548640" cy="548640"/>
          </a:xfrm>
          <a:prstGeom prst="rect">
            <a:avLst/>
          </a:prstGeom>
        </p:spPr>
      </p:pic>
      <p:pic>
        <p:nvPicPr>
          <p:cNvPr id="29" name="Graphic 28" descr="Bar graph with upward trend">
            <a:extLst>
              <a:ext uri="{FF2B5EF4-FFF2-40B4-BE49-F238E27FC236}">
                <a16:creationId xmlns:a16="http://schemas.microsoft.com/office/drawing/2014/main" id="{F8FCCC35-10AD-4A66-8D58-ACC8B157BA1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75" y="2207364"/>
            <a:ext cx="548640" cy="548640"/>
          </a:xfrm>
          <a:prstGeom prst="rect">
            <a:avLst/>
          </a:prstGeom>
        </p:spPr>
      </p:pic>
      <p:pic>
        <p:nvPicPr>
          <p:cNvPr id="31" name="Graphic 30" descr="Presentation with pie chart">
            <a:extLst>
              <a:ext uri="{FF2B5EF4-FFF2-40B4-BE49-F238E27FC236}">
                <a16:creationId xmlns:a16="http://schemas.microsoft.com/office/drawing/2014/main" id="{6DE46F89-0CF2-4DDC-B7E1-13485E3239D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6035" y="5198551"/>
            <a:ext cx="548640" cy="548640"/>
          </a:xfrm>
          <a:prstGeom prst="rect">
            <a:avLst/>
          </a:prstGeom>
        </p:spPr>
      </p:pic>
      <p:pic>
        <p:nvPicPr>
          <p:cNvPr id="33" name="Graphic 32" descr="Employee badge">
            <a:extLst>
              <a:ext uri="{FF2B5EF4-FFF2-40B4-BE49-F238E27FC236}">
                <a16:creationId xmlns:a16="http://schemas.microsoft.com/office/drawing/2014/main" id="{2F0C847F-0696-4495-A23D-507F8690633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6035" y="3707933"/>
            <a:ext cx="548640" cy="548640"/>
          </a:xfrm>
          <a:prstGeom prst="rect">
            <a:avLst/>
          </a:prstGeom>
        </p:spPr>
      </p:pic>
      <p:pic>
        <p:nvPicPr>
          <p:cNvPr id="35" name="Graphic 34" descr="Syncing cloud">
            <a:extLst>
              <a:ext uri="{FF2B5EF4-FFF2-40B4-BE49-F238E27FC236}">
                <a16:creationId xmlns:a16="http://schemas.microsoft.com/office/drawing/2014/main" id="{326DC941-9788-49CB-BEFC-13C920F01D3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875" y="5198551"/>
            <a:ext cx="548640" cy="548640"/>
          </a:xfrm>
          <a:prstGeom prst="rect">
            <a:avLst/>
          </a:prstGeom>
        </p:spPr>
      </p:pic>
      <p:pic>
        <p:nvPicPr>
          <p:cNvPr id="37" name="Graphic 36" descr="Lightbulb and gear">
            <a:extLst>
              <a:ext uri="{FF2B5EF4-FFF2-40B4-BE49-F238E27FC236}">
                <a16:creationId xmlns:a16="http://schemas.microsoft.com/office/drawing/2014/main" id="{D0DA6CFA-F94C-43EC-B158-73C2CE803A4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875" y="3707510"/>
            <a:ext cx="548640" cy="54864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1E4F712-305F-43E2-8ABE-D9ECB8DAB009}"/>
              </a:ext>
            </a:extLst>
          </p:cNvPr>
          <p:cNvGrpSpPr/>
          <p:nvPr/>
        </p:nvGrpSpPr>
        <p:grpSpPr>
          <a:xfrm>
            <a:off x="1804988" y="1880073"/>
            <a:ext cx="4152089" cy="926223"/>
            <a:chOff x="1804988" y="2014272"/>
            <a:chExt cx="4152089" cy="9262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1B4318-F2FD-4740-8519-7C6C6B9EC14A}"/>
                </a:ext>
              </a:extLst>
            </p:cNvPr>
            <p:cNvSpPr txBox="1"/>
            <p:nvPr/>
          </p:nvSpPr>
          <p:spPr>
            <a:xfrm>
              <a:off x="1804988" y="2014272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D6EFAC-CC6D-4E00-9A29-C36AB6FB11C7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texts for your presentation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015B1E-39DD-4CE3-AF8B-34179491B2DA}"/>
              </a:ext>
            </a:extLst>
          </p:cNvPr>
          <p:cNvGrpSpPr/>
          <p:nvPr/>
        </p:nvGrpSpPr>
        <p:grpSpPr>
          <a:xfrm>
            <a:off x="1804988" y="3380219"/>
            <a:ext cx="4152089" cy="926223"/>
            <a:chOff x="1804988" y="2014272"/>
            <a:chExt cx="4152089" cy="92622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CAD3-C45A-49DB-AA92-B73BD9922BA4}"/>
                </a:ext>
              </a:extLst>
            </p:cNvPr>
            <p:cNvSpPr txBox="1"/>
            <p:nvPr/>
          </p:nvSpPr>
          <p:spPr>
            <a:xfrm>
              <a:off x="1804988" y="2014272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CFEFF4-76D0-4D36-856E-7093B9909B93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texts for your presentation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8A974F-BC8B-421C-8036-0CA09075A327}"/>
              </a:ext>
            </a:extLst>
          </p:cNvPr>
          <p:cNvGrpSpPr/>
          <p:nvPr/>
        </p:nvGrpSpPr>
        <p:grpSpPr>
          <a:xfrm>
            <a:off x="1804988" y="4871260"/>
            <a:ext cx="4152089" cy="926223"/>
            <a:chOff x="1804988" y="2014272"/>
            <a:chExt cx="4152089" cy="92622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65EF48-C27D-4B02-BAF4-351CA51EFDA5}"/>
                </a:ext>
              </a:extLst>
            </p:cNvPr>
            <p:cNvSpPr txBox="1"/>
            <p:nvPr/>
          </p:nvSpPr>
          <p:spPr>
            <a:xfrm>
              <a:off x="1804988" y="2014272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ADEAB1-6966-476C-8994-733507D07343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texts for your presentation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664A36-C3FB-4B65-908B-EEA6634F4F0E}"/>
              </a:ext>
            </a:extLst>
          </p:cNvPr>
          <p:cNvGrpSpPr/>
          <p:nvPr/>
        </p:nvGrpSpPr>
        <p:grpSpPr>
          <a:xfrm>
            <a:off x="7124705" y="1880073"/>
            <a:ext cx="4152089" cy="926223"/>
            <a:chOff x="1804988" y="2014272"/>
            <a:chExt cx="4152089" cy="92622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5D87-A5A2-4459-8FBF-CFC92B220314}"/>
                </a:ext>
              </a:extLst>
            </p:cNvPr>
            <p:cNvSpPr txBox="1"/>
            <p:nvPr/>
          </p:nvSpPr>
          <p:spPr>
            <a:xfrm>
              <a:off x="1804988" y="2014272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34568E-4C27-4060-B15A-A838CC0BAEAF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texts for your presentation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913B6A-A4D7-4FC2-AA79-4309899C124A}"/>
              </a:ext>
            </a:extLst>
          </p:cNvPr>
          <p:cNvGrpSpPr/>
          <p:nvPr/>
        </p:nvGrpSpPr>
        <p:grpSpPr>
          <a:xfrm>
            <a:off x="7124705" y="3380219"/>
            <a:ext cx="4152089" cy="926223"/>
            <a:chOff x="1804988" y="2014272"/>
            <a:chExt cx="4152089" cy="92622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46019D-6067-4E7E-A19C-E14761B24934}"/>
                </a:ext>
              </a:extLst>
            </p:cNvPr>
            <p:cNvSpPr txBox="1"/>
            <p:nvPr/>
          </p:nvSpPr>
          <p:spPr>
            <a:xfrm>
              <a:off x="1804988" y="2014272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D4C536-CE23-4BD2-9E14-2EFF163A194F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texts for your presentation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33A12F-FC1B-4C13-BF99-A57DA4732C8F}"/>
              </a:ext>
            </a:extLst>
          </p:cNvPr>
          <p:cNvGrpSpPr/>
          <p:nvPr/>
        </p:nvGrpSpPr>
        <p:grpSpPr>
          <a:xfrm>
            <a:off x="7124705" y="4871260"/>
            <a:ext cx="4152089" cy="926223"/>
            <a:chOff x="1804988" y="2014272"/>
            <a:chExt cx="4152089" cy="92622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4B50CD-F968-4CD4-A191-79C1579DC239}"/>
                </a:ext>
              </a:extLst>
            </p:cNvPr>
            <p:cNvSpPr txBox="1"/>
            <p:nvPr/>
          </p:nvSpPr>
          <p:spPr>
            <a:xfrm>
              <a:off x="1804988" y="2014272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0BF99C1-CEA1-4FD5-906C-CE4EA277774F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texts for your presentation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0677F7B-2C4B-4C6E-8DCF-47F824B597A2}"/>
              </a:ext>
            </a:extLst>
          </p:cNvPr>
          <p:cNvSpPr txBox="1"/>
          <p:nvPr/>
        </p:nvSpPr>
        <p:spPr>
          <a:xfrm>
            <a:off x="3549911" y="821671"/>
            <a:ext cx="4814331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</a:t>
            </a:r>
          </a:p>
        </p:txBody>
      </p:sp>
    </p:spTree>
    <p:extLst>
      <p:ext uri="{BB962C8B-B14F-4D97-AF65-F5344CB8AC3E}">
        <p14:creationId xmlns:p14="http://schemas.microsoft.com/office/powerpoint/2010/main" val="31119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5711E29-9180-421C-BC80-3C588EE092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9A758-F106-4A62-B8ED-3F14C60B2F1D}"/>
              </a:ext>
            </a:extLst>
          </p:cNvPr>
          <p:cNvGrpSpPr/>
          <p:nvPr/>
        </p:nvGrpSpPr>
        <p:grpSpPr>
          <a:xfrm>
            <a:off x="0" y="0"/>
            <a:ext cx="12192000" cy="104775"/>
            <a:chOff x="0" y="0"/>
            <a:chExt cx="12192000" cy="2055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95B87F-142C-478D-8195-ADE1573786F0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6E6F2-F5CA-421F-A3FE-2AADC4E9C831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F413A4-232B-4792-85D3-99526AD5E1B4}"/>
              </a:ext>
            </a:extLst>
          </p:cNvPr>
          <p:cNvGrpSpPr/>
          <p:nvPr/>
        </p:nvGrpSpPr>
        <p:grpSpPr>
          <a:xfrm>
            <a:off x="38104" y="2861141"/>
            <a:ext cx="4053946" cy="1752435"/>
            <a:chOff x="1804988" y="2014272"/>
            <a:chExt cx="4152089" cy="11433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E3D349-E5A2-495F-97D8-2E243EE0D0B7}"/>
                </a:ext>
              </a:extLst>
            </p:cNvPr>
            <p:cNvSpPr txBox="1"/>
            <p:nvPr/>
          </p:nvSpPr>
          <p:spPr>
            <a:xfrm>
              <a:off x="2845039" y="2014272"/>
              <a:ext cx="2071987" cy="24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TEAM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373454-5107-4151-B685-3041B66BF74D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86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“Coming together is a beginning. Keeping together is progress. Working together is success.” </a:t>
              </a:r>
            </a:p>
            <a:p>
              <a:pPr algn="ctr"/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-Henry Ford</a:t>
              </a:r>
              <a:endPara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05F0B-43F4-4823-AC9D-7D6761F9A0AA}"/>
              </a:ext>
            </a:extLst>
          </p:cNvPr>
          <p:cNvGrpSpPr/>
          <p:nvPr/>
        </p:nvGrpSpPr>
        <p:grpSpPr>
          <a:xfrm>
            <a:off x="8145989" y="2861141"/>
            <a:ext cx="4053946" cy="1906324"/>
            <a:chOff x="1804988" y="2014272"/>
            <a:chExt cx="4152089" cy="12437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09AF6F-1F5E-4600-9044-9C67CB3D92FF}"/>
                </a:ext>
              </a:extLst>
            </p:cNvPr>
            <p:cNvSpPr txBox="1"/>
            <p:nvPr/>
          </p:nvSpPr>
          <p:spPr>
            <a:xfrm>
              <a:off x="2845039" y="2014272"/>
              <a:ext cx="2071987" cy="24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TEAM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1D2838-8DD8-4680-B245-F1DD517A9B28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96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“The strength of the team is each member. The strength of each member is the team.” 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-Phil Jackson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377378-8F39-403D-B15E-B3C3C7B70588}"/>
              </a:ext>
            </a:extLst>
          </p:cNvPr>
          <p:cNvSpPr txBox="1"/>
          <p:nvPr/>
        </p:nvSpPr>
        <p:spPr>
          <a:xfrm>
            <a:off x="3586244" y="385767"/>
            <a:ext cx="501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STRATEGIC PLAN TEAMS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E1BE8B-7A53-4261-B02E-E5B230C6874D}"/>
              </a:ext>
            </a:extLst>
          </p:cNvPr>
          <p:cNvSpPr txBox="1"/>
          <p:nvPr/>
        </p:nvSpPr>
        <p:spPr>
          <a:xfrm>
            <a:off x="3728015" y="821671"/>
            <a:ext cx="4755020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</a:t>
            </a:r>
          </a:p>
        </p:txBody>
      </p:sp>
    </p:spTree>
    <p:extLst>
      <p:ext uri="{BB962C8B-B14F-4D97-AF65-F5344CB8AC3E}">
        <p14:creationId xmlns:p14="http://schemas.microsoft.com/office/powerpoint/2010/main" val="39125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Placeholder 59">
            <a:extLst>
              <a:ext uri="{FF2B5EF4-FFF2-40B4-BE49-F238E27FC236}">
                <a16:creationId xmlns:a16="http://schemas.microsoft.com/office/drawing/2014/main" id="{1B262862-E957-4F68-AD91-592EBF43D12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2" name="Picture Placeholder 61">
            <a:extLst>
              <a:ext uri="{FF2B5EF4-FFF2-40B4-BE49-F238E27FC236}">
                <a16:creationId xmlns:a16="http://schemas.microsoft.com/office/drawing/2014/main" id="{D683375F-BCCC-4B0F-8C52-45F1697D0889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61D004C-EF1E-418E-881A-006929FBCED6}"/>
              </a:ext>
            </a:extLst>
          </p:cNvPr>
          <p:cNvGrpSpPr/>
          <p:nvPr/>
        </p:nvGrpSpPr>
        <p:grpSpPr>
          <a:xfrm>
            <a:off x="0" y="6753225"/>
            <a:ext cx="12192000" cy="104775"/>
            <a:chOff x="0" y="0"/>
            <a:chExt cx="12192000" cy="20553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ED4589-B04C-41DE-8C3D-542720BB189C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7CC467-B74D-417C-B6DD-56263C5C37E0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445C23-B7DF-4843-B7A6-0C2210C283A6}"/>
              </a:ext>
            </a:extLst>
          </p:cNvPr>
          <p:cNvSpPr/>
          <p:nvPr/>
        </p:nvSpPr>
        <p:spPr>
          <a:xfrm>
            <a:off x="852546" y="5360668"/>
            <a:ext cx="5041315" cy="1162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3C3BE4-48D8-47BD-BBA3-7B3060ACFA70}"/>
              </a:ext>
            </a:extLst>
          </p:cNvPr>
          <p:cNvSpPr/>
          <p:nvPr/>
        </p:nvSpPr>
        <p:spPr>
          <a:xfrm>
            <a:off x="6297938" y="5324476"/>
            <a:ext cx="5041315" cy="11991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CD8C7A-FD04-4A71-8687-CAAD75EEB16D}"/>
              </a:ext>
            </a:extLst>
          </p:cNvPr>
          <p:cNvGrpSpPr/>
          <p:nvPr/>
        </p:nvGrpSpPr>
        <p:grpSpPr>
          <a:xfrm>
            <a:off x="1603318" y="5461188"/>
            <a:ext cx="3539770" cy="979547"/>
            <a:chOff x="1804988" y="2014272"/>
            <a:chExt cx="4152089" cy="69449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5BB53D-10BD-48EE-9ED9-D29AB4DF6750}"/>
                </a:ext>
              </a:extLst>
            </p:cNvPr>
            <p:cNvSpPr txBox="1"/>
            <p:nvPr/>
          </p:nvSpPr>
          <p:spPr>
            <a:xfrm>
              <a:off x="2022858" y="2014272"/>
              <a:ext cx="3716352" cy="32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 1</a:t>
              </a:r>
              <a:endPara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452D54-48B2-4B4F-96F1-56F5E192C5B6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414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5284AB-4DA0-4989-BDF0-23366CFB029C}"/>
              </a:ext>
            </a:extLst>
          </p:cNvPr>
          <p:cNvGrpSpPr/>
          <p:nvPr/>
        </p:nvGrpSpPr>
        <p:grpSpPr>
          <a:xfrm>
            <a:off x="7048912" y="5461188"/>
            <a:ext cx="3539770" cy="979547"/>
            <a:chOff x="1804988" y="2014272"/>
            <a:chExt cx="4152089" cy="69449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80178B-57EE-40BD-878C-A300A32582A5}"/>
                </a:ext>
              </a:extLst>
            </p:cNvPr>
            <p:cNvSpPr txBox="1"/>
            <p:nvPr/>
          </p:nvSpPr>
          <p:spPr>
            <a:xfrm>
              <a:off x="2022858" y="2014272"/>
              <a:ext cx="3716352" cy="32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 2</a:t>
              </a:r>
              <a:endPara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0E1D60-5ED3-4061-A5A1-AACE8E407BC9}"/>
                </a:ext>
              </a:extLst>
            </p:cNvPr>
            <p:cNvSpPr txBox="1"/>
            <p:nvPr/>
          </p:nvSpPr>
          <p:spPr>
            <a:xfrm>
              <a:off x="1804988" y="2294164"/>
              <a:ext cx="4152089" cy="414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9C11FD-D3FC-46DE-BD3A-FFC441A1B387}"/>
              </a:ext>
            </a:extLst>
          </p:cNvPr>
          <p:cNvSpPr txBox="1"/>
          <p:nvPr/>
        </p:nvSpPr>
        <p:spPr>
          <a:xfrm>
            <a:off x="2812706" y="385767"/>
            <a:ext cx="6585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STRATEGIC PLAN ALTERNATIVES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AB9CD-1A9B-4643-95E0-A53E14EF6138}"/>
              </a:ext>
            </a:extLst>
          </p:cNvPr>
          <p:cNvSpPr txBox="1"/>
          <p:nvPr/>
        </p:nvSpPr>
        <p:spPr>
          <a:xfrm>
            <a:off x="1944770" y="821671"/>
            <a:ext cx="8321509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Placeholder 77">
            <a:extLst>
              <a:ext uri="{FF2B5EF4-FFF2-40B4-BE49-F238E27FC236}">
                <a16:creationId xmlns:a16="http://schemas.microsoft.com/office/drawing/2014/main" id="{0B6F8684-0D8A-4EBC-80D9-847B00930A7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9006" y="1587147"/>
            <a:ext cx="2255708" cy="4799366"/>
          </a:xfr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C234F79-379E-45F6-B8A1-154282A3D6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3924" y="1355441"/>
            <a:ext cx="2724152" cy="5261526"/>
          </a:xfrm>
          <a:prstGeom prst="rect">
            <a:avLst/>
          </a:prstGeom>
        </p:spPr>
      </p:pic>
      <p:sp>
        <p:nvSpPr>
          <p:cNvPr id="109" name="Rounded Rectangle 80">
            <a:extLst>
              <a:ext uri="{FF2B5EF4-FFF2-40B4-BE49-F238E27FC236}">
                <a16:creationId xmlns:a16="http://schemas.microsoft.com/office/drawing/2014/main" id="{C0E4CAEB-FE86-4094-997E-8F6718299E0C}"/>
              </a:ext>
            </a:extLst>
          </p:cNvPr>
          <p:cNvSpPr/>
          <p:nvPr/>
        </p:nvSpPr>
        <p:spPr>
          <a:xfrm>
            <a:off x="3916596" y="2139787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10" name="Rounded Rectangle 84">
            <a:extLst>
              <a:ext uri="{FF2B5EF4-FFF2-40B4-BE49-F238E27FC236}">
                <a16:creationId xmlns:a16="http://schemas.microsoft.com/office/drawing/2014/main" id="{FCD89292-ECDB-45F6-9F95-334B63E307BD}"/>
              </a:ext>
            </a:extLst>
          </p:cNvPr>
          <p:cNvSpPr/>
          <p:nvPr/>
        </p:nvSpPr>
        <p:spPr>
          <a:xfrm>
            <a:off x="7555403" y="2139787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11" name="Rounded Rectangle 88">
            <a:extLst>
              <a:ext uri="{FF2B5EF4-FFF2-40B4-BE49-F238E27FC236}">
                <a16:creationId xmlns:a16="http://schemas.microsoft.com/office/drawing/2014/main" id="{B38A25E9-8EFD-4B4D-BBBB-458373B30D79}"/>
              </a:ext>
            </a:extLst>
          </p:cNvPr>
          <p:cNvSpPr/>
          <p:nvPr/>
        </p:nvSpPr>
        <p:spPr>
          <a:xfrm>
            <a:off x="3916596" y="3629919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12" name="Rounded Rectangle 92">
            <a:extLst>
              <a:ext uri="{FF2B5EF4-FFF2-40B4-BE49-F238E27FC236}">
                <a16:creationId xmlns:a16="http://schemas.microsoft.com/office/drawing/2014/main" id="{7C524C9C-BDAB-4492-B7C6-9B2CE318ED82}"/>
              </a:ext>
            </a:extLst>
          </p:cNvPr>
          <p:cNvSpPr/>
          <p:nvPr/>
        </p:nvSpPr>
        <p:spPr>
          <a:xfrm>
            <a:off x="7555403" y="3629919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13" name="Rounded Rectangle 96">
            <a:extLst>
              <a:ext uri="{FF2B5EF4-FFF2-40B4-BE49-F238E27FC236}">
                <a16:creationId xmlns:a16="http://schemas.microsoft.com/office/drawing/2014/main" id="{1650EC5E-F9FE-40F9-AEE6-B4F35F8AD47B}"/>
              </a:ext>
            </a:extLst>
          </p:cNvPr>
          <p:cNvSpPr/>
          <p:nvPr/>
        </p:nvSpPr>
        <p:spPr>
          <a:xfrm>
            <a:off x="3905308" y="5108763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14" name="Rounded Rectangle 100">
            <a:extLst>
              <a:ext uri="{FF2B5EF4-FFF2-40B4-BE49-F238E27FC236}">
                <a16:creationId xmlns:a16="http://schemas.microsoft.com/office/drawing/2014/main" id="{99FFAB03-CD5D-4389-876A-0610917D6533}"/>
              </a:ext>
            </a:extLst>
          </p:cNvPr>
          <p:cNvSpPr/>
          <p:nvPr/>
        </p:nvSpPr>
        <p:spPr>
          <a:xfrm>
            <a:off x="7555403" y="5108763"/>
            <a:ext cx="720001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7" tIns="60929" rIns="121857" bIns="60929" rtlCol="0" anchor="ctr"/>
          <a:lstStyle/>
          <a:p>
            <a:pPr algn="ctr"/>
            <a:endParaRPr lang="en-US" sz="900" dirty="0">
              <a:solidFill>
                <a:srgbClr val="7F7F7F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FD92D85-46DF-4F10-B3BC-4271CC41B117}"/>
              </a:ext>
            </a:extLst>
          </p:cNvPr>
          <p:cNvGrpSpPr/>
          <p:nvPr/>
        </p:nvGrpSpPr>
        <p:grpSpPr>
          <a:xfrm>
            <a:off x="0" y="0"/>
            <a:ext cx="12192000" cy="104775"/>
            <a:chOff x="0" y="0"/>
            <a:chExt cx="12192000" cy="20553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0E5AAF-3667-449C-B5E5-FA1643ED150B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B2C10F7-DF17-423D-8A65-C6C48F5BF17B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Graphic 119" descr="Bar graph with upward trend">
            <a:extLst>
              <a:ext uri="{FF2B5EF4-FFF2-40B4-BE49-F238E27FC236}">
                <a16:creationId xmlns:a16="http://schemas.microsoft.com/office/drawing/2014/main" id="{A4651230-D9DF-4121-8AC7-C8C4779D4D5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9927" y="2207364"/>
            <a:ext cx="548640" cy="548640"/>
          </a:xfrm>
          <a:prstGeom prst="rect">
            <a:avLst/>
          </a:prstGeom>
        </p:spPr>
      </p:pic>
      <p:pic>
        <p:nvPicPr>
          <p:cNvPr id="121" name="Graphic 120" descr="Syncing cloud">
            <a:extLst>
              <a:ext uri="{FF2B5EF4-FFF2-40B4-BE49-F238E27FC236}">
                <a16:creationId xmlns:a16="http://schemas.microsoft.com/office/drawing/2014/main" id="{0DAE8BF3-2004-4DC6-8637-EA2E98875B9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9927" y="5198551"/>
            <a:ext cx="548640" cy="548640"/>
          </a:xfrm>
          <a:prstGeom prst="rect">
            <a:avLst/>
          </a:prstGeom>
        </p:spPr>
      </p:pic>
      <p:pic>
        <p:nvPicPr>
          <p:cNvPr id="122" name="Graphic 121" descr="Lightbulb and gear">
            <a:extLst>
              <a:ext uri="{FF2B5EF4-FFF2-40B4-BE49-F238E27FC236}">
                <a16:creationId xmlns:a16="http://schemas.microsoft.com/office/drawing/2014/main" id="{BCC9CC80-8441-4327-8B56-B17D7535EF0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9927" y="3707510"/>
            <a:ext cx="548640" cy="548640"/>
          </a:xfrm>
          <a:prstGeom prst="rect">
            <a:avLst/>
          </a:prstGeom>
        </p:spPr>
      </p:pic>
      <p:pic>
        <p:nvPicPr>
          <p:cNvPr id="123" name="Graphic 122" descr="Bar chart">
            <a:extLst>
              <a:ext uri="{FF2B5EF4-FFF2-40B4-BE49-F238E27FC236}">
                <a16:creationId xmlns:a16="http://schemas.microsoft.com/office/drawing/2014/main" id="{181BE027-81C8-46E7-8C3F-B96396AFC7A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4288" y="2209195"/>
            <a:ext cx="548640" cy="548640"/>
          </a:xfrm>
          <a:prstGeom prst="rect">
            <a:avLst/>
          </a:prstGeom>
        </p:spPr>
      </p:pic>
      <p:pic>
        <p:nvPicPr>
          <p:cNvPr id="124" name="Graphic 123" descr="Presentation with pie chart">
            <a:extLst>
              <a:ext uri="{FF2B5EF4-FFF2-40B4-BE49-F238E27FC236}">
                <a16:creationId xmlns:a16="http://schemas.microsoft.com/office/drawing/2014/main" id="{CE47FC1B-8537-46C4-9721-E4C48D53AEA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34288" y="5198551"/>
            <a:ext cx="548640" cy="548640"/>
          </a:xfrm>
          <a:prstGeom prst="rect">
            <a:avLst/>
          </a:prstGeom>
        </p:spPr>
      </p:pic>
      <p:pic>
        <p:nvPicPr>
          <p:cNvPr id="125" name="Graphic 124" descr="Employee badge">
            <a:extLst>
              <a:ext uri="{FF2B5EF4-FFF2-40B4-BE49-F238E27FC236}">
                <a16:creationId xmlns:a16="http://schemas.microsoft.com/office/drawing/2014/main" id="{23714F70-4E49-4B0F-8760-AB31511CB5B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34288" y="3707933"/>
            <a:ext cx="548640" cy="54864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D300E48-2187-4338-BBC8-F4908433C2C7}"/>
              </a:ext>
            </a:extLst>
          </p:cNvPr>
          <p:cNvGrpSpPr/>
          <p:nvPr/>
        </p:nvGrpSpPr>
        <p:grpSpPr>
          <a:xfrm>
            <a:off x="8323729" y="1898176"/>
            <a:ext cx="3760322" cy="926223"/>
            <a:chOff x="1804988" y="2014272"/>
            <a:chExt cx="3811123" cy="926223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482D840-EEA1-4102-BBA8-5395C9AD4585}"/>
                </a:ext>
              </a:extLst>
            </p:cNvPr>
            <p:cNvSpPr txBox="1"/>
            <p:nvPr/>
          </p:nvSpPr>
          <p:spPr>
            <a:xfrm>
              <a:off x="1804988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D8538C-57EA-4C17-B920-306BD23DD3FD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323A8E-E2A4-47B4-A77D-5B91B4BDABD1}"/>
              </a:ext>
            </a:extLst>
          </p:cNvPr>
          <p:cNvGrpSpPr/>
          <p:nvPr/>
        </p:nvGrpSpPr>
        <p:grpSpPr>
          <a:xfrm>
            <a:off x="8310670" y="3388308"/>
            <a:ext cx="3760322" cy="926223"/>
            <a:chOff x="1804988" y="2014272"/>
            <a:chExt cx="3811123" cy="92622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D13879-DA8C-49C9-92BE-EA7694A3D555}"/>
                </a:ext>
              </a:extLst>
            </p:cNvPr>
            <p:cNvSpPr txBox="1"/>
            <p:nvPr/>
          </p:nvSpPr>
          <p:spPr>
            <a:xfrm>
              <a:off x="1804988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AB44C71-D632-48E0-B9DA-0264360C4413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A24BF72-BF3F-437A-B0D3-B996C4AB4F6B}"/>
              </a:ext>
            </a:extLst>
          </p:cNvPr>
          <p:cNvGrpSpPr/>
          <p:nvPr/>
        </p:nvGrpSpPr>
        <p:grpSpPr>
          <a:xfrm>
            <a:off x="8310670" y="4871422"/>
            <a:ext cx="3760322" cy="926223"/>
            <a:chOff x="1804988" y="2014272"/>
            <a:chExt cx="3811123" cy="926223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34A87BC-8190-4666-87DC-0D6AE9CA1C38}"/>
                </a:ext>
              </a:extLst>
            </p:cNvPr>
            <p:cNvSpPr txBox="1"/>
            <p:nvPr/>
          </p:nvSpPr>
          <p:spPr>
            <a:xfrm>
              <a:off x="1804988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4F9BAB3-1B68-4891-9445-0BBF35BFC6A3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C9E861-2953-42A8-B04B-F81B8F20DD46}"/>
              </a:ext>
            </a:extLst>
          </p:cNvPr>
          <p:cNvGrpSpPr/>
          <p:nvPr/>
        </p:nvGrpSpPr>
        <p:grpSpPr>
          <a:xfrm>
            <a:off x="95608" y="1898176"/>
            <a:ext cx="3760321" cy="926223"/>
            <a:chOff x="1804989" y="2014272"/>
            <a:chExt cx="3811122" cy="92622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4FE3DCE-64AF-481E-93F3-6405ADA56891}"/>
                </a:ext>
              </a:extLst>
            </p:cNvPr>
            <p:cNvSpPr txBox="1"/>
            <p:nvPr/>
          </p:nvSpPr>
          <p:spPr>
            <a:xfrm>
              <a:off x="3401064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C220FA6-C0EA-41CF-B89F-7042753B7C0C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5F6695-6DC1-42BF-B22C-294408B64BD1}"/>
              </a:ext>
            </a:extLst>
          </p:cNvPr>
          <p:cNvGrpSpPr/>
          <p:nvPr/>
        </p:nvGrpSpPr>
        <p:grpSpPr>
          <a:xfrm>
            <a:off x="95607" y="3381290"/>
            <a:ext cx="3760321" cy="926223"/>
            <a:chOff x="1804989" y="2014272"/>
            <a:chExt cx="3811122" cy="926223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BA11C7A-1F31-466C-95DE-2B2965EEAA91}"/>
                </a:ext>
              </a:extLst>
            </p:cNvPr>
            <p:cNvSpPr txBox="1"/>
            <p:nvPr/>
          </p:nvSpPr>
          <p:spPr>
            <a:xfrm>
              <a:off x="3401064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13030A-2696-4033-A8D8-AB27FDAADDA3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401B119-981F-43ED-B8F7-7294E9BC4BB9}"/>
              </a:ext>
            </a:extLst>
          </p:cNvPr>
          <p:cNvGrpSpPr/>
          <p:nvPr/>
        </p:nvGrpSpPr>
        <p:grpSpPr>
          <a:xfrm>
            <a:off x="90679" y="4871422"/>
            <a:ext cx="3760321" cy="926223"/>
            <a:chOff x="1804989" y="2014272"/>
            <a:chExt cx="3811122" cy="92622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B707484-77E9-4DBF-BAFC-4BA940F5BD2C}"/>
                </a:ext>
              </a:extLst>
            </p:cNvPr>
            <p:cNvSpPr txBox="1"/>
            <p:nvPr/>
          </p:nvSpPr>
          <p:spPr>
            <a:xfrm>
              <a:off x="3401064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848A829-3976-47B2-A890-824932197A5C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BB7C24-7683-497B-B694-290B93B5F34C}"/>
              </a:ext>
            </a:extLst>
          </p:cNvPr>
          <p:cNvSpPr txBox="1"/>
          <p:nvPr/>
        </p:nvSpPr>
        <p:spPr>
          <a:xfrm>
            <a:off x="3162960" y="385767"/>
            <a:ext cx="5885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STRATEGIC PLANNING SLIDE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59B0A9-55F2-4754-9B25-E87525D5C41F}"/>
              </a:ext>
            </a:extLst>
          </p:cNvPr>
          <p:cNvSpPr txBox="1"/>
          <p:nvPr/>
        </p:nvSpPr>
        <p:spPr>
          <a:xfrm>
            <a:off x="3728014" y="821671"/>
            <a:ext cx="4755020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</a:t>
            </a:r>
          </a:p>
        </p:txBody>
      </p:sp>
    </p:spTree>
    <p:extLst>
      <p:ext uri="{BB962C8B-B14F-4D97-AF65-F5344CB8AC3E}">
        <p14:creationId xmlns:p14="http://schemas.microsoft.com/office/powerpoint/2010/main" val="234190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8A4D8A-67E3-4144-8DDA-06F587AC15DE}"/>
              </a:ext>
            </a:extLst>
          </p:cNvPr>
          <p:cNvSpPr/>
          <p:nvPr/>
        </p:nvSpPr>
        <p:spPr>
          <a:xfrm flipV="1">
            <a:off x="8880565" y="4870459"/>
            <a:ext cx="3311434" cy="1987541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044917-C9D7-4E2D-BBDB-03C8F7658957}"/>
              </a:ext>
            </a:extLst>
          </p:cNvPr>
          <p:cNvGrpSpPr/>
          <p:nvPr/>
        </p:nvGrpSpPr>
        <p:grpSpPr>
          <a:xfrm>
            <a:off x="0" y="0"/>
            <a:ext cx="12192000" cy="104775"/>
            <a:chOff x="0" y="0"/>
            <a:chExt cx="12192000" cy="2055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B44F6C-9C2F-4275-90DE-E3184EDD5BFE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5FD2F5-87C4-45DD-9568-857F074929BD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E03C724-60A0-494B-8C57-7E06E492529E}"/>
              </a:ext>
            </a:extLst>
          </p:cNvPr>
          <p:cNvSpPr txBox="1"/>
          <p:nvPr/>
        </p:nvSpPr>
        <p:spPr>
          <a:xfrm>
            <a:off x="3857171" y="385767"/>
            <a:ext cx="449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SLIDE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DA249-13F8-4E3D-9F4B-1EEC72FF6D25}"/>
              </a:ext>
            </a:extLst>
          </p:cNvPr>
          <p:cNvSpPr txBox="1"/>
          <p:nvPr/>
        </p:nvSpPr>
        <p:spPr>
          <a:xfrm>
            <a:off x="3728014" y="821671"/>
            <a:ext cx="4755020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8673D33-63B6-4F3E-A16F-B5AACDC7E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475873"/>
              </p:ext>
            </p:extLst>
          </p:nvPr>
        </p:nvGraphicFramePr>
        <p:xfrm>
          <a:off x="739783" y="1543452"/>
          <a:ext cx="10714566" cy="3085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D19E828-3174-4309-8EF4-38B99F911233}"/>
              </a:ext>
            </a:extLst>
          </p:cNvPr>
          <p:cNvSpPr/>
          <p:nvPr/>
        </p:nvSpPr>
        <p:spPr>
          <a:xfrm>
            <a:off x="2363134" y="5051434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results 1 – This text is editable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3D504B-9C50-472F-AA71-974B2768D10D}"/>
              </a:ext>
            </a:extLst>
          </p:cNvPr>
          <p:cNvSpPr/>
          <p:nvPr/>
        </p:nvSpPr>
        <p:spPr>
          <a:xfrm>
            <a:off x="2363134" y="5490886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results 2 – This text is editable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692D20CB-9471-4E5E-A5D8-5D8E629D0A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770" y="5130548"/>
            <a:ext cx="365760" cy="36576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27A53DB4-6AEA-4117-95D1-03EEEC4994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770" y="5547486"/>
            <a:ext cx="365760" cy="36576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D6E960-38BE-4D7B-A1CA-4AAD26E8F3C3}"/>
              </a:ext>
            </a:extLst>
          </p:cNvPr>
          <p:cNvSpPr/>
          <p:nvPr/>
        </p:nvSpPr>
        <p:spPr>
          <a:xfrm>
            <a:off x="2363134" y="5913246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results 3 – This text is editable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1CF70A47-158F-4425-BF4C-BC3C1CAD9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770" y="5969846"/>
            <a:ext cx="365760" cy="365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47F4BA-FDE8-4616-8FFE-0C629F9E77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5665" y="6551054"/>
            <a:ext cx="632158" cy="2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26">
            <a:extLst>
              <a:ext uri="{FF2B5EF4-FFF2-40B4-BE49-F238E27FC236}">
                <a16:creationId xmlns:a16="http://schemas.microsoft.com/office/drawing/2014/main" id="{B20C3C2B-1D00-43D9-8D8E-791814FF5BA0}"/>
              </a:ext>
            </a:extLst>
          </p:cNvPr>
          <p:cNvSpPr/>
          <p:nvPr/>
        </p:nvSpPr>
        <p:spPr>
          <a:xfrm>
            <a:off x="0" y="4991100"/>
            <a:ext cx="5172075" cy="186690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>
              <a:latin typeface="Calibri Light"/>
            </a:endParaRPr>
          </a:p>
        </p:txBody>
      </p:sp>
      <p:sp>
        <p:nvSpPr>
          <p:cNvPr id="12" name="Isosceles Triangle 26">
            <a:extLst>
              <a:ext uri="{FF2B5EF4-FFF2-40B4-BE49-F238E27FC236}">
                <a16:creationId xmlns:a16="http://schemas.microsoft.com/office/drawing/2014/main" id="{3F894B40-866E-4611-8ABB-25C0CFAC2CF2}"/>
              </a:ext>
            </a:extLst>
          </p:cNvPr>
          <p:cNvSpPr/>
          <p:nvPr/>
        </p:nvSpPr>
        <p:spPr>
          <a:xfrm>
            <a:off x="1990725" y="3429000"/>
            <a:ext cx="4370541" cy="34289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>
              <a:latin typeface="Calibri Light"/>
            </a:endParaRPr>
          </a:p>
        </p:txBody>
      </p:sp>
      <p:sp>
        <p:nvSpPr>
          <p:cNvPr id="13" name="Isosceles Triangle 26">
            <a:extLst>
              <a:ext uri="{FF2B5EF4-FFF2-40B4-BE49-F238E27FC236}">
                <a16:creationId xmlns:a16="http://schemas.microsoft.com/office/drawing/2014/main" id="{D23307E7-8663-41A0-803C-FB8FBD80D4EC}"/>
              </a:ext>
            </a:extLst>
          </p:cNvPr>
          <p:cNvSpPr/>
          <p:nvPr/>
        </p:nvSpPr>
        <p:spPr>
          <a:xfrm>
            <a:off x="3553298" y="2162175"/>
            <a:ext cx="5017276" cy="469582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>
              <a:latin typeface="Calibri Light"/>
            </a:endParaRPr>
          </a:p>
        </p:txBody>
      </p:sp>
      <p:sp>
        <p:nvSpPr>
          <p:cNvPr id="14" name="Isosceles Triangle 26">
            <a:extLst>
              <a:ext uri="{FF2B5EF4-FFF2-40B4-BE49-F238E27FC236}">
                <a16:creationId xmlns:a16="http://schemas.microsoft.com/office/drawing/2014/main" id="{61FD4990-6F4E-4859-BEDC-6D724A6CB1B0}"/>
              </a:ext>
            </a:extLst>
          </p:cNvPr>
          <p:cNvSpPr/>
          <p:nvPr/>
        </p:nvSpPr>
        <p:spPr>
          <a:xfrm>
            <a:off x="5550124" y="4295775"/>
            <a:ext cx="4872216" cy="2562225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>
              <a:latin typeface="Calibri Light"/>
            </a:endParaRPr>
          </a:p>
        </p:txBody>
      </p:sp>
      <p:sp>
        <p:nvSpPr>
          <p:cNvPr id="15" name="Isosceles Triangle 26">
            <a:extLst>
              <a:ext uri="{FF2B5EF4-FFF2-40B4-BE49-F238E27FC236}">
                <a16:creationId xmlns:a16="http://schemas.microsoft.com/office/drawing/2014/main" id="{864C9702-6947-4411-B2F1-8CB3FDCA0719}"/>
              </a:ext>
            </a:extLst>
          </p:cNvPr>
          <p:cNvSpPr/>
          <p:nvPr/>
        </p:nvSpPr>
        <p:spPr>
          <a:xfrm>
            <a:off x="7172408" y="5457824"/>
            <a:ext cx="5017274" cy="140016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>
              <a:latin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09990-0D03-4FA4-A7B0-F6D42C02A811}"/>
              </a:ext>
            </a:extLst>
          </p:cNvPr>
          <p:cNvSpPr txBox="1"/>
          <p:nvPr/>
        </p:nvSpPr>
        <p:spPr>
          <a:xfrm>
            <a:off x="3593368" y="385767"/>
            <a:ext cx="5024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STRATEGIC PLAN CHART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D5F24-6FED-4697-9246-B8927A1AF1BC}"/>
              </a:ext>
            </a:extLst>
          </p:cNvPr>
          <p:cNvSpPr txBox="1"/>
          <p:nvPr/>
        </p:nvSpPr>
        <p:spPr>
          <a:xfrm>
            <a:off x="3728014" y="821671"/>
            <a:ext cx="4755020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B9269A-75D7-4378-9185-2DFCD3F6AC1C}"/>
              </a:ext>
            </a:extLst>
          </p:cNvPr>
          <p:cNvGrpSpPr/>
          <p:nvPr/>
        </p:nvGrpSpPr>
        <p:grpSpPr>
          <a:xfrm>
            <a:off x="1049932" y="2384247"/>
            <a:ext cx="3760321" cy="926223"/>
            <a:chOff x="1804989" y="2014272"/>
            <a:chExt cx="3811122" cy="9262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DE54AF-3822-47AC-BDCC-6A58AA00267D}"/>
                </a:ext>
              </a:extLst>
            </p:cNvPr>
            <p:cNvSpPr txBox="1"/>
            <p:nvPr/>
          </p:nvSpPr>
          <p:spPr>
            <a:xfrm>
              <a:off x="3401064" y="2014272"/>
              <a:ext cx="221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EEF215-440C-4288-B5F5-E8063416680D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E08187-0ABC-44E8-9794-6CDF72D411A5}"/>
              </a:ext>
            </a:extLst>
          </p:cNvPr>
          <p:cNvGrpSpPr/>
          <p:nvPr/>
        </p:nvGrpSpPr>
        <p:grpSpPr>
          <a:xfrm>
            <a:off x="7172408" y="2384247"/>
            <a:ext cx="3760321" cy="926223"/>
            <a:chOff x="1804989" y="2014272"/>
            <a:chExt cx="3811122" cy="9262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96E7BD-E1EC-4569-90F2-2CAC02A5F254}"/>
                </a:ext>
              </a:extLst>
            </p:cNvPr>
            <p:cNvSpPr txBox="1"/>
            <p:nvPr/>
          </p:nvSpPr>
          <p:spPr>
            <a:xfrm>
              <a:off x="1804989" y="2014272"/>
              <a:ext cx="3811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FADE8-EE73-43CE-B214-72E49B58035C}"/>
                </a:ext>
              </a:extLst>
            </p:cNvPr>
            <p:cNvSpPr txBox="1"/>
            <p:nvPr/>
          </p:nvSpPr>
          <p:spPr>
            <a:xfrm>
              <a:off x="1804989" y="2294164"/>
              <a:ext cx="38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8B5CFD-0D90-4BC3-891C-161BC1112DF0}"/>
              </a:ext>
            </a:extLst>
          </p:cNvPr>
          <p:cNvGrpSpPr/>
          <p:nvPr/>
        </p:nvGrpSpPr>
        <p:grpSpPr>
          <a:xfrm>
            <a:off x="0" y="0"/>
            <a:ext cx="12192000" cy="104775"/>
            <a:chOff x="0" y="0"/>
            <a:chExt cx="12192000" cy="2055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997A9E-21B8-4700-B81F-81C27135A1E7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43B408-1D52-409E-ACA1-F8564F2F3536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1262F8B-C432-4E7A-93FC-C3A4D93CA7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5665" y="6551054"/>
            <a:ext cx="632158" cy="2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CB2475-7248-4860-A66E-B1BE0A69C5F3}"/>
              </a:ext>
            </a:extLst>
          </p:cNvPr>
          <p:cNvGrpSpPr/>
          <p:nvPr/>
        </p:nvGrpSpPr>
        <p:grpSpPr>
          <a:xfrm>
            <a:off x="6191250" y="1771650"/>
            <a:ext cx="5232491" cy="4408488"/>
            <a:chOff x="2974181" y="882650"/>
            <a:chExt cx="6219825" cy="52403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782C460-2023-4E13-A526-ADC148FC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181" y="5026025"/>
              <a:ext cx="6219825" cy="1096963"/>
            </a:xfrm>
            <a:custGeom>
              <a:avLst/>
              <a:gdLst>
                <a:gd name="T0" fmla="*/ 447 w 3918"/>
                <a:gd name="T1" fmla="*/ 0 h 691"/>
                <a:gd name="T2" fmla="*/ 0 w 3918"/>
                <a:gd name="T3" fmla="*/ 691 h 691"/>
                <a:gd name="T4" fmla="*/ 3918 w 3918"/>
                <a:gd name="T5" fmla="*/ 691 h 691"/>
                <a:gd name="T6" fmla="*/ 3470 w 3918"/>
                <a:gd name="T7" fmla="*/ 0 h 691"/>
                <a:gd name="T8" fmla="*/ 447 w 391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8" h="691">
                  <a:moveTo>
                    <a:pt x="447" y="0"/>
                  </a:moveTo>
                  <a:lnTo>
                    <a:pt x="0" y="691"/>
                  </a:lnTo>
                  <a:lnTo>
                    <a:pt x="3918" y="691"/>
                  </a:lnTo>
                  <a:lnTo>
                    <a:pt x="3470" y="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5C26889-6962-4B95-B08E-8D3E3C1A9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594" y="3810000"/>
              <a:ext cx="4710113" cy="1095375"/>
            </a:xfrm>
            <a:custGeom>
              <a:avLst/>
              <a:gdLst>
                <a:gd name="T0" fmla="*/ 0 w 2967"/>
                <a:gd name="T1" fmla="*/ 690 h 690"/>
                <a:gd name="T2" fmla="*/ 2967 w 2967"/>
                <a:gd name="T3" fmla="*/ 690 h 690"/>
                <a:gd name="T4" fmla="*/ 2542 w 2967"/>
                <a:gd name="T5" fmla="*/ 0 h 690"/>
                <a:gd name="T6" fmla="*/ 425 w 2967"/>
                <a:gd name="T7" fmla="*/ 0 h 690"/>
                <a:gd name="T8" fmla="*/ 0 w 2967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690">
                  <a:moveTo>
                    <a:pt x="0" y="690"/>
                  </a:moveTo>
                  <a:lnTo>
                    <a:pt x="2967" y="690"/>
                  </a:lnTo>
                  <a:lnTo>
                    <a:pt x="2542" y="0"/>
                  </a:lnTo>
                  <a:lnTo>
                    <a:pt x="425" y="0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D039B21-5AFC-44E4-BB09-3CB8F8C45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081" y="2601913"/>
              <a:ext cx="3271838" cy="1095375"/>
            </a:xfrm>
            <a:custGeom>
              <a:avLst/>
              <a:gdLst>
                <a:gd name="T0" fmla="*/ 402 w 2061"/>
                <a:gd name="T1" fmla="*/ 0 h 690"/>
                <a:gd name="T2" fmla="*/ 0 w 2061"/>
                <a:gd name="T3" fmla="*/ 690 h 690"/>
                <a:gd name="T4" fmla="*/ 2061 w 2061"/>
                <a:gd name="T5" fmla="*/ 690 h 690"/>
                <a:gd name="T6" fmla="*/ 1660 w 2061"/>
                <a:gd name="T7" fmla="*/ 0 h 690"/>
                <a:gd name="T8" fmla="*/ 402 w 2061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1" h="690">
                  <a:moveTo>
                    <a:pt x="402" y="0"/>
                  </a:moveTo>
                  <a:lnTo>
                    <a:pt x="0" y="690"/>
                  </a:lnTo>
                  <a:lnTo>
                    <a:pt x="2061" y="690"/>
                  </a:lnTo>
                  <a:lnTo>
                    <a:pt x="1660" y="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601CD6-C863-40DF-B5E7-5A6031B6E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944" y="882650"/>
              <a:ext cx="1919288" cy="1608138"/>
            </a:xfrm>
            <a:custGeom>
              <a:avLst/>
              <a:gdLst>
                <a:gd name="T0" fmla="*/ 604 w 1209"/>
                <a:gd name="T1" fmla="*/ 0 h 1013"/>
                <a:gd name="T2" fmla="*/ 0 w 1209"/>
                <a:gd name="T3" fmla="*/ 1013 h 1013"/>
                <a:gd name="T4" fmla="*/ 1209 w 1209"/>
                <a:gd name="T5" fmla="*/ 1013 h 1013"/>
                <a:gd name="T6" fmla="*/ 604 w 1209"/>
                <a:gd name="T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9" h="1013">
                  <a:moveTo>
                    <a:pt x="604" y="0"/>
                  </a:moveTo>
                  <a:lnTo>
                    <a:pt x="0" y="1013"/>
                  </a:lnTo>
                  <a:lnTo>
                    <a:pt x="1209" y="1013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E079A-2A87-450E-9E28-A92F47662E82}"/>
              </a:ext>
            </a:extLst>
          </p:cNvPr>
          <p:cNvGrpSpPr/>
          <p:nvPr/>
        </p:nvGrpSpPr>
        <p:grpSpPr>
          <a:xfrm>
            <a:off x="323848" y="5386033"/>
            <a:ext cx="5867402" cy="665378"/>
            <a:chOff x="323848" y="5218714"/>
            <a:chExt cx="5867402" cy="665378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7C332D02-2331-40E3-B060-9130CD1A8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49" y="5492510"/>
              <a:ext cx="5867401" cy="391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32A24B-E4B3-4D80-9AF2-6A4C2183BAAE}"/>
                </a:ext>
              </a:extLst>
            </p:cNvPr>
            <p:cNvSpPr txBox="1"/>
            <p:nvPr/>
          </p:nvSpPr>
          <p:spPr>
            <a:xfrm>
              <a:off x="323848" y="5218714"/>
              <a:ext cx="5867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CA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Strategic Planning Tactics - Title Here</a:t>
              </a:r>
              <a:endParaRPr lang="en-CA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F97B2-CD40-4BEB-9F73-3797F6A2EF7C}"/>
              </a:ext>
            </a:extLst>
          </p:cNvPr>
          <p:cNvGrpSpPr/>
          <p:nvPr/>
        </p:nvGrpSpPr>
        <p:grpSpPr>
          <a:xfrm>
            <a:off x="963553" y="4362371"/>
            <a:ext cx="5867402" cy="665378"/>
            <a:chOff x="323848" y="5218714"/>
            <a:chExt cx="5867402" cy="665378"/>
          </a:xfrm>
        </p:grpSpPr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3CF7615-8EB2-46A4-8C0A-1CC08BC3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49" y="5492510"/>
              <a:ext cx="5867401" cy="391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873B-A707-4DE5-9DFE-B82E9D76D1D8}"/>
                </a:ext>
              </a:extLst>
            </p:cNvPr>
            <p:cNvSpPr txBox="1"/>
            <p:nvPr/>
          </p:nvSpPr>
          <p:spPr>
            <a:xfrm>
              <a:off x="323848" y="5218714"/>
              <a:ext cx="5867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CA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Strategic Planning Tactics - Title Here</a:t>
              </a:r>
              <a:endParaRPr lang="en-CA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267975-013F-4386-AD93-AB2622C9F11C}"/>
              </a:ext>
            </a:extLst>
          </p:cNvPr>
          <p:cNvGrpSpPr/>
          <p:nvPr/>
        </p:nvGrpSpPr>
        <p:grpSpPr>
          <a:xfrm>
            <a:off x="1573876" y="3346056"/>
            <a:ext cx="5867402" cy="665378"/>
            <a:chOff x="323848" y="5218714"/>
            <a:chExt cx="5867402" cy="665378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B7A371E8-4A52-4FB7-8326-DE992D7B9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49" y="5492510"/>
              <a:ext cx="5867401" cy="391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B0CAD9-6BCB-46EB-BD71-AD0E2D75401C}"/>
                </a:ext>
              </a:extLst>
            </p:cNvPr>
            <p:cNvSpPr txBox="1"/>
            <p:nvPr/>
          </p:nvSpPr>
          <p:spPr>
            <a:xfrm>
              <a:off x="323848" y="5218714"/>
              <a:ext cx="5867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CA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Strategic Planning Tactics - Title Here</a:t>
              </a:r>
              <a:endParaRPr lang="en-CA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0E85C6-B87D-46DD-8457-3746665A7A81}"/>
              </a:ext>
            </a:extLst>
          </p:cNvPr>
          <p:cNvGrpSpPr/>
          <p:nvPr/>
        </p:nvGrpSpPr>
        <p:grpSpPr>
          <a:xfrm>
            <a:off x="2144136" y="2155568"/>
            <a:ext cx="5867402" cy="665378"/>
            <a:chOff x="323848" y="5218714"/>
            <a:chExt cx="5867402" cy="665378"/>
          </a:xfrm>
        </p:grpSpPr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D0DDAA20-15A8-4D63-9435-6D61FB17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49" y="5492510"/>
              <a:ext cx="5867401" cy="391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1DEAD3-D7FF-4985-8092-323020EC46CE}"/>
                </a:ext>
              </a:extLst>
            </p:cNvPr>
            <p:cNvSpPr txBox="1"/>
            <p:nvPr/>
          </p:nvSpPr>
          <p:spPr>
            <a:xfrm>
              <a:off x="323848" y="5218714"/>
              <a:ext cx="5867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CA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 Strategic Planning Goals - Title </a:t>
              </a:r>
              <a:r>
                <a:rPr lang="en-CA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Here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C87A72-1D3F-4567-8891-3EE5703B20E6}"/>
              </a:ext>
            </a:extLst>
          </p:cNvPr>
          <p:cNvSpPr txBox="1"/>
          <p:nvPr/>
        </p:nvSpPr>
        <p:spPr>
          <a:xfrm>
            <a:off x="4327637" y="385767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PYRAMID CHART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EEBC8-CA56-43E5-A6DB-BFB3D0C69F6A}"/>
              </a:ext>
            </a:extLst>
          </p:cNvPr>
          <p:cNvSpPr txBox="1"/>
          <p:nvPr/>
        </p:nvSpPr>
        <p:spPr>
          <a:xfrm>
            <a:off x="3728014" y="821671"/>
            <a:ext cx="4755020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8EB0D1-8A5B-4EC5-85FC-CA5D01183CD9}"/>
              </a:ext>
            </a:extLst>
          </p:cNvPr>
          <p:cNvGrpSpPr/>
          <p:nvPr/>
        </p:nvGrpSpPr>
        <p:grpSpPr>
          <a:xfrm>
            <a:off x="0" y="6753225"/>
            <a:ext cx="12192000" cy="104775"/>
            <a:chOff x="0" y="0"/>
            <a:chExt cx="12192000" cy="2055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51CA87-3FBF-46CC-9E01-0004F980DA98}"/>
                </a:ext>
              </a:extLst>
            </p:cNvPr>
            <p:cNvSpPr/>
            <p:nvPr/>
          </p:nvSpPr>
          <p:spPr>
            <a:xfrm flipV="1">
              <a:off x="0" y="0"/>
              <a:ext cx="8880566" cy="2055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9049EA-D130-4633-A4C5-66B382274848}"/>
                </a:ext>
              </a:extLst>
            </p:cNvPr>
            <p:cNvSpPr/>
            <p:nvPr/>
          </p:nvSpPr>
          <p:spPr>
            <a:xfrm flipV="1">
              <a:off x="8880566" y="1"/>
              <a:ext cx="3311434" cy="205529"/>
            </a:xfrm>
            <a:prstGeom prst="rect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446663"/>
      </p:ext>
    </p:extLst>
  </p:cSld>
  <p:clrMapOvr>
    <a:masterClrMapping/>
  </p:clrMapOvr>
</p:sld>
</file>

<file path=ppt/theme/theme1.xml><?xml version="1.0" encoding="utf-8"?>
<a:theme xmlns:a="http://schemas.openxmlformats.org/drawingml/2006/main" name="30018-stripes-business-template-1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518</Words>
  <Application>Microsoft Office PowerPoint</Application>
  <PresentationFormat>Widescreen</PresentationFormat>
  <Paragraphs>92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Lato Regular</vt:lpstr>
      <vt:lpstr>Open Sans</vt:lpstr>
      <vt:lpstr>Open Sans SemiBold</vt:lpstr>
      <vt:lpstr>30018-stripes-business-template-1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30018-stripes-business-template-1</dc:title>
  <dc:creator/>
  <cp:lastModifiedBy>J</cp:lastModifiedBy>
  <cp:revision>13</cp:revision>
  <dcterms:created xsi:type="dcterms:W3CDTF">2020-04-04T15:05:16Z</dcterms:created>
  <dcterms:modified xsi:type="dcterms:W3CDTF">2021-07-29T20:49:07Z</dcterms:modified>
</cp:coreProperties>
</file>