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>
        <p:scale>
          <a:sx n="150" d="100"/>
          <a:sy n="150" d="100"/>
        </p:scale>
        <p:origin x="-94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B75C-95D7-145A-8ABE-67D061FB0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6CCB-2B8A-3555-C672-3538F543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B6D3-3A18-6B60-994B-D3055852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19B0-6C53-0A89-C5A3-C4D0EF24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BD88-938C-7D83-2ADB-379987BE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7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57B7-715C-DED0-2ED7-95644212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E1B18-D49B-F741-7ADD-829B4FB3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7103-27BE-87E7-2620-40EFA151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BE8D-430D-29EA-DF22-0F848970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3695-700A-8851-E598-D6BBA670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00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6F61A-0C52-C380-6FFB-67CFD850E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FF24-7FE1-68A0-E40E-5111D1DD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D385-9C8A-0670-4795-A6AFA42E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494A-B2EC-3A1F-FC58-3BBC42BE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C1A6-414C-545D-CA10-ACD82FCD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8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ED20-199F-B521-DC5C-3839A8F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B946-E499-F5C4-90B5-92ED6E9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1D0B-A402-7793-DEC7-A53BD083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DF6B-5BB7-5B11-2E25-5D6CB10F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98D9-EEFF-FF2B-7017-20AAA672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10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9DB2-F7D1-9F8C-83D5-3B177B22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E76C1-D588-4784-838D-C7CFAB222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5BD4-8C4D-DEAF-AB6B-1AE47FF5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BCA53-9F4D-85CC-26EB-674281FD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3270-9C20-948B-AF28-8153B9F5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4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02F1-94DA-A0FD-2A70-D87B0635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7D3E-1BFB-ECF8-095F-8369AA39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B9957-C892-5280-5D98-0D22990E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40B2-779B-BC27-628C-63B64F18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A28E2-F382-8FB6-5464-BFDB45D9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1F54-6F3F-3F21-076A-9A835AF3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0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BE8C-D633-6D95-16DD-AB6844FE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F2D0-DF37-91BD-C4DE-C9678FD7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BC67B-C57C-C79F-B311-1FDADD46D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CC7F8-5EA3-A4F7-0536-516B31407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4CA9-B668-65DE-623A-963174E1D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EEC54-9F8F-42A3-6D32-C1EB5EA7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A8237-7557-B52C-32FF-FB414844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1A981-4F69-9655-AEF1-F4187E23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40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C3CB-1573-8FF7-B5F7-DAFF305C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26CD1-2DBE-8D62-7285-FB3BCE4F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29D31-0DCF-0091-3948-FBD96EF5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4776F-1926-E364-D7B0-08E5E497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118F8-86DC-C2A0-B254-600D333E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E81C8-3B83-DA6C-0B32-87AD325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2B51-FE44-81B8-2121-984D3C1E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2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03DE-4663-F7A3-56C7-1118674D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CD07-FE18-8852-9871-EA79EDF1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72649-93F7-0360-41BA-DED251F39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86D5-769B-8E1D-D5F5-3CE1CA21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694E-1D52-C558-7AB2-544CBE40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D673-A3F3-7CC3-8A08-945BC005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830D-929A-9A2A-A0EF-328D1A2A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F39B-814E-982A-7B90-ED1C9D89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E150-0CF9-027E-5DC4-E7AE7EC0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23AAF-FE41-0797-7DBF-D7746971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D034-6E5C-9924-8470-7C198C78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C8567-82EB-58B9-DBB8-98FB875B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6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297AE-F78F-1C33-5413-4EE2C692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91B6E-B40B-6CB3-7F07-6245DC8D3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4DC9-66DE-8ACD-CDA9-3A9807571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12AA-FDE2-4AE7-A2EE-7ED2D5F31847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26A7-05A5-3400-4085-6868CA7FB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130C-369A-7F59-5CFA-05FCB313C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50DF-1C07-49D0-A669-8AB534158C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0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DF38146-1168-E22B-98D7-604EE62E5C4E}"/>
              </a:ext>
            </a:extLst>
          </p:cNvPr>
          <p:cNvSpPr/>
          <p:nvPr/>
        </p:nvSpPr>
        <p:spPr>
          <a:xfrm>
            <a:off x="5695723" y="2181922"/>
            <a:ext cx="1709573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818A3C-BF97-DBAD-5EAE-1F42CF549FA8}"/>
              </a:ext>
            </a:extLst>
          </p:cNvPr>
          <p:cNvSpPr/>
          <p:nvPr/>
        </p:nvSpPr>
        <p:spPr>
          <a:xfrm>
            <a:off x="4837287" y="2181922"/>
            <a:ext cx="858436" cy="4014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21E2E6-C94E-9BBC-601C-4AAF0DB19FC7}"/>
              </a:ext>
            </a:extLst>
          </p:cNvPr>
          <p:cNvSpPr txBox="1"/>
          <p:nvPr/>
        </p:nvSpPr>
        <p:spPr>
          <a:xfrm>
            <a:off x="4812507" y="215060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F8D12-A24F-D80D-6A75-80321382C2E2}"/>
              </a:ext>
            </a:extLst>
          </p:cNvPr>
          <p:cNvSpPr/>
          <p:nvPr/>
        </p:nvSpPr>
        <p:spPr>
          <a:xfrm>
            <a:off x="2261979" y="1209908"/>
            <a:ext cx="429218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E6C1B-AF4A-6618-47FA-1D48BB7651B4}"/>
              </a:ext>
            </a:extLst>
          </p:cNvPr>
          <p:cNvSpPr/>
          <p:nvPr/>
        </p:nvSpPr>
        <p:spPr>
          <a:xfrm>
            <a:off x="2691197" y="1209908"/>
            <a:ext cx="429218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64EFD-7F87-7304-B839-4033573FE9D5}"/>
              </a:ext>
            </a:extLst>
          </p:cNvPr>
          <p:cNvSpPr/>
          <p:nvPr/>
        </p:nvSpPr>
        <p:spPr>
          <a:xfrm>
            <a:off x="3120415" y="1209908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B5D11-2B59-4EC7-0A1C-9DF502D01B73}"/>
              </a:ext>
            </a:extLst>
          </p:cNvPr>
          <p:cNvSpPr/>
          <p:nvPr/>
        </p:nvSpPr>
        <p:spPr>
          <a:xfrm>
            <a:off x="3978851" y="1209908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D787-23C1-42E9-924D-208A4AC183E8}"/>
              </a:ext>
            </a:extLst>
          </p:cNvPr>
          <p:cNvSpPr/>
          <p:nvPr/>
        </p:nvSpPr>
        <p:spPr>
          <a:xfrm>
            <a:off x="2261979" y="2181922"/>
            <a:ext cx="429218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35DF7-4BA0-9A15-D096-1E87BC6D6DAE}"/>
              </a:ext>
            </a:extLst>
          </p:cNvPr>
          <p:cNvSpPr/>
          <p:nvPr/>
        </p:nvSpPr>
        <p:spPr>
          <a:xfrm>
            <a:off x="2691197" y="2181922"/>
            <a:ext cx="429218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3B3EB-D717-B3FA-9589-F80BD6D39CF0}"/>
              </a:ext>
            </a:extLst>
          </p:cNvPr>
          <p:cNvSpPr/>
          <p:nvPr/>
        </p:nvSpPr>
        <p:spPr>
          <a:xfrm>
            <a:off x="3120415" y="218192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284C0-AB16-24A0-236E-CC9CD23ADD60}"/>
              </a:ext>
            </a:extLst>
          </p:cNvPr>
          <p:cNvSpPr/>
          <p:nvPr/>
        </p:nvSpPr>
        <p:spPr>
          <a:xfrm>
            <a:off x="3978851" y="218192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E177E-CC0A-49D1-5E25-CA03FE47DAA5}"/>
              </a:ext>
            </a:extLst>
          </p:cNvPr>
          <p:cNvCxnSpPr>
            <a:cxnSpLocks/>
          </p:cNvCxnSpPr>
          <p:nvPr/>
        </p:nvCxnSpPr>
        <p:spPr>
          <a:xfrm>
            <a:off x="5259103" y="1944472"/>
            <a:ext cx="0" cy="20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20C7C2-1C07-E28E-AB4C-74AC20B8D8AB}"/>
              </a:ext>
            </a:extLst>
          </p:cNvPr>
          <p:cNvSpPr txBox="1"/>
          <p:nvPr/>
        </p:nvSpPr>
        <p:spPr>
          <a:xfrm>
            <a:off x="2515210" y="27063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F19AB-DCC4-4619-DE0F-0FCEC60BC8AE}"/>
              </a:ext>
            </a:extLst>
          </p:cNvPr>
          <p:cNvSpPr txBox="1"/>
          <p:nvPr/>
        </p:nvSpPr>
        <p:spPr>
          <a:xfrm>
            <a:off x="2130372" y="27063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CEA1C-32DB-D474-EA1E-E3F2F6C11443}"/>
              </a:ext>
            </a:extLst>
          </p:cNvPr>
          <p:cNvSpPr txBox="1"/>
          <p:nvPr/>
        </p:nvSpPr>
        <p:spPr>
          <a:xfrm>
            <a:off x="2919494" y="273120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F6F01-EC3B-148D-5AD3-E42E249EC6C4}"/>
              </a:ext>
            </a:extLst>
          </p:cNvPr>
          <p:cNvSpPr txBox="1"/>
          <p:nvPr/>
        </p:nvSpPr>
        <p:spPr>
          <a:xfrm>
            <a:off x="3756006" y="273120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5F74F-142D-D4FD-9A39-D6CC00C3E00A}"/>
              </a:ext>
            </a:extLst>
          </p:cNvPr>
          <p:cNvSpPr txBox="1"/>
          <p:nvPr/>
        </p:nvSpPr>
        <p:spPr>
          <a:xfrm>
            <a:off x="4621261" y="27063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58251-90AB-8397-888A-7D37E287AE68}"/>
              </a:ext>
            </a:extLst>
          </p:cNvPr>
          <p:cNvSpPr txBox="1"/>
          <p:nvPr/>
        </p:nvSpPr>
        <p:spPr>
          <a:xfrm>
            <a:off x="5485569" y="27359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F5E92-0CE7-AC0D-9E6B-06D4F069B33C}"/>
              </a:ext>
            </a:extLst>
          </p:cNvPr>
          <p:cNvSpPr txBox="1"/>
          <p:nvPr/>
        </p:nvSpPr>
        <p:spPr>
          <a:xfrm>
            <a:off x="1470789" y="2686271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5C2C00-804C-8DBB-E3CD-FB9C95518417}"/>
              </a:ext>
            </a:extLst>
          </p:cNvPr>
          <p:cNvSpPr txBox="1"/>
          <p:nvPr/>
        </p:nvSpPr>
        <p:spPr>
          <a:xfrm>
            <a:off x="2217543" y="118188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</a:t>
            </a:r>
          </a:p>
          <a:p>
            <a:r>
              <a:rPr lang="de-DE" sz="600" dirty="0">
                <a:latin typeface="Consolas" panose="020B0609020204030204" pitchFamily="49" charset="0"/>
              </a:rPr>
              <a:t>8235f47c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AE4E9-E304-8A25-BE16-B1448213829C}"/>
              </a:ext>
            </a:extLst>
          </p:cNvPr>
          <p:cNvSpPr txBox="1"/>
          <p:nvPr/>
        </p:nvSpPr>
        <p:spPr>
          <a:xfrm>
            <a:off x="2636141" y="1183091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</a:t>
            </a:r>
          </a:p>
          <a:p>
            <a:r>
              <a:rPr lang="de-DE" sz="600" dirty="0">
                <a:latin typeface="Consolas" panose="020B0609020204030204" pitchFamily="49" charset="0"/>
              </a:rPr>
              <a:t>8235f47c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93D245-EDF0-EBDC-6D47-C71046A1FAE3}"/>
              </a:ext>
            </a:extLst>
          </p:cNvPr>
          <p:cNvSpPr txBox="1"/>
          <p:nvPr/>
        </p:nvSpPr>
        <p:spPr>
          <a:xfrm>
            <a:off x="2217578" y="2151811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</a:t>
            </a:r>
          </a:p>
          <a:p>
            <a:r>
              <a:rPr lang="de-DE" sz="600" dirty="0">
                <a:latin typeface="Consolas" panose="020B0609020204030204" pitchFamily="49" charset="0"/>
              </a:rPr>
              <a:t>8235f47c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B058-47CD-A3BA-EACD-D3D7E1171FF6}"/>
              </a:ext>
            </a:extLst>
          </p:cNvPr>
          <p:cNvSpPr txBox="1"/>
          <p:nvPr/>
        </p:nvSpPr>
        <p:spPr>
          <a:xfrm>
            <a:off x="2638400" y="215060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</a:t>
            </a:r>
          </a:p>
          <a:p>
            <a:r>
              <a:rPr lang="de-DE" sz="600" dirty="0">
                <a:latin typeface="Consolas" panose="020B0609020204030204" pitchFamily="49" charset="0"/>
              </a:rPr>
              <a:t>8235f47c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0AA4-05BF-991F-C417-91453C53DF80}"/>
              </a:ext>
            </a:extLst>
          </p:cNvPr>
          <p:cNvSpPr txBox="1"/>
          <p:nvPr/>
        </p:nvSpPr>
        <p:spPr>
          <a:xfrm>
            <a:off x="3113656" y="118188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9DA7B-6C6C-2A26-A6C9-00A66DDD3A44}"/>
              </a:ext>
            </a:extLst>
          </p:cNvPr>
          <p:cNvSpPr txBox="1"/>
          <p:nvPr/>
        </p:nvSpPr>
        <p:spPr>
          <a:xfrm>
            <a:off x="3947253" y="118188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DE282-D6B2-64B8-11FF-39A414E392AE}"/>
              </a:ext>
            </a:extLst>
          </p:cNvPr>
          <p:cNvSpPr txBox="1"/>
          <p:nvPr/>
        </p:nvSpPr>
        <p:spPr>
          <a:xfrm>
            <a:off x="3086315" y="215060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4726B2-E67F-9001-8D15-47D0D4E6193F}"/>
              </a:ext>
            </a:extLst>
          </p:cNvPr>
          <p:cNvSpPr txBox="1"/>
          <p:nvPr/>
        </p:nvSpPr>
        <p:spPr>
          <a:xfrm>
            <a:off x="3947252" y="215060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2EA00-3C7F-4630-EDF5-5C5DBFD6FC64}"/>
              </a:ext>
            </a:extLst>
          </p:cNvPr>
          <p:cNvSpPr txBox="1"/>
          <p:nvPr/>
        </p:nvSpPr>
        <p:spPr>
          <a:xfrm>
            <a:off x="4415451" y="1677298"/>
            <a:ext cx="17331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latin typeface="Consolas" panose="020B0609020204030204" pitchFamily="49" charset="0"/>
              </a:rPr>
              <a:t>insert</a:t>
            </a:r>
            <a:r>
              <a:rPr lang="de-DE" sz="1100" dirty="0">
                <a:latin typeface="Consolas" panose="020B0609020204030204" pitchFamily="49" charset="0"/>
              </a:rPr>
              <a:t>(400, 200);</a:t>
            </a:r>
            <a:endParaRPr lang="de-DE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1BCAB1-39F7-51CD-C671-85B3CAB2B49E}"/>
              </a:ext>
            </a:extLst>
          </p:cNvPr>
          <p:cNvSpPr/>
          <p:nvPr/>
        </p:nvSpPr>
        <p:spPr>
          <a:xfrm>
            <a:off x="4837286" y="1207921"/>
            <a:ext cx="2568009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5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C59534-AF1D-3194-1C41-D36ADCBC157E}"/>
              </a:ext>
            </a:extLst>
          </p:cNvPr>
          <p:cNvSpPr/>
          <p:nvPr/>
        </p:nvSpPr>
        <p:spPr>
          <a:xfrm>
            <a:off x="2261979" y="3086162"/>
            <a:ext cx="863516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4726B2-E67F-9001-8D15-47D0D4E6193F}"/>
              </a:ext>
            </a:extLst>
          </p:cNvPr>
          <p:cNvSpPr txBox="1"/>
          <p:nvPr/>
        </p:nvSpPr>
        <p:spPr>
          <a:xfrm>
            <a:off x="3947252" y="95172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21E2E6-C94E-9BBC-601C-4AAF0DB19FC7}"/>
              </a:ext>
            </a:extLst>
          </p:cNvPr>
          <p:cNvSpPr txBox="1"/>
          <p:nvPr/>
        </p:nvSpPr>
        <p:spPr>
          <a:xfrm>
            <a:off x="4812507" y="95172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600">
                <a:latin typeface="Consolas" panose="020B0609020204030204" pitchFamily="49" charset="0"/>
              </a:defRPr>
            </a:lvl1pPr>
          </a:lstStyle>
          <a:p>
            <a:r>
              <a:rPr lang="de-DE" dirty="0"/>
              <a:t>143900fc 0a57c4ff</a:t>
            </a:r>
          </a:p>
          <a:p>
            <a:r>
              <a:rPr lang="de-DE" dirty="0"/>
              <a:t>0f564ab3 8235f47c</a:t>
            </a:r>
          </a:p>
          <a:p>
            <a:r>
              <a:rPr lang="de-DE" dirty="0"/>
              <a:t>143900fc 0a57c4ff</a:t>
            </a:r>
          </a:p>
          <a:p>
            <a:r>
              <a:rPr lang="de-DE" dirty="0"/>
              <a:t>0f564ab3 8235f47c</a:t>
            </a:r>
          </a:p>
          <a:p>
            <a:endParaRPr lang="de-D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F38146-1168-E22B-98D7-604EE62E5C4E}"/>
              </a:ext>
            </a:extLst>
          </p:cNvPr>
          <p:cNvSpPr/>
          <p:nvPr/>
        </p:nvSpPr>
        <p:spPr>
          <a:xfrm>
            <a:off x="5695723" y="983042"/>
            <a:ext cx="1709573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818A3C-BF97-DBAD-5EAE-1F42CF549FA8}"/>
              </a:ext>
            </a:extLst>
          </p:cNvPr>
          <p:cNvSpPr/>
          <p:nvPr/>
        </p:nvSpPr>
        <p:spPr>
          <a:xfrm>
            <a:off x="4837287" y="98304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D787-23C1-42E9-924D-208A4AC183E8}"/>
              </a:ext>
            </a:extLst>
          </p:cNvPr>
          <p:cNvSpPr/>
          <p:nvPr/>
        </p:nvSpPr>
        <p:spPr>
          <a:xfrm>
            <a:off x="2261979" y="983042"/>
            <a:ext cx="429218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35DF7-4BA0-9A15-D096-1E87BC6D6DAE}"/>
              </a:ext>
            </a:extLst>
          </p:cNvPr>
          <p:cNvSpPr/>
          <p:nvPr/>
        </p:nvSpPr>
        <p:spPr>
          <a:xfrm>
            <a:off x="2691197" y="983042"/>
            <a:ext cx="429218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3B3EB-D717-B3FA-9589-F80BD6D39CF0}"/>
              </a:ext>
            </a:extLst>
          </p:cNvPr>
          <p:cNvSpPr/>
          <p:nvPr/>
        </p:nvSpPr>
        <p:spPr>
          <a:xfrm>
            <a:off x="3120415" y="98304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284C0-AB16-24A0-236E-CC9CD23ADD60}"/>
              </a:ext>
            </a:extLst>
          </p:cNvPr>
          <p:cNvSpPr/>
          <p:nvPr/>
        </p:nvSpPr>
        <p:spPr>
          <a:xfrm>
            <a:off x="3978851" y="98304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0C7C2-1C07-E28E-AB4C-74AC20B8D8AB}"/>
              </a:ext>
            </a:extLst>
          </p:cNvPr>
          <p:cNvSpPr txBox="1"/>
          <p:nvPr/>
        </p:nvSpPr>
        <p:spPr>
          <a:xfrm>
            <a:off x="2515210" y="47840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F19AB-DCC4-4619-DE0F-0FCEC60BC8AE}"/>
              </a:ext>
            </a:extLst>
          </p:cNvPr>
          <p:cNvSpPr txBox="1"/>
          <p:nvPr/>
        </p:nvSpPr>
        <p:spPr>
          <a:xfrm>
            <a:off x="2130372" y="47840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CEA1C-32DB-D474-EA1E-E3F2F6C11443}"/>
              </a:ext>
            </a:extLst>
          </p:cNvPr>
          <p:cNvSpPr txBox="1"/>
          <p:nvPr/>
        </p:nvSpPr>
        <p:spPr>
          <a:xfrm>
            <a:off x="2919494" y="48089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F6F01-EC3B-148D-5AD3-E42E249EC6C4}"/>
              </a:ext>
            </a:extLst>
          </p:cNvPr>
          <p:cNvSpPr txBox="1"/>
          <p:nvPr/>
        </p:nvSpPr>
        <p:spPr>
          <a:xfrm>
            <a:off x="3756006" y="480892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5F74F-142D-D4FD-9A39-D6CC00C3E00A}"/>
              </a:ext>
            </a:extLst>
          </p:cNvPr>
          <p:cNvSpPr txBox="1"/>
          <p:nvPr/>
        </p:nvSpPr>
        <p:spPr>
          <a:xfrm>
            <a:off x="4621261" y="47840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58251-90AB-8397-888A-7D37E287AE68}"/>
              </a:ext>
            </a:extLst>
          </p:cNvPr>
          <p:cNvSpPr txBox="1"/>
          <p:nvPr/>
        </p:nvSpPr>
        <p:spPr>
          <a:xfrm>
            <a:off x="5485569" y="481364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F5E92-0CE7-AC0D-9E6B-06D4F069B33C}"/>
              </a:ext>
            </a:extLst>
          </p:cNvPr>
          <p:cNvSpPr txBox="1"/>
          <p:nvPr/>
        </p:nvSpPr>
        <p:spPr>
          <a:xfrm>
            <a:off x="1470789" y="4763991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93D245-EDF0-EBDC-6D47-C71046A1FAE3}"/>
              </a:ext>
            </a:extLst>
          </p:cNvPr>
          <p:cNvSpPr txBox="1"/>
          <p:nvPr/>
        </p:nvSpPr>
        <p:spPr>
          <a:xfrm>
            <a:off x="2217578" y="952931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</a:t>
            </a:r>
          </a:p>
          <a:p>
            <a:r>
              <a:rPr lang="de-DE" sz="600" dirty="0">
                <a:latin typeface="Consolas" panose="020B0609020204030204" pitchFamily="49" charset="0"/>
              </a:rPr>
              <a:t>8235f47c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44B058-47CD-A3BA-EACD-D3D7E1171FF6}"/>
              </a:ext>
            </a:extLst>
          </p:cNvPr>
          <p:cNvSpPr txBox="1"/>
          <p:nvPr/>
        </p:nvSpPr>
        <p:spPr>
          <a:xfrm>
            <a:off x="2638400" y="95172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</a:t>
            </a:r>
          </a:p>
          <a:p>
            <a:r>
              <a:rPr lang="de-DE" sz="600" dirty="0">
                <a:latin typeface="Consolas" panose="020B0609020204030204" pitchFamily="49" charset="0"/>
              </a:rPr>
              <a:t>8235f47c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DDE282-D6B2-64B8-11FF-39A414E392AE}"/>
              </a:ext>
            </a:extLst>
          </p:cNvPr>
          <p:cNvSpPr txBox="1"/>
          <p:nvPr/>
        </p:nvSpPr>
        <p:spPr>
          <a:xfrm>
            <a:off x="3086315" y="95172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92225C-7428-710B-078F-B9D73AF5A7BA}"/>
              </a:ext>
            </a:extLst>
          </p:cNvPr>
          <p:cNvCxnSpPr>
            <a:cxnSpLocks/>
          </p:cNvCxnSpPr>
          <p:nvPr/>
        </p:nvCxnSpPr>
        <p:spPr>
          <a:xfrm>
            <a:off x="2927383" y="730352"/>
            <a:ext cx="0" cy="20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79C35B-4091-7DE6-1452-1A91D656C3AA}"/>
              </a:ext>
            </a:extLst>
          </p:cNvPr>
          <p:cNvSpPr txBox="1"/>
          <p:nvPr/>
        </p:nvSpPr>
        <p:spPr>
          <a:xfrm>
            <a:off x="2063411" y="463178"/>
            <a:ext cx="17331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latin typeface="Consolas" panose="020B0609020204030204" pitchFamily="49" charset="0"/>
              </a:rPr>
              <a:t>remove</a:t>
            </a:r>
            <a:r>
              <a:rPr lang="de-DE" sz="1100" dirty="0">
                <a:latin typeface="Consolas" panose="020B0609020204030204" pitchFamily="49" charset="0"/>
              </a:rPr>
              <a:t>(50);</a:t>
            </a:r>
            <a:endParaRPr lang="de-DE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921F06-64A0-3A14-BF0E-B4307E7815B2}"/>
              </a:ext>
            </a:extLst>
          </p:cNvPr>
          <p:cNvSpPr txBox="1"/>
          <p:nvPr/>
        </p:nvSpPr>
        <p:spPr>
          <a:xfrm>
            <a:off x="3947252" y="195756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FE4CBC-40CD-EB27-566E-73C745C23A72}"/>
              </a:ext>
            </a:extLst>
          </p:cNvPr>
          <p:cNvSpPr txBox="1"/>
          <p:nvPr/>
        </p:nvSpPr>
        <p:spPr>
          <a:xfrm>
            <a:off x="4812507" y="195756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600">
                <a:latin typeface="Consolas" panose="020B0609020204030204" pitchFamily="49" charset="0"/>
              </a:defRPr>
            </a:lvl1pPr>
          </a:lstStyle>
          <a:p>
            <a:r>
              <a:rPr lang="de-DE" dirty="0"/>
              <a:t>143900fc 0a57c4ff</a:t>
            </a:r>
          </a:p>
          <a:p>
            <a:r>
              <a:rPr lang="de-DE" dirty="0"/>
              <a:t>0f564ab3 8235f47c</a:t>
            </a:r>
          </a:p>
          <a:p>
            <a:r>
              <a:rPr lang="de-DE" dirty="0"/>
              <a:t>143900fc 0a57c4ff</a:t>
            </a:r>
          </a:p>
          <a:p>
            <a:r>
              <a:rPr lang="de-DE" dirty="0"/>
              <a:t>0f564ab3 8235f47c</a:t>
            </a:r>
          </a:p>
          <a:p>
            <a:endParaRPr lang="de-D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1F775A-7AA0-C031-71FB-44D5FF8CA1EA}"/>
              </a:ext>
            </a:extLst>
          </p:cNvPr>
          <p:cNvSpPr/>
          <p:nvPr/>
        </p:nvSpPr>
        <p:spPr>
          <a:xfrm>
            <a:off x="5695723" y="1988882"/>
            <a:ext cx="1709573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3A922-20D6-C71A-EE4F-CF53BCA04DC0}"/>
              </a:ext>
            </a:extLst>
          </p:cNvPr>
          <p:cNvSpPr/>
          <p:nvPr/>
        </p:nvSpPr>
        <p:spPr>
          <a:xfrm>
            <a:off x="4837287" y="198888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470900-C2D8-FB75-E04E-A2D02536F90D}"/>
              </a:ext>
            </a:extLst>
          </p:cNvPr>
          <p:cNvSpPr/>
          <p:nvPr/>
        </p:nvSpPr>
        <p:spPr>
          <a:xfrm>
            <a:off x="2261979" y="1988882"/>
            <a:ext cx="429218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F51F30-E90C-16B0-3805-28FB0082E796}"/>
              </a:ext>
            </a:extLst>
          </p:cNvPr>
          <p:cNvSpPr/>
          <p:nvPr/>
        </p:nvSpPr>
        <p:spPr>
          <a:xfrm>
            <a:off x="2691197" y="1988882"/>
            <a:ext cx="429218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CDA47-073C-F7EA-5D03-15EA542EC1F5}"/>
              </a:ext>
            </a:extLst>
          </p:cNvPr>
          <p:cNvSpPr/>
          <p:nvPr/>
        </p:nvSpPr>
        <p:spPr>
          <a:xfrm>
            <a:off x="3120415" y="198888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BB5900-9883-F6C6-C206-98B17B2A4A83}"/>
              </a:ext>
            </a:extLst>
          </p:cNvPr>
          <p:cNvSpPr/>
          <p:nvPr/>
        </p:nvSpPr>
        <p:spPr>
          <a:xfrm>
            <a:off x="3978851" y="198888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B87980-691D-CA37-0027-395C8FCECCDB}"/>
              </a:ext>
            </a:extLst>
          </p:cNvPr>
          <p:cNvSpPr txBox="1"/>
          <p:nvPr/>
        </p:nvSpPr>
        <p:spPr>
          <a:xfrm>
            <a:off x="2217578" y="1958771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</a:t>
            </a:r>
          </a:p>
          <a:p>
            <a:r>
              <a:rPr lang="de-DE" sz="600" dirty="0">
                <a:latin typeface="Consolas" panose="020B0609020204030204" pitchFamily="49" charset="0"/>
              </a:rPr>
              <a:t>8235f47c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68EAB7-3F1B-4D87-D23A-4002495E98A8}"/>
              </a:ext>
            </a:extLst>
          </p:cNvPr>
          <p:cNvSpPr txBox="1"/>
          <p:nvPr/>
        </p:nvSpPr>
        <p:spPr>
          <a:xfrm>
            <a:off x="3086315" y="195756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FCFDCF-22CC-C839-19DB-9FF818458CB3}"/>
              </a:ext>
            </a:extLst>
          </p:cNvPr>
          <p:cNvCxnSpPr>
            <a:cxnSpLocks/>
          </p:cNvCxnSpPr>
          <p:nvPr/>
        </p:nvCxnSpPr>
        <p:spPr>
          <a:xfrm>
            <a:off x="4365023" y="1736192"/>
            <a:ext cx="0" cy="20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BD36FB9-4F0E-EDF3-F159-202A52B9914D}"/>
              </a:ext>
            </a:extLst>
          </p:cNvPr>
          <p:cNvSpPr txBox="1"/>
          <p:nvPr/>
        </p:nvSpPr>
        <p:spPr>
          <a:xfrm>
            <a:off x="3501051" y="1469018"/>
            <a:ext cx="17331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latin typeface="Consolas" panose="020B0609020204030204" pitchFamily="49" charset="0"/>
              </a:rPr>
              <a:t>remove</a:t>
            </a:r>
            <a:r>
              <a:rPr lang="de-DE" sz="1100" dirty="0">
                <a:latin typeface="Consolas" panose="020B0609020204030204" pitchFamily="49" charset="0"/>
              </a:rPr>
              <a:t>(200);</a:t>
            </a:r>
            <a:endParaRPr lang="de-DE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8EAB8-3400-D494-3C85-3D9DBCC09D01}"/>
              </a:ext>
            </a:extLst>
          </p:cNvPr>
          <p:cNvSpPr txBox="1"/>
          <p:nvPr/>
        </p:nvSpPr>
        <p:spPr>
          <a:xfrm>
            <a:off x="3952332" y="305484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8E8B0C-A563-60C2-710C-4E8058DD65C2}"/>
              </a:ext>
            </a:extLst>
          </p:cNvPr>
          <p:cNvSpPr txBox="1"/>
          <p:nvPr/>
        </p:nvSpPr>
        <p:spPr>
          <a:xfrm>
            <a:off x="4817587" y="305484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600">
                <a:latin typeface="Consolas" panose="020B0609020204030204" pitchFamily="49" charset="0"/>
              </a:defRPr>
            </a:lvl1pPr>
          </a:lstStyle>
          <a:p>
            <a:r>
              <a:rPr lang="de-DE" dirty="0"/>
              <a:t>143900fc 0a57c4ff</a:t>
            </a:r>
          </a:p>
          <a:p>
            <a:r>
              <a:rPr lang="de-DE" dirty="0"/>
              <a:t>0f564ab3 8235f47c</a:t>
            </a:r>
          </a:p>
          <a:p>
            <a:r>
              <a:rPr lang="de-DE" dirty="0"/>
              <a:t>143900fc 0a57c4ff</a:t>
            </a:r>
          </a:p>
          <a:p>
            <a:r>
              <a:rPr lang="de-DE" dirty="0"/>
              <a:t>0f564ab3 8235f47c</a:t>
            </a:r>
          </a:p>
          <a:p>
            <a:endParaRPr lang="de-D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46B9CA-E3D1-02B1-0B6E-809AD36C9D24}"/>
              </a:ext>
            </a:extLst>
          </p:cNvPr>
          <p:cNvSpPr/>
          <p:nvPr/>
        </p:nvSpPr>
        <p:spPr>
          <a:xfrm>
            <a:off x="5700803" y="3086162"/>
            <a:ext cx="1709573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21A36E-51A0-FBBC-E8CB-54CEF9E2526D}"/>
              </a:ext>
            </a:extLst>
          </p:cNvPr>
          <p:cNvSpPr/>
          <p:nvPr/>
        </p:nvSpPr>
        <p:spPr>
          <a:xfrm>
            <a:off x="4842367" y="308616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CB2DD7-308F-E088-1366-DB43DB162CF6}"/>
              </a:ext>
            </a:extLst>
          </p:cNvPr>
          <p:cNvSpPr/>
          <p:nvPr/>
        </p:nvSpPr>
        <p:spPr>
          <a:xfrm>
            <a:off x="3125495" y="308616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A9AD2A3-4489-8370-8F04-F7C3441C422C}"/>
              </a:ext>
            </a:extLst>
          </p:cNvPr>
          <p:cNvSpPr/>
          <p:nvPr/>
        </p:nvSpPr>
        <p:spPr>
          <a:xfrm>
            <a:off x="3983931" y="308616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608E09-E051-5AD1-3187-365A0E8D9D00}"/>
              </a:ext>
            </a:extLst>
          </p:cNvPr>
          <p:cNvSpPr txBox="1"/>
          <p:nvPr/>
        </p:nvSpPr>
        <p:spPr>
          <a:xfrm>
            <a:off x="3091395" y="305484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CE1215-F788-CF65-9D4E-084B284A6D19}"/>
              </a:ext>
            </a:extLst>
          </p:cNvPr>
          <p:cNvCxnSpPr>
            <a:cxnSpLocks/>
          </p:cNvCxnSpPr>
          <p:nvPr/>
        </p:nvCxnSpPr>
        <p:spPr>
          <a:xfrm>
            <a:off x="2485423" y="2833472"/>
            <a:ext cx="0" cy="20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C96DB1C-1CFD-826C-52CF-557DB8611232}"/>
              </a:ext>
            </a:extLst>
          </p:cNvPr>
          <p:cNvSpPr txBox="1"/>
          <p:nvPr/>
        </p:nvSpPr>
        <p:spPr>
          <a:xfrm>
            <a:off x="1621451" y="2566298"/>
            <a:ext cx="17331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latin typeface="Consolas" panose="020B0609020204030204" pitchFamily="49" charset="0"/>
              </a:rPr>
              <a:t>remove</a:t>
            </a:r>
            <a:r>
              <a:rPr lang="de-DE" sz="1100" dirty="0">
                <a:latin typeface="Consolas" panose="020B0609020204030204" pitchFamily="49" charset="0"/>
              </a:rPr>
              <a:t>(0);</a:t>
            </a:r>
            <a:endParaRPr lang="de-DE" sz="3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EFA52C-8C0F-4574-B702-5447351BCE1D}"/>
              </a:ext>
            </a:extLst>
          </p:cNvPr>
          <p:cNvSpPr/>
          <p:nvPr/>
        </p:nvSpPr>
        <p:spPr>
          <a:xfrm>
            <a:off x="2261979" y="4208842"/>
            <a:ext cx="863516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5FD505-584D-06ED-F122-07B2DA07323A}"/>
              </a:ext>
            </a:extLst>
          </p:cNvPr>
          <p:cNvSpPr txBox="1"/>
          <p:nvPr/>
        </p:nvSpPr>
        <p:spPr>
          <a:xfrm>
            <a:off x="4817587" y="417752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600">
                <a:latin typeface="Consolas" panose="020B0609020204030204" pitchFamily="49" charset="0"/>
              </a:defRPr>
            </a:lvl1pPr>
          </a:lstStyle>
          <a:p>
            <a:r>
              <a:rPr lang="de-DE" dirty="0"/>
              <a:t>143900fc 0a57c4ff</a:t>
            </a:r>
          </a:p>
          <a:p>
            <a:r>
              <a:rPr lang="de-DE" dirty="0"/>
              <a:t>0f564ab3 8235f47c</a:t>
            </a:r>
          </a:p>
          <a:p>
            <a:r>
              <a:rPr lang="de-DE" dirty="0"/>
              <a:t>143900fc 0a57c4ff</a:t>
            </a:r>
          </a:p>
          <a:p>
            <a:r>
              <a:rPr lang="de-DE" dirty="0"/>
              <a:t>0f564ab3 8235f47c</a:t>
            </a:r>
          </a:p>
          <a:p>
            <a:endParaRPr lang="de-DE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7F3AE0-0787-81E9-4986-020A3E51D4E0}"/>
              </a:ext>
            </a:extLst>
          </p:cNvPr>
          <p:cNvSpPr/>
          <p:nvPr/>
        </p:nvSpPr>
        <p:spPr>
          <a:xfrm>
            <a:off x="5700803" y="4208842"/>
            <a:ext cx="1709573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9DC999-F9BA-BF75-24C9-4CC38F4D4FE4}"/>
              </a:ext>
            </a:extLst>
          </p:cNvPr>
          <p:cNvSpPr/>
          <p:nvPr/>
        </p:nvSpPr>
        <p:spPr>
          <a:xfrm>
            <a:off x="4842367" y="420884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F08FA-3C90-C97E-79BE-C450EDAFE0C0}"/>
              </a:ext>
            </a:extLst>
          </p:cNvPr>
          <p:cNvSpPr/>
          <p:nvPr/>
        </p:nvSpPr>
        <p:spPr>
          <a:xfrm>
            <a:off x="3125495" y="4208842"/>
            <a:ext cx="858436" cy="4014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DA267F-89EE-225E-BBF8-99707D54AC0A}"/>
              </a:ext>
            </a:extLst>
          </p:cNvPr>
          <p:cNvSpPr/>
          <p:nvPr/>
        </p:nvSpPr>
        <p:spPr>
          <a:xfrm>
            <a:off x="3983931" y="4208842"/>
            <a:ext cx="858436" cy="4014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10C0F3-F457-DEAC-810E-D08C2BEDDB56}"/>
              </a:ext>
            </a:extLst>
          </p:cNvPr>
          <p:cNvSpPr txBox="1"/>
          <p:nvPr/>
        </p:nvSpPr>
        <p:spPr>
          <a:xfrm>
            <a:off x="3091395" y="4177522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r>
              <a:rPr lang="de-DE" sz="600" dirty="0">
                <a:latin typeface="Consolas" panose="020B0609020204030204" pitchFamily="49" charset="0"/>
              </a:rPr>
              <a:t>143900fc 0a57c4ff</a:t>
            </a:r>
          </a:p>
          <a:p>
            <a:r>
              <a:rPr lang="de-DE" sz="600" dirty="0">
                <a:latin typeface="Consolas" panose="020B0609020204030204" pitchFamily="49" charset="0"/>
              </a:rPr>
              <a:t>0f564ab3 8235f47c</a:t>
            </a:r>
          </a:p>
          <a:p>
            <a:endParaRPr lang="de-DE" sz="600" dirty="0">
              <a:latin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C40BF0-8089-19D3-0A8B-B2F011B214E2}"/>
              </a:ext>
            </a:extLst>
          </p:cNvPr>
          <p:cNvCxnSpPr>
            <a:cxnSpLocks/>
          </p:cNvCxnSpPr>
          <p:nvPr/>
        </p:nvCxnSpPr>
        <p:spPr>
          <a:xfrm>
            <a:off x="4359943" y="3956152"/>
            <a:ext cx="0" cy="20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20C398E-18E3-0E04-0C98-9D03F0BDE914}"/>
              </a:ext>
            </a:extLst>
          </p:cNvPr>
          <p:cNvSpPr txBox="1"/>
          <p:nvPr/>
        </p:nvSpPr>
        <p:spPr>
          <a:xfrm>
            <a:off x="3495971" y="3688978"/>
            <a:ext cx="17331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latin typeface="Consolas" panose="020B0609020204030204" pitchFamily="49" charset="0"/>
              </a:rPr>
              <a:t>remove</a:t>
            </a:r>
            <a:r>
              <a:rPr lang="de-DE" sz="1100" dirty="0">
                <a:latin typeface="Consolas" panose="020B0609020204030204" pitchFamily="49" charset="0"/>
              </a:rPr>
              <a:t>(200);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444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192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1</cp:revision>
  <dcterms:created xsi:type="dcterms:W3CDTF">2022-05-30T20:50:40Z</dcterms:created>
  <dcterms:modified xsi:type="dcterms:W3CDTF">2022-05-30T21:39:34Z</dcterms:modified>
</cp:coreProperties>
</file>