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AA1F8-0EEB-F167-C1B5-6028914B5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23968D-9867-0C75-24FB-C009C8023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DC2ED5-F504-48D8-9ABD-93BD9C65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F192-6D1E-4075-AFB1-B392C8968700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B983D-A319-4DBB-77FE-165B012D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75B331-7AC2-DC8C-42C1-BA7FB72A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BDF4-8922-47AE-A77A-ACFFB9F15F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024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28FDE-76DF-9686-819C-DB7D0809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4ABBD4-1D95-0782-0405-BFBEF3687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CBAFD-5370-1BAC-AA4A-E83F1D70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F192-6D1E-4075-AFB1-B392C8968700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8DDC12-C5DE-B3BE-A0B3-4F3048F4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043C0-5271-C4C8-418B-7820CF38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BDF4-8922-47AE-A77A-ACFFB9F15F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323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7FFD66-1A2B-26DD-04B9-156EEA428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87ED31-8621-E170-F3B5-F45A9F2CB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318080-6C3C-EBE9-6A4A-27DCA6E9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F192-6D1E-4075-AFB1-B392C8968700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D65566-150E-B571-4621-3286467E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6AC155-8184-2622-D743-7B5BBF65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BDF4-8922-47AE-A77A-ACFFB9F15F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6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ABA2F-B557-1CBE-F3F8-56D0F28F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AD4394-960E-D236-01EF-4877AD375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5C8DC8-ACB2-3637-FCF8-ADE32A7D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F192-6D1E-4075-AFB1-B392C8968700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C00C2E-6439-CFD4-D6AF-FEDDDB60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420DAC-1634-3DDD-CB99-475046AF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BDF4-8922-47AE-A77A-ACFFB9F15F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528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BE977-62B5-7318-42FF-0F2934E2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D61AAA-360C-BA4B-49CB-0F63B98D5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BDB8E8-43D1-BA3C-FB02-9E1C8022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F192-6D1E-4075-AFB1-B392C8968700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ABDDA9-BF83-A030-3F10-5BA88A66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6D49E0-FADD-E235-FFD0-1C8AE819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BDF4-8922-47AE-A77A-ACFFB9F15F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402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356F8-DF00-99BA-EED7-D9BB6E9A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56CD2-4FDD-BB3B-73EC-57A9B28A0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CB445D-6A73-B387-B5FA-3EFD2D7D7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B9CCC1-502B-C5B5-ABDE-BFFAC083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F192-6D1E-4075-AFB1-B392C8968700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33105F-3CA2-328F-352A-9C56AEAD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F397C5-EB7C-057D-CF0F-858E4788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BDF4-8922-47AE-A77A-ACFFB9F15F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715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8BA76-9A7B-57DC-38C4-FF688171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179D9-DA0D-7528-75B2-6F9D65B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3E2A3E-0952-BC2A-4288-75C146A96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7A8483-8D6F-FB99-634F-46A885374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0F569B-E99D-83D5-65DA-195D88B4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B2DE60-0D65-BD73-5D8D-227BCD45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F192-6D1E-4075-AFB1-B392C8968700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C908F7-465D-1614-AB70-19439461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07931F-119F-86AA-3106-D4E194B2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BDF4-8922-47AE-A77A-ACFFB9F15F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203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9DC95-D746-54DB-7D5B-115EFFC2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8C8CCB-CD2C-8159-9BFB-0A203B98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F192-6D1E-4075-AFB1-B392C8968700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0992D9-7544-3BB1-188A-759FD5A9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9FC5F8-885F-37D7-3A32-694496FD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BDF4-8922-47AE-A77A-ACFFB9F15F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62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A02BC1-E924-8282-C305-7A6E0881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F192-6D1E-4075-AFB1-B392C8968700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701DFE-962D-F706-1FCC-A9B3F2BD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F36897-5529-6B9D-8C3C-C6BE772A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BDF4-8922-47AE-A77A-ACFFB9F15F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547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A5C2F-B175-D6E6-5114-FA183005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74CE1A-88A7-DB41-D6FF-FEA9FA00E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7A9B5E-E4D8-3063-C8B1-3FC5D4FD8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22EAFF-0DFB-9736-286D-721BA3D9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F192-6D1E-4075-AFB1-B392C8968700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D9D064-D4EC-CD68-F61E-38CA750A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4AC6A2-EF23-191A-30C0-08A21B90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BDF4-8922-47AE-A77A-ACFFB9F15F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173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CC4DC-A661-AD6A-A23D-508A0AFD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17432C-17F4-8792-CD47-F756CCE4C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DBE5C3-420B-79A4-78C1-F4526F460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E099AE-1FA1-F9FC-119B-3EC7FA77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F192-6D1E-4075-AFB1-B392C8968700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9EDEF2-DE17-4422-432A-98110573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4E2D4E-9638-C3F7-27FC-FF3605C8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BDF4-8922-47AE-A77A-ACFFB9F15F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992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7DD566-026C-358C-EC3C-F4BBC366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729CF3-AD7F-A6BF-2BF9-6527E7E1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2D561F-4430-2707-CA0D-A04F022D8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89F192-6D1E-4075-AFB1-B392C8968700}" type="datetimeFigureOut">
              <a:rPr lang="es-AR" smtClean="0"/>
              <a:t>11/10/2024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69358A-C1B6-8315-D49E-FEF6DA893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7F1854-55AD-C113-B425-148F67761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50BDF4-8922-47AE-A77A-ACFFB9F15F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14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D5F65-7249-FEFC-2C74-A3172ACBC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45ED16-A23C-37AD-1DF1-5611B3589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7" name="Imagen 1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54857C2-6FE0-4030-08BE-6960DA10A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170"/>
            <a:ext cx="12192000" cy="643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9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948582B-1B80-1E66-6BC4-5366B2063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6476"/>
            <a:ext cx="10781072" cy="6561909"/>
          </a:xfrm>
        </p:spPr>
      </p:pic>
    </p:spTree>
    <p:extLst>
      <p:ext uri="{BB962C8B-B14F-4D97-AF65-F5344CB8AC3E}">
        <p14:creationId xmlns:p14="http://schemas.microsoft.com/office/powerpoint/2010/main" val="31348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DD0F33E-D5E4-8B7F-11DA-94AE48B89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3" y="0"/>
            <a:ext cx="10888243" cy="6439936"/>
          </a:xfrm>
        </p:spPr>
      </p:pic>
    </p:spTree>
    <p:extLst>
      <p:ext uri="{BB962C8B-B14F-4D97-AF65-F5344CB8AC3E}">
        <p14:creationId xmlns:p14="http://schemas.microsoft.com/office/powerpoint/2010/main" val="207558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76CC36E-5AFF-F559-279D-3DFA7B778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8" y="103239"/>
            <a:ext cx="11360275" cy="6645351"/>
          </a:xfrm>
        </p:spPr>
      </p:pic>
    </p:spTree>
    <p:extLst>
      <p:ext uri="{BB962C8B-B14F-4D97-AF65-F5344CB8AC3E}">
        <p14:creationId xmlns:p14="http://schemas.microsoft.com/office/powerpoint/2010/main" val="165429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596A4DF-F8CF-29FE-97DA-3EA25705A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7" y="0"/>
            <a:ext cx="11284125" cy="6461353"/>
          </a:xfrm>
        </p:spPr>
      </p:pic>
    </p:spTree>
    <p:extLst>
      <p:ext uri="{BB962C8B-B14F-4D97-AF65-F5344CB8AC3E}">
        <p14:creationId xmlns:p14="http://schemas.microsoft.com/office/powerpoint/2010/main" val="134415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1644A96-2923-EA33-30D4-8BB9CA601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1" y="117986"/>
            <a:ext cx="11986359" cy="6740013"/>
          </a:xfrm>
        </p:spPr>
      </p:pic>
    </p:spTree>
    <p:extLst>
      <p:ext uri="{BB962C8B-B14F-4D97-AF65-F5344CB8AC3E}">
        <p14:creationId xmlns:p14="http://schemas.microsoft.com/office/powerpoint/2010/main" val="3386148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Mathias Ledesma</dc:creator>
  <cp:lastModifiedBy>Mathias Ledesma</cp:lastModifiedBy>
  <cp:revision>1</cp:revision>
  <dcterms:created xsi:type="dcterms:W3CDTF">2024-10-11T16:55:28Z</dcterms:created>
  <dcterms:modified xsi:type="dcterms:W3CDTF">2024-10-11T17:21:35Z</dcterms:modified>
</cp:coreProperties>
</file>