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4206BF-1240-4612-A866-8C7485FC5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AAC31E-104E-4B8D-8913-A5D6F1A4D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10E46B-A42E-49D0-9E03-895A1F14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A00B-038A-454C-9298-66C25090FBDE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232162-63B7-4B00-89D4-AA57C450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D915FE-A6D6-4F7D-81B0-2947F684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8FF-AE0F-447B-833C-51C92D4646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71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7E660-6624-4186-B37C-62331FB6B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FB769C-7FD6-4642-88BD-7854F3CA0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7A6314-091F-4153-8768-3FE76526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A00B-038A-454C-9298-66C25090FBDE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481C03-F013-44CF-9332-BD77CE90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DDED78-06A3-4677-A9DC-68A98D0B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8FF-AE0F-447B-833C-51C92D4646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40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A51651C-B4B7-4B51-8E17-C1C55930A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D1A4C4-1006-49AC-B270-A01420351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A92644-8143-407B-A851-06CFFAA1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A00B-038A-454C-9298-66C25090FBDE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24AD3C-39D9-4000-93A3-43093436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4F7AE5-E082-4580-86DD-4EE2A07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8FF-AE0F-447B-833C-51C92D4646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9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946B06-1B2C-434D-B2B0-7D4A4BB8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F0A44B-2832-4443-BA98-F4EFEA4F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FD7C3E-54C0-4CA0-88DF-CDE41F09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A00B-038A-454C-9298-66C25090FBDE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CD27E-3B9B-423D-82FE-4C9594C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541353-769F-480D-A558-86972897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8FF-AE0F-447B-833C-51C92D4646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42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130906-B378-4BED-9CE9-3F12A8C3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C0C790-B604-44E0-A6F4-66E234D83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BCBD1B-13E5-46BF-8F12-CC482BE4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A00B-038A-454C-9298-66C25090FBDE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ACAEA5-D120-4F43-8AAD-598DE0ED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67FEE1-DD81-4701-B6FC-110CDE3D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8FF-AE0F-447B-833C-51C92D4646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73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5E33F9-E765-4132-B911-FCC5D16C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87F272-D7E4-4F4B-AEA7-5275606D6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15C864-A1E3-4007-B4C6-5071BEDEE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0B6BE6-92E3-486C-BE11-767B931A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A00B-038A-454C-9298-66C25090FBDE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87E586-B962-4E41-BCD8-55A7ADEE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ABB390-077F-488A-B413-12CD8CB6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8FF-AE0F-447B-833C-51C92D4646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25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EB0E55-6BB7-4817-A101-498E45CB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661210-3434-4BE3-8947-D93105C2B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3EE6FB-B3B1-4EB5-832D-CB142F8BE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FD67622-4F83-49C5-BA76-C050467A4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A3CBAF-C156-4B97-86CB-08FEFB0A0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752C8A-086A-4715-96E1-4397672B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A00B-038A-454C-9298-66C25090FBDE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6339FA-1FC4-452D-A2BA-44D434DD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FF4CB4A-258C-498C-AF83-F4B1B7ED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8FF-AE0F-447B-833C-51C92D4646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09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8EEF59-B55F-4608-976F-215DDC1F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34E9148-9A09-4FB1-BADA-97FC77FD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A00B-038A-454C-9298-66C25090FBDE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1F8638-75B7-4593-BE23-DF593967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F2D43DB-48B4-4E85-80D5-8DD4B4EA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8FF-AE0F-447B-833C-51C92D4646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70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A8E92B-31AD-44B5-8903-F4221E06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A00B-038A-454C-9298-66C25090FBDE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93EFC1-93CC-4182-886B-5EC6DED6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AEB7EC-04DF-454E-BC64-631CBF62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8FF-AE0F-447B-833C-51C92D4646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01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93F6C-2CE0-43F7-A4EA-D805D5BD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DEC51C-CDBF-4BFA-9D07-5E7EDACB4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346388-CFC2-4628-882A-8D7E82E32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BCC208-735C-4D77-9E84-A708715B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A00B-038A-454C-9298-66C25090FBDE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D4861F-A136-4C6D-89C4-CA3E09ED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7E5DB7-CA0C-4FFE-AACB-8E3B4914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8FF-AE0F-447B-833C-51C92D4646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50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B7AF61-DAC7-4F2F-BF75-AD6CD6FC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5D3E38-3ED3-452A-8987-0C1D498C1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210FD2-FBEA-442A-A058-BA3B69317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CB9B66-86A2-4644-AA09-87124642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A00B-038A-454C-9298-66C25090FBDE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234928-A596-41FE-8ADD-3523232B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03B256-CFCB-412C-B55D-55405D86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58FF-AE0F-447B-833C-51C92D4646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90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9BD44B-8D81-4F35-B1BC-9277C04EB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BF0239-6FEF-4528-8B82-2607AB21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2EA69B-4C99-4A02-B73A-709E5A910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3A00B-038A-454C-9298-66C25090FBDE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28BF80-F332-4DFE-8F9C-BFB017A5C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58E763-EC5E-4977-AE8E-5C8055077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158FF-AE0F-447B-833C-51C92D4646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9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CD920A-664D-481D-808B-ED1346779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Particle Fluids for Blender</a:t>
            </a:r>
            <a:br>
              <a:rPr lang="en-US" altLang="ja-JP" dirty="0"/>
            </a:br>
            <a:r>
              <a:rPr lang="en-US" altLang="ja-JP" dirty="0"/>
              <a:t>Tutorial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BC7631-A68A-4F4B-AA27-1BD317E50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Premium Graphics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313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31CFC9-73B3-4540-B281-AC8BE6AB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画面構成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DBFD5B-67B8-45B2-AEFA-CEC5AAF3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6CCD22-2C1A-47EF-8E0A-0F8A4C7F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Simulation Workflow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1709DC-0BC0-45BA-80F7-90C840C33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04275CE6-C73B-43B2-A446-9CD500E8803E}"/>
              </a:ext>
            </a:extLst>
          </p:cNvPr>
          <p:cNvSpPr/>
          <p:nvPr/>
        </p:nvSpPr>
        <p:spPr>
          <a:xfrm>
            <a:off x="223934" y="3421517"/>
            <a:ext cx="2621902" cy="100585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CreateSource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5314589A-F81C-4059-A9CC-169DED359D2D}"/>
              </a:ext>
            </a:extLst>
          </p:cNvPr>
          <p:cNvSpPr/>
          <p:nvPr/>
        </p:nvSpPr>
        <p:spPr>
          <a:xfrm>
            <a:off x="3460102" y="3429000"/>
            <a:ext cx="2621902" cy="100585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ParticleSystem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80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5EE5B4-749D-43F9-8C4B-CA41EBEB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Create Mesh</a:t>
            </a:r>
            <a:endParaRPr kumimoji="1" lang="ja-JP" altLang="en-US" dirty="0"/>
          </a:p>
        </p:txBody>
      </p:sp>
      <p:pic>
        <p:nvPicPr>
          <p:cNvPr id="6" name="コンテンツ プレースホルダー 5" descr="グラフ&#10;&#10;低い精度で自動的に生成された説明">
            <a:extLst>
              <a:ext uri="{FF2B5EF4-FFF2-40B4-BE49-F238E27FC236}">
                <a16:creationId xmlns:a16="http://schemas.microsoft.com/office/drawing/2014/main" id="{46F90CB8-5CEA-44DB-BE0D-4C56A5B6F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52" y="2553529"/>
            <a:ext cx="6320734" cy="3623433"/>
          </a:xfrm>
        </p:spPr>
      </p:pic>
    </p:spTree>
    <p:extLst>
      <p:ext uri="{BB962C8B-B14F-4D97-AF65-F5344CB8AC3E}">
        <p14:creationId xmlns:p14="http://schemas.microsoft.com/office/powerpoint/2010/main" val="188390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792EF-1550-41CB-879C-6AA12117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Voxelizer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E323BF-9848-4926-ACDD-11F60CF27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 simple tool to convert mesh to particle system</a:t>
            </a:r>
            <a:endParaRPr kumimoji="1" lang="ja-JP" altLang="en-US" dirty="0"/>
          </a:p>
        </p:txBody>
      </p:sp>
      <p:pic>
        <p:nvPicPr>
          <p:cNvPr id="7" name="図 6" descr="コンピューターゲームのスクリーンショット&#10;&#10;低い精度で自動的に生成された説明">
            <a:extLst>
              <a:ext uri="{FF2B5EF4-FFF2-40B4-BE49-F238E27FC236}">
                <a16:creationId xmlns:a16="http://schemas.microsoft.com/office/drawing/2014/main" id="{99B8A7DB-81C1-4BD1-9048-0A56A011C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58" y="3079856"/>
            <a:ext cx="5494861" cy="323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0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138C17-C340-4616-979C-0B582397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C58D73-8E83-4E8F-87A3-C4F0F3DE1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10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</Words>
  <Application>Microsoft Office PowerPoint</Application>
  <PresentationFormat>ワイド画面</PresentationFormat>
  <Paragraphs>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Particle Fluids for Blender Tutorial</vt:lpstr>
      <vt:lpstr>画面構成</vt:lpstr>
      <vt:lpstr>Simulation Workflow</vt:lpstr>
      <vt:lpstr>Create Mesh</vt:lpstr>
      <vt:lpstr>Voxelizer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Fluids for Blender Tutorial</dc:title>
  <dc:creator>Mabuchi Satoshi</dc:creator>
  <cp:lastModifiedBy>Mabuchi Satoshi</cp:lastModifiedBy>
  <cp:revision>1</cp:revision>
  <dcterms:created xsi:type="dcterms:W3CDTF">2021-11-15T01:54:31Z</dcterms:created>
  <dcterms:modified xsi:type="dcterms:W3CDTF">2021-11-15T02:01:31Z</dcterms:modified>
</cp:coreProperties>
</file>