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3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SCHOOL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>
            <a:noAutofit/>
          </a:bodyPr>
          <a:lstStyle/>
          <a:p>
            <a:endParaRPr dirty="0"/>
          </a:p>
          <a:p>
            <a:r>
              <a:rPr b="1" dirty="0">
                <a:solidFill>
                  <a:schemeClr val="tx1"/>
                </a:solidFill>
              </a:rPr>
              <a:t>Presented by:</a:t>
            </a: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S.PREM KUMAR</a:t>
            </a:r>
            <a:endParaRPr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Enrollment No: </a:t>
            </a:r>
            <a:r>
              <a:rPr lang="en-IN" b="0" i="0" dirty="0">
                <a:solidFill>
                  <a:srgbClr val="2C3A46"/>
                </a:solidFill>
                <a:effectLst/>
                <a:latin typeface="Clear Sans"/>
              </a:rPr>
              <a:t>EBEON03251076652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Batch : </a:t>
            </a:r>
            <a:r>
              <a:rPr lang="en-IN" b="0" i="0" dirty="0">
                <a:solidFill>
                  <a:srgbClr val="2C3A46"/>
                </a:solidFill>
                <a:effectLst/>
                <a:latin typeface="Clear Sans"/>
              </a:rPr>
              <a:t>2024-14789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819" y="1443871"/>
            <a:ext cx="7832361" cy="4320915"/>
          </a:xfrm>
        </p:spPr>
        <p:txBody>
          <a:bodyPr>
            <a:normAutofit/>
          </a:bodyPr>
          <a:lstStyle/>
          <a:p>
            <a:r>
              <a:rPr sz="2800" dirty="0"/>
              <a:t>Encapsulation: </a:t>
            </a:r>
            <a:r>
              <a:rPr lang="en-IN" sz="2800" dirty="0"/>
              <a:t>uses </a:t>
            </a:r>
            <a:r>
              <a:rPr sz="2800" dirty="0"/>
              <a:t>private </a:t>
            </a:r>
            <a:r>
              <a:rPr lang="en-US" sz="2800" dirty="0"/>
              <a:t>fields with</a:t>
            </a:r>
            <a:r>
              <a:rPr sz="2800" dirty="0"/>
              <a:t> public </a:t>
            </a:r>
            <a:r>
              <a:rPr lang="en-US" sz="2800" dirty="0"/>
              <a:t>getters/setters for data protection.</a:t>
            </a:r>
            <a:endParaRPr sz="2800" dirty="0"/>
          </a:p>
          <a:p>
            <a:r>
              <a:rPr sz="2800" dirty="0"/>
              <a:t>Objects: </a:t>
            </a:r>
            <a:r>
              <a:rPr lang="en-IN" sz="2800" dirty="0"/>
              <a:t>Represents real world entities like School, Student and Teacher. </a:t>
            </a:r>
          </a:p>
          <a:p>
            <a:r>
              <a:rPr sz="2800" dirty="0"/>
              <a:t>Reusability: </a:t>
            </a:r>
            <a:r>
              <a:rPr lang="en-IN" sz="2800" dirty="0" err="1"/>
              <a:t>Seperates</a:t>
            </a:r>
            <a:r>
              <a:rPr lang="en-IN" sz="2800" dirty="0"/>
              <a:t> </a:t>
            </a:r>
            <a:r>
              <a:rPr sz="2800" dirty="0"/>
              <a:t>logic </a:t>
            </a:r>
            <a:r>
              <a:rPr lang="en-IN" sz="2800" dirty="0"/>
              <a:t>into modular, reusable components.</a:t>
            </a:r>
          </a:p>
          <a:p>
            <a:r>
              <a:rPr lang="en-IN" sz="2800" dirty="0"/>
              <a:t>ArrayList: Manages dynamic collections of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305" y="1600200"/>
            <a:ext cx="7787390" cy="435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Built a working console-based s</a:t>
            </a:r>
            <a:r>
              <a:rPr lang="en-US" sz="2800" dirty="0"/>
              <a:t>chool Management</a:t>
            </a:r>
            <a:r>
              <a:rPr sz="2800" dirty="0"/>
              <a:t> system</a:t>
            </a:r>
          </a:p>
          <a:p>
            <a:pPr marL="0" indent="0">
              <a:buNone/>
            </a:pPr>
            <a:r>
              <a:rPr sz="2800" dirty="0"/>
              <a:t>• Applied Java fundamentals effectively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2009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/>
              <a:t>•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(OOP) object-oriented programming concepts like classes, inheritance, encapsulation and use Java Collections (like ArrayList) for managing real-world data in a simple and organized manner.</a:t>
            </a:r>
          </a:p>
          <a:p>
            <a:pPr marL="0" indent="0" algn="just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stimulate a School Management System that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handles student records, teacher details and financial transactions (including student fees payments and teacher salary expenses) using core java techniques.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839" y="1600201"/>
            <a:ext cx="7892321" cy="4395866"/>
          </a:xfrm>
        </p:spPr>
        <p:txBody>
          <a:bodyPr>
            <a:normAutofit/>
          </a:bodyPr>
          <a:lstStyle/>
          <a:p>
            <a:r>
              <a:rPr dirty="0"/>
              <a:t>Main.java </a:t>
            </a:r>
            <a:r>
              <a:rPr lang="en-IN" dirty="0"/>
              <a:t>: </a:t>
            </a:r>
            <a:r>
              <a:rPr lang="en-US" dirty="0"/>
              <a:t>Handles user input and application flow</a:t>
            </a:r>
            <a:r>
              <a:rPr lang="en-IN" dirty="0"/>
              <a:t>.</a:t>
            </a:r>
            <a:endParaRPr dirty="0"/>
          </a:p>
          <a:p>
            <a:r>
              <a:rPr lang="en-IN" dirty="0"/>
              <a:t>School.java : </a:t>
            </a:r>
            <a:r>
              <a:rPr lang="en-US" dirty="0"/>
              <a:t>Tracks money earned and spent.</a:t>
            </a:r>
            <a:endParaRPr dirty="0"/>
          </a:p>
          <a:p>
            <a:r>
              <a:rPr dirty="0"/>
              <a:t>S</a:t>
            </a:r>
            <a:r>
              <a:rPr lang="en-US" dirty="0"/>
              <a:t>tudent.java : Manages student details and fee payments.</a:t>
            </a:r>
          </a:p>
          <a:p>
            <a:r>
              <a:rPr lang="en-IN" dirty="0"/>
              <a:t>Teacher.java :</a:t>
            </a:r>
            <a:r>
              <a:rPr lang="en-US" dirty="0"/>
              <a:t> Manages teacher details and salary payments.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- Student.java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324" y="1600201"/>
            <a:ext cx="7847351" cy="4215984"/>
          </a:xfrm>
        </p:spPr>
        <p:txBody>
          <a:bodyPr>
            <a:normAutofit/>
          </a:bodyPr>
          <a:lstStyle/>
          <a:p>
            <a:r>
              <a:rPr sz="1800" dirty="0"/>
              <a:t>Attributes: </a:t>
            </a:r>
            <a:r>
              <a:rPr lang="en-IN" sz="1800" dirty="0" err="1"/>
              <a:t>stdN</a:t>
            </a:r>
            <a:r>
              <a:rPr sz="1800" dirty="0" err="1"/>
              <a:t>ame</a:t>
            </a:r>
            <a:r>
              <a:rPr sz="1800" dirty="0"/>
              <a:t>, </a:t>
            </a:r>
            <a:r>
              <a:rPr lang="en-IN" sz="1800" dirty="0" err="1"/>
              <a:t>i</a:t>
            </a:r>
            <a:r>
              <a:rPr sz="1800" dirty="0"/>
              <a:t>d, </a:t>
            </a:r>
            <a:r>
              <a:rPr lang="en-IN" sz="1800" dirty="0"/>
              <a:t>grade,</a:t>
            </a:r>
            <a:r>
              <a:rPr sz="1800" dirty="0"/>
              <a:t> </a:t>
            </a:r>
            <a:r>
              <a:rPr lang="en-IN" sz="1800" dirty="0" err="1"/>
              <a:t>feesPaid</a:t>
            </a:r>
            <a:r>
              <a:rPr lang="en-IN" sz="1800" dirty="0"/>
              <a:t>, </a:t>
            </a:r>
            <a:r>
              <a:rPr lang="en-IN" sz="1800" dirty="0" err="1"/>
              <a:t>totalFees</a:t>
            </a:r>
            <a:endParaRPr sz="1800" dirty="0"/>
          </a:p>
          <a:p>
            <a:r>
              <a:rPr sz="1800" dirty="0"/>
              <a:t>Methods: enroll(), </a:t>
            </a:r>
            <a:r>
              <a:rPr sz="1800" dirty="0" err="1"/>
              <a:t>payFees</a:t>
            </a:r>
            <a:r>
              <a:rPr sz="1800" dirty="0"/>
              <a:t>(),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3F917-9E7E-8B77-5925-D9EF23D9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957" y="2394641"/>
            <a:ext cx="4458086" cy="42159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Class - S</a:t>
            </a:r>
            <a:r>
              <a:rPr lang="en-US" dirty="0"/>
              <a:t>chool</a:t>
            </a:r>
            <a:r>
              <a:rPr dirty="0"/>
              <a:t>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255" y="1600200"/>
            <a:ext cx="7637489" cy="4171013"/>
          </a:xfrm>
        </p:spPr>
        <p:txBody>
          <a:bodyPr>
            <a:normAutofit/>
          </a:bodyPr>
          <a:lstStyle/>
          <a:p>
            <a:r>
              <a:rPr lang="en-US" sz="2000" dirty="0"/>
              <a:t>Maintains lists and IDs for teachers and students, and calculates total money earned and spent</a:t>
            </a:r>
            <a:endParaRPr sz="2000" dirty="0"/>
          </a:p>
          <a:p>
            <a:pPr marL="0" indent="0">
              <a:buNone/>
            </a:pP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813C4-67F8-82C2-8820-DB983FD3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88" y="2367390"/>
            <a:ext cx="4019579" cy="40919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Main.java – 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65" y="1456181"/>
            <a:ext cx="7667469" cy="4171013"/>
          </a:xfrm>
        </p:spPr>
        <p:txBody>
          <a:bodyPr>
            <a:normAutofit/>
          </a:bodyPr>
          <a:lstStyle/>
          <a:p>
            <a:r>
              <a:rPr lang="en-US" sz="2000" dirty="0"/>
              <a:t>Displays a menu using switch-case, handles user input, and directs actions accordingly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CC3BA-2968-3709-9C42-5184F9C8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45" y="2165890"/>
            <a:ext cx="5032970" cy="4500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C028-DB2D-8958-2F1C-93F3DE92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Teacher.java 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5B0079-273D-474A-5229-7155CD451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Encapsulates teacher details (ID, name, salary) and manages salary transactions, updating school expenses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63DDA-B4DC-3E4F-DA14-9A1C4F5F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49" y="2620136"/>
            <a:ext cx="3913102" cy="386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Output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D45B5-76B2-FB5F-F4B6-FC8291CCD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6" y="1515865"/>
            <a:ext cx="2776144" cy="1845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E08D72-B6D3-43DC-DA6F-10F5CAE4F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637" y="1847817"/>
            <a:ext cx="2534004" cy="1181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04C9CC-1E8F-B9CC-D19B-2687751B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38" y="1515865"/>
            <a:ext cx="2298867" cy="1658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D1CFF1-3C78-24F4-FF1E-FB8A0B407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96" y="4093225"/>
            <a:ext cx="4706007" cy="95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AD57EA-7962-01A5-9C57-859EB8F99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96" y="5493190"/>
            <a:ext cx="6658904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34500-5D7A-3094-7793-FFE857749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A691-F989-CEB2-4447-86668030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286B7C-3490-E6F3-11F2-EAEC8A245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00" y="1676922"/>
            <a:ext cx="767184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Student Fee</a:t>
            </a:r>
            <a:r>
              <a:rPr lang="en-US" altLang="en-US" sz="2800" dirty="0">
                <a:latin typeface="+mj-lt"/>
              </a:rPr>
              <a:t> Processing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Teacher Salary</a:t>
            </a:r>
            <a:r>
              <a:rPr lang="en-US" altLang="en-US" sz="2800" dirty="0">
                <a:latin typeface="+mj-lt"/>
              </a:rPr>
              <a:t> Management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+mj-lt"/>
              </a:rPr>
              <a:t>Financial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Tracking of School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Object-Oriented </a:t>
            </a:r>
            <a:r>
              <a:rPr lang="en-US" altLang="en-US" sz="2800" dirty="0">
                <a:latin typeface="+mj-lt"/>
              </a:rPr>
              <a:t>Design Approach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Basic Report Generation</a:t>
            </a:r>
          </a:p>
        </p:txBody>
      </p:sp>
    </p:spTree>
    <p:extLst>
      <p:ext uri="{BB962C8B-B14F-4D97-AF65-F5344CB8AC3E}">
        <p14:creationId xmlns:p14="http://schemas.microsoft.com/office/powerpoint/2010/main" val="88980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302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Clear Sans</vt:lpstr>
      <vt:lpstr>Times New Roman</vt:lpstr>
      <vt:lpstr>Office Theme</vt:lpstr>
      <vt:lpstr>SCHOOL MANAGEMENT SYSTEM</vt:lpstr>
      <vt:lpstr>Objective</vt:lpstr>
      <vt:lpstr>System Architecture</vt:lpstr>
      <vt:lpstr>Class - Student.java</vt:lpstr>
      <vt:lpstr>Class - School.java</vt:lpstr>
      <vt:lpstr>Main.java – User Interaction</vt:lpstr>
      <vt:lpstr>Class – Teacher.java </vt:lpstr>
      <vt:lpstr>Output </vt:lpstr>
      <vt:lpstr>Features</vt:lpstr>
      <vt:lpstr>OOP Concepts Used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in Java</dc:title>
  <dc:subject/>
  <dc:creator>Hema Desingu</dc:creator>
  <cp:keywords/>
  <dc:description>generated using python-pptx</dc:description>
  <cp:lastModifiedBy>Prem Kumar S</cp:lastModifiedBy>
  <cp:revision>6</cp:revision>
  <dcterms:created xsi:type="dcterms:W3CDTF">2013-01-27T09:14:16Z</dcterms:created>
  <dcterms:modified xsi:type="dcterms:W3CDTF">2025-05-04T07:33:06Z</dcterms:modified>
  <cp:category/>
</cp:coreProperties>
</file>