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notesSlides/notesSlide3.xml" ContentType="application/vnd.openxmlformats-officedocument.presentationml.notesSlide+xml"/>
  <Override PartName="/ppt/slides/slide4.xml" ContentType="application/vnd.openxmlformats-officedocument.presentationml.slide+xml"/>
  <Override PartName="/ppt/notesSlides/notesSlide4.xml" ContentType="application/vnd.openxmlformats-officedocument.presentationml.notesSlide+xml"/>
  <Override PartName="/ppt/slides/slide5.xml" ContentType="application/vnd.openxmlformats-officedocument.presentationml.slide+xml"/>
  <Override PartName="/ppt/notesSlides/notesSlide5.xml" ContentType="application/vnd.openxmlformats-officedocument.presentationml.notesSlide+xml"/>
  <Override PartName="/ppt/slides/slide6.xml" ContentType="application/vnd.openxmlformats-officedocument.presentationml.slide+xml"/>
  <Override PartName="/ppt/notesSlides/notesSlide6.xml" ContentType="application/vnd.openxmlformats-officedocument.presentationml.notesSlide+xml"/>
  <Override PartName="/ppt/slides/slide7.xml" ContentType="application/vnd.openxmlformats-officedocument.presentationml.slide+xml"/>
  <Override PartName="/ppt/notesSlides/notesSlide7.xml" ContentType="application/vnd.openxmlformats-officedocument.presentationml.notesSlide+xml"/>
  <Override PartName="/ppt/slides/slide8.xml" ContentType="application/vnd.openxmlformats-officedocument.presentationml.slide+xml"/>
  <Override PartName="/ppt/notesSlides/notesSlide8.xml" ContentType="application/vnd.openxmlformats-officedocument.presentationml.notesSlide+xml"/>
  <Override PartName="/ppt/slides/slide9.xml" ContentType="application/vnd.openxmlformats-officedocument.presentationml.slide+xml"/>
  <Override PartName="/ppt/notesSlides/notesSlide9.xml" ContentType="application/vnd.openxmlformats-officedocument.presentationml.notesSlide+xml"/>
  <Override PartName="/ppt/slides/slide10.xml" ContentType="application/vnd.openxmlformats-officedocument.presentationml.slide+xml"/>
  <Override PartName="/ppt/notesSlides/notesSlide10.xml" ContentType="application/vnd.openxmlformats-officedocument.presentationml.notesSlide+xml"/>
  <Override PartName="/ppt/slides/slide11.xml" ContentType="application/vnd.openxmlformats-officedocument.presentationml.slide+xml"/>
  <Override PartName="/ppt/notesSlides/notesSlide11.xml" ContentType="application/vnd.openxmlformats-officedocument.presentationml.notesSlide+xml"/>
  <Override PartName="/ppt/slides/slide12.xml" ContentType="application/vnd.openxmlformats-officedocument.presentationml.slide+xml"/>
  <Override PartName="/ppt/notesSlides/notesSlide12.xml" ContentType="application/vnd.openxmlformats-officedocument.presentationml.notesSlide+xml"/>
  <Override PartName="/ppt/slides/slide13.xml" ContentType="application/vnd.openxmlformats-officedocument.presentationml.slide+xml"/>
  <Override PartName="/ppt/notesSlides/notesSlide13.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embedTrueTypeFonts="1" saveSubsetFonts="1" strictFirstAndLastChars="0">
  <p:sldMasterIdLst>
    <p:sldMasterId id="2147483654" r:id="rId1"/>
  </p:sldMasterIdLst>
  <p:notesMasterIdLst>
    <p:notesMasterId r:id="rId2"/>
  </p:notesMasterIdLst>
  <p:sldIdLst>
    <p:sldId id="284" r:id="rId3"/>
    <p:sldId id="285" r:id="rId4"/>
    <p:sldId id="286" r:id="rId5"/>
    <p:sldId id="287" r:id="rId6"/>
    <p:sldId id="288" r:id="rId7"/>
    <p:sldId id="289" r:id="rId8"/>
    <p:sldId id="290" r:id="rId9"/>
    <p:sldId id="291" r:id="rId10"/>
    <p:sldId id="292" r:id="rId11"/>
    <p:sldId id="293" r:id="rId12"/>
    <p:sldId id="295" r:id="rId13"/>
    <p:sldId id="296" r:id="rId14"/>
    <p:sldId id="297" r:id="rId15"/>
  </p:sldIdLst>
  <p:sldSz type="screen16x9" cy="6858000" cx="12192000"/>
  <p:notesSz cx="12192000" cy="6858000"/>
  <p:embeddedFontLst>
    <p:embeddedFont>
      <p:font typeface="Roboto"/>
      <p:regular r:id="rId16"/>
      <p:bold r:id="rId17"/>
      <p:italic r:id="rId18"/>
      <p:boldItalic r:id="rId19"/>
    </p:embeddedFont>
  </p:embeddedFontLst>
  <p:defaultTex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showComments="0">
  <p:slideViewPr>
    <p:cSldViewPr snapToGrid="0">
      <p:cViewPr varScale="1">
        <p:scale>
          <a:sx n="100" d="100"/>
          <a:sy n="100" d="100"/>
        </p:scale>
        <p:origin x="0" y="0"/>
      </p:cViewPr>
      <p:guideLst>
        <p:guide orient="horz" pos="2880"/>
        <p:guide pos="2160"/>
      </p:guideLst>
    </p:cSldViewPr>
  </p:slideViewPr>
  <p:gridSpacing cx="0" cy="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font" Target="fonts/font1.fntdata"/><Relationship Id="rId17" Type="http://schemas.openxmlformats.org/officeDocument/2006/relationships/font" Target="fonts/font2.fntdata"/><Relationship Id="rId18" Type="http://schemas.openxmlformats.org/officeDocument/2006/relationships/font" Target="fonts/font3.fntdata"/><Relationship Id="rId19" Type="http://schemas.openxmlformats.org/officeDocument/2006/relationships/font" Target="fonts/font4.fntdata"/><Relationship Id="rId20" Type="http://schemas.openxmlformats.org/officeDocument/2006/relationships/tableStyles" Target="tableStyles.xml"/><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p:bgPr>
    </p:bg>
    <p:spTree>
      <p:nvGrpSpPr>
        <p:cNvPr id="72" name="Shape 2"/>
        <p:cNvGrpSpPr/>
        <p:nvPr/>
      </p:nvGrpSpPr>
      <p:grpSpPr>
        <a:xfrm>
          <a:off x="0" y="0"/>
          <a:ext cx="0" cy="0"/>
          <a:chOff x="0" y="0"/>
          <a:chExt cx="0" cy="0"/>
        </a:xfrm>
      </p:grpSpPr>
      <p:sp>
        <p:nvSpPr>
          <p:cNvPr id="1048730" name="Google Shape;3;n"/>
          <p:cNvSpPr txBox="1"/>
          <p:nvPr>
            <p:ph type="hdr" idx="2"/>
          </p:nvPr>
        </p:nvSpPr>
        <p:spPr>
          <a:xfrm>
            <a:off x="0" y="0"/>
            <a:ext cx="5283200" cy="344488"/>
          </a:xfrm>
          <a:prstGeom prst="rect"/>
          <a:noFill/>
          <a:ln>
            <a:noFill/>
          </a:ln>
        </p:spPr>
        <p:txBody>
          <a:bodyPr anchor="t" anchorCtr="0" bIns="45700" lIns="91425" rIns="91425" spcFirstLastPara="1" tIns="45700" wrap="square">
            <a:noAutofit/>
          </a:bodyPr>
          <a:lstStyle>
            <a:lvl1pPr algn="l" lvl="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731" name="Google Shape;4;n"/>
          <p:cNvSpPr txBox="1"/>
          <p:nvPr>
            <p:ph type="dt" idx="10"/>
          </p:nvPr>
        </p:nvSpPr>
        <p:spPr>
          <a:xfrm>
            <a:off x="6905625" y="0"/>
            <a:ext cx="5283200" cy="344488"/>
          </a:xfrm>
          <a:prstGeom prst="rect"/>
          <a:noFill/>
          <a:ln>
            <a:noFill/>
          </a:ln>
        </p:spPr>
        <p:txBody>
          <a:bodyPr anchor="t" anchorCtr="0" bIns="45700" lIns="91425" rIns="91425" spcFirstLastPara="1" tIns="45700" wrap="square">
            <a:noAutofit/>
          </a:bodyPr>
          <a:lstStyle>
            <a:lvl1pPr algn="r" lvl="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732" name="Google Shape;5;n"/>
          <p:cNvSpPr/>
          <p:nvPr>
            <p:ph type="sldImg" idx="3"/>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733" name="Google Shape;6;n"/>
          <p:cNvSpPr txBox="1"/>
          <p:nvPr>
            <p:ph type="body" idx="1"/>
          </p:nvPr>
        </p:nvSpPr>
        <p:spPr>
          <a:xfrm>
            <a:off x="1219200" y="3300413"/>
            <a:ext cx="9753600" cy="2700337"/>
          </a:xfrm>
          <a:prstGeom prst="rect"/>
          <a:noFill/>
          <a:ln>
            <a:noFill/>
          </a:ln>
        </p:spPr>
        <p:txBody>
          <a:bodyPr anchor="t" anchorCtr="0" bIns="45700" lIns="91425" rIns="91425" spcFirstLastPara="1" tIns="45700" wrap="square">
            <a:noAutofit/>
          </a:bodyPr>
          <a:lstStyle>
            <a:lvl1pPr algn="l" indent="-228600" lvl="0" marL="4572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indent="-228600" lvl="1" marL="9144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2pPr>
            <a:lvl3pPr algn="l" indent="-228600" lvl="2" marL="13716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3pPr>
            <a:lvl4pPr algn="l" indent="-228600" lvl="3" marL="18288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4pPr>
            <a:lvl5pPr algn="l" indent="-228600" lvl="4" marL="22860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5pPr>
            <a:lvl6pPr algn="l" indent="-228600" lvl="5" marL="27432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6pPr>
            <a:lvl7pPr algn="l" indent="-228600" lvl="6" marL="32004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7pPr>
            <a:lvl8pPr algn="l" indent="-228600" lvl="7" marL="36576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8pPr>
            <a:lvl9pPr algn="l" indent="-228600" lvl="8" marL="41148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9pPr>
          </a:lstStyle>
          <a:p/>
        </p:txBody>
      </p:sp>
      <p:sp>
        <p:nvSpPr>
          <p:cNvPr id="1048734" name="Google Shape;7;n"/>
          <p:cNvSpPr txBox="1"/>
          <p:nvPr>
            <p:ph type="ftr" idx="11"/>
          </p:nvPr>
        </p:nvSpPr>
        <p:spPr>
          <a:xfrm>
            <a:off x="0" y="6513513"/>
            <a:ext cx="5283200" cy="344487"/>
          </a:xfrm>
          <a:prstGeom prst="rect"/>
          <a:noFill/>
          <a:ln>
            <a:noFill/>
          </a:ln>
        </p:spPr>
        <p:txBody>
          <a:bodyPr anchor="b" anchorCtr="0" bIns="45700" lIns="91425" rIns="91425" spcFirstLastPara="1" tIns="45700" wrap="square">
            <a:noAutofit/>
          </a:bodyPr>
          <a:lstStyle>
            <a:lvl1pPr algn="l" lvl="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735" name="Google Shape;8;n"/>
          <p:cNvSpPr txBox="1"/>
          <p:nvPr>
            <p:ph type="sldNum" idx="12"/>
          </p:nvPr>
        </p:nvSpPr>
        <p:spPr>
          <a:xfrm>
            <a:off x="6905625" y="6513513"/>
            <a:ext cx="5283200" cy="344487"/>
          </a:xfrm>
          <a:prstGeom prst="rect"/>
          <a:noFill/>
          <a:ln>
            <a:noFill/>
          </a:ln>
        </p:spPr>
        <p:txBody>
          <a:bodyPr anchor="b" anchorCtr="0" bIns="45700" lIns="91425" rIns="91425" spcFirstLastPara="1" tIns="45700" wrap="square">
            <a:noAutofit/>
          </a:bodyPr>
          <a:p>
            <a:pPr algn="r" indent="0" lvl="0" marL="0" marR="0" rtl="0">
              <a:spcBef>
                <a:spcPts val="0"/>
              </a:spcBef>
              <a:spcAft>
                <a:spcPts val="0"/>
              </a:spcAft>
              <a:buNone/>
            </a:pPr>
            <a:fld id="{00000000-1234-1234-1234-123412341234}" type="slidenum">
              <a:rPr b="0" cap="none" sz="1200" i="0" lang="en-US" strike="noStrike" u="none">
                <a:solidFill>
                  <a:schemeClr val="dk1"/>
                </a:solidFill>
                <a:latin typeface="Calibri"/>
                <a:ea typeface="Calibri"/>
                <a:cs typeface="Calibri"/>
                <a:sym typeface="Calibri"/>
              </a:rPr>
              <a:t>‹#›</a:t>
            </a:fld>
            <a:endParaRPr b="0" cap="none" sz="1200" i="0" strike="noStrike" u="non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hlink="hlink" folHlink="folHlink"/>
  <p:notes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22" name="Shape 53"/>
        <p:cNvGrpSpPr/>
        <p:nvPr/>
      </p:nvGrpSpPr>
      <p:grpSpPr>
        <a:xfrm>
          <a:off x="0" y="0"/>
          <a:ext cx="0" cy="0"/>
          <a:chOff x="0" y="0"/>
          <a:chExt cx="0" cy="0"/>
        </a:xfrm>
      </p:grpSpPr>
      <p:sp>
        <p:nvSpPr>
          <p:cNvPr id="1048603" name="Google Shape;54;p1: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604" name="Google Shape;55;p1:notes"/>
          <p:cNvSpPr txBox="1"/>
          <p:nvPr>
            <p:ph type="body" idx="1"/>
          </p:nvPr>
        </p:nvSpPr>
        <p:spPr>
          <a:xfrm>
            <a:off x="1219200" y="3300413"/>
            <a:ext cx="9753600" cy="2700337"/>
          </a:xfrm>
          <a:prstGeom prst="rect"/>
          <a:noFill/>
          <a:ln>
            <a:noFill/>
          </a:ln>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05" name="Google Shape;56;p1:notes"/>
          <p:cNvSpPr txBox="1"/>
          <p:nvPr>
            <p:ph type="sldNum" idx="12"/>
          </p:nvPr>
        </p:nvSpPr>
        <p:spPr>
          <a:xfrm>
            <a:off x="6905625" y="6513513"/>
            <a:ext cx="5283200" cy="344487"/>
          </a:xfrm>
          <a:prstGeom prst="rect"/>
          <a:noFill/>
          <a:ln>
            <a:noFill/>
          </a:ln>
        </p:spPr>
        <p:txBody>
          <a:bodyPr anchor="b" anchorCtr="0" bIns="45700" lIns="91425" rIns="91425" spcFirstLastPara="1" tIns="45700" wrap="square">
            <a:noAutofit/>
          </a:bodyPr>
          <a:p>
            <a:pPr algn="r" indent="0" lvl="0" marL="0" rtl="0">
              <a:spcBef>
                <a:spcPts val="0"/>
              </a:spcBef>
              <a:spcAft>
                <a:spcPts val="0"/>
              </a:spcAft>
              <a:buNone/>
            </a:pPr>
            <a:fld id="{00000000-1234-1234-1234-123412341234}" type="slidenum">
              <a:rPr lang="en-US"/>
              <a:t>‹#›</a:t>
            </a:fld>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59" name="Shape 180"/>
        <p:cNvGrpSpPr/>
        <p:nvPr/>
      </p:nvGrpSpPr>
      <p:grpSpPr>
        <a:xfrm>
          <a:off x="0" y="0"/>
          <a:ext cx="0" cy="0"/>
          <a:chOff x="0" y="0"/>
          <a:chExt cx="0" cy="0"/>
        </a:xfrm>
      </p:grpSpPr>
      <p:sp>
        <p:nvSpPr>
          <p:cNvPr id="1048696" name="Google Shape;181;p10: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97" name="Google Shape;182;p10: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62" name="Shape 192"/>
        <p:cNvGrpSpPr/>
        <p:nvPr/>
      </p:nvGrpSpPr>
      <p:grpSpPr>
        <a:xfrm>
          <a:off x="0" y="0"/>
          <a:ext cx="0" cy="0"/>
          <a:chOff x="0" y="0"/>
          <a:chExt cx="0" cy="0"/>
        </a:xfrm>
      </p:grpSpPr>
      <p:sp>
        <p:nvSpPr>
          <p:cNvPr id="1048703" name="Google Shape;193;p11: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704" name="Google Shape;194;p11: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65" name="Shape 202"/>
        <p:cNvGrpSpPr/>
        <p:nvPr/>
      </p:nvGrpSpPr>
      <p:grpSpPr>
        <a:xfrm>
          <a:off x="0" y="0"/>
          <a:ext cx="0" cy="0"/>
          <a:chOff x="0" y="0"/>
          <a:chExt cx="0" cy="0"/>
        </a:xfrm>
      </p:grpSpPr>
      <p:sp>
        <p:nvSpPr>
          <p:cNvPr id="1048710" name="Google Shape;203;p12: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711" name="Google Shape;204;p12: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68" name="Shape 213"/>
        <p:cNvGrpSpPr/>
        <p:nvPr/>
      </p:nvGrpSpPr>
      <p:grpSpPr>
        <a:xfrm>
          <a:off x="0" y="0"/>
          <a:ext cx="0" cy="0"/>
          <a:chOff x="0" y="0"/>
          <a:chExt cx="0" cy="0"/>
        </a:xfrm>
      </p:grpSpPr>
      <p:sp>
        <p:nvSpPr>
          <p:cNvPr id="1048714" name="Google Shape;214;p13: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715" name="Google Shape;215;p13: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31" name="Shape 67"/>
        <p:cNvGrpSpPr/>
        <p:nvPr/>
      </p:nvGrpSpPr>
      <p:grpSpPr>
        <a:xfrm>
          <a:off x="0" y="0"/>
          <a:ext cx="0" cy="0"/>
          <a:chOff x="0" y="0"/>
          <a:chExt cx="0" cy="0"/>
        </a:xfrm>
      </p:grpSpPr>
      <p:sp>
        <p:nvSpPr>
          <p:cNvPr id="1048627" name="Google Shape;68;p2: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28" name="Google Shape;69;p2: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36" name="Shape 92"/>
        <p:cNvGrpSpPr/>
        <p:nvPr/>
      </p:nvGrpSpPr>
      <p:grpSpPr>
        <a:xfrm>
          <a:off x="0" y="0"/>
          <a:ext cx="0" cy="0"/>
          <a:chOff x="0" y="0"/>
          <a:chExt cx="0" cy="0"/>
        </a:xfrm>
      </p:grpSpPr>
      <p:sp>
        <p:nvSpPr>
          <p:cNvPr id="1048646" name="Google Shape;93;p3: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47" name="Google Shape;94;p3: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40" name="Shape 118"/>
        <p:cNvGrpSpPr/>
        <p:nvPr/>
      </p:nvGrpSpPr>
      <p:grpSpPr>
        <a:xfrm>
          <a:off x="0" y="0"/>
          <a:ext cx="0" cy="0"/>
          <a:chOff x="0" y="0"/>
          <a:chExt cx="0" cy="0"/>
        </a:xfrm>
      </p:grpSpPr>
      <p:sp>
        <p:nvSpPr>
          <p:cNvPr id="1048655" name="Google Shape;119;p4: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56" name="Google Shape;120;p4: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44" name="Shape 132"/>
        <p:cNvGrpSpPr/>
        <p:nvPr/>
      </p:nvGrpSpPr>
      <p:grpSpPr>
        <a:xfrm>
          <a:off x="0" y="0"/>
          <a:ext cx="0" cy="0"/>
          <a:chOff x="0" y="0"/>
          <a:chExt cx="0" cy="0"/>
        </a:xfrm>
      </p:grpSpPr>
      <p:sp>
        <p:nvSpPr>
          <p:cNvPr id="1048663" name="Google Shape;133;p5: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64" name="Google Shape;134;p5: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47" name="Shape 145"/>
        <p:cNvGrpSpPr/>
        <p:nvPr/>
      </p:nvGrpSpPr>
      <p:grpSpPr>
        <a:xfrm>
          <a:off x="0" y="0"/>
          <a:ext cx="0" cy="0"/>
          <a:chOff x="0" y="0"/>
          <a:chExt cx="0" cy="0"/>
        </a:xfrm>
      </p:grpSpPr>
      <p:sp>
        <p:nvSpPr>
          <p:cNvPr id="1048667" name="Google Shape;146;p6: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68" name="Google Shape;147;p6: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50" name="Shape 151"/>
        <p:cNvGrpSpPr/>
        <p:nvPr/>
      </p:nvGrpSpPr>
      <p:grpSpPr>
        <a:xfrm>
          <a:off x="0" y="0"/>
          <a:ext cx="0" cy="0"/>
          <a:chOff x="0" y="0"/>
          <a:chExt cx="0" cy="0"/>
        </a:xfrm>
      </p:grpSpPr>
      <p:sp>
        <p:nvSpPr>
          <p:cNvPr id="1048675" name="Google Shape;152;p7: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76" name="Google Shape;153;p7: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53" name="Shape 162"/>
        <p:cNvGrpSpPr/>
        <p:nvPr/>
      </p:nvGrpSpPr>
      <p:grpSpPr>
        <a:xfrm>
          <a:off x="0" y="0"/>
          <a:ext cx="0" cy="0"/>
          <a:chOff x="0" y="0"/>
          <a:chExt cx="0" cy="0"/>
        </a:xfrm>
      </p:grpSpPr>
      <p:sp>
        <p:nvSpPr>
          <p:cNvPr id="1048683" name="Google Shape;163;p8: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84" name="Google Shape;164;p8: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56" name="Shape 174"/>
        <p:cNvGrpSpPr/>
        <p:nvPr/>
      </p:nvGrpSpPr>
      <p:grpSpPr>
        <a:xfrm>
          <a:off x="0" y="0"/>
          <a:ext cx="0" cy="0"/>
          <a:chOff x="0" y="0"/>
          <a:chExt cx="0" cy="0"/>
        </a:xfrm>
      </p:grpSpPr>
      <p:sp>
        <p:nvSpPr>
          <p:cNvPr id="1048687" name="Google Shape;175;p9: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88" name="Google Shape;176;p9: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obj">
  <p:cSld name="OBJECT">
    <p:spTree>
      <p:nvGrpSpPr>
        <p:cNvPr id="18" name="Shape 25"/>
        <p:cNvGrpSpPr/>
        <p:nvPr/>
      </p:nvGrpSpPr>
      <p:grpSpPr>
        <a:xfrm>
          <a:off x="0" y="0"/>
          <a:ext cx="0" cy="0"/>
          <a:chOff x="0" y="0"/>
          <a:chExt cx="0" cy="0"/>
        </a:xfrm>
      </p:grpSpPr>
      <p:sp>
        <p:nvSpPr>
          <p:cNvPr id="1048591" name="Google Shape;26;p2"/>
          <p:cNvSpPr txBox="1"/>
          <p:nvPr>
            <p:ph type="ctrTitle"/>
          </p:nvPr>
        </p:nvSpPr>
        <p:spPr>
          <a:xfrm>
            <a:off x="3195574" y="2067305"/>
            <a:ext cx="5800851" cy="51816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0" sz="320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592" name="Google Shape;27;p2"/>
          <p:cNvSpPr txBox="1"/>
          <p:nvPr>
            <p:ph type="subTitle" idx="1"/>
          </p:nvPr>
        </p:nvSpPr>
        <p:spPr>
          <a:xfrm>
            <a:off x="1828800" y="3840480"/>
            <a:ext cx="8534400" cy="1714500"/>
          </a:xfrm>
          <a:prstGeom prst="rect"/>
          <a:noFill/>
          <a:ln>
            <a:noFill/>
          </a:ln>
        </p:spPr>
        <p:txBody>
          <a:bodyPr anchor="t" anchorCtr="0" bIns="0" lIns="0" rIns="0" spcFirstLastPara="1" tIns="0" wrap="square">
            <a:spAutoFit/>
          </a:bodyPr>
          <a:lstStyle>
            <a:lvl1pPr algn="l"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593" name="Google Shape;28;p2"/>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594" name="Google Shape;29;p2"/>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595" name="Google Shape;30;p2"/>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26" name="Shape 31"/>
        <p:cNvGrpSpPr/>
        <p:nvPr/>
      </p:nvGrpSpPr>
      <p:grpSpPr>
        <a:xfrm>
          <a:off x="0" y="0"/>
          <a:ext cx="0" cy="0"/>
          <a:chOff x="0" y="0"/>
          <a:chExt cx="0" cy="0"/>
        </a:xfrm>
      </p:grpSpPr>
      <p:sp>
        <p:nvSpPr>
          <p:cNvPr id="1048606" name="Google Shape;32;p3"/>
          <p:cNvSpPr txBox="1"/>
          <p:nvPr>
            <p:ph type="title"/>
          </p:nvPr>
        </p:nvSpPr>
        <p:spPr>
          <a:xfrm>
            <a:off x="755332" y="385444"/>
            <a:ext cx="10681335" cy="75819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1" sz="480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607" name="Google Shape;33;p3"/>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608" name="Google Shape;34;p3"/>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609" name="Google Shape;35;p3"/>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69" name="Shape 36"/>
        <p:cNvGrpSpPr/>
        <p:nvPr/>
      </p:nvGrpSpPr>
      <p:grpSpPr>
        <a:xfrm>
          <a:off x="0" y="0"/>
          <a:ext cx="0" cy="0"/>
          <a:chOff x="0" y="0"/>
          <a:chExt cx="0" cy="0"/>
        </a:xfrm>
      </p:grpSpPr>
      <p:sp>
        <p:nvSpPr>
          <p:cNvPr id="1048716" name="Google Shape;37;p4"/>
          <p:cNvSpPr txBox="1"/>
          <p:nvPr>
            <p:ph type="title"/>
          </p:nvPr>
        </p:nvSpPr>
        <p:spPr>
          <a:xfrm>
            <a:off x="755332" y="385444"/>
            <a:ext cx="10681335" cy="75819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1" sz="480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717" name="Google Shape;38;p4"/>
          <p:cNvSpPr txBox="1"/>
          <p:nvPr>
            <p:ph type="body" idx="1"/>
          </p:nvPr>
        </p:nvSpPr>
        <p:spPr>
          <a:xfrm>
            <a:off x="609600" y="1577340"/>
            <a:ext cx="10972800" cy="4526280"/>
          </a:xfrm>
          <a:prstGeom prst="rect"/>
          <a:noFill/>
          <a:ln>
            <a:noFill/>
          </a:ln>
        </p:spPr>
        <p:txBody>
          <a:bodyPr anchor="t" anchorCtr="0" bIns="0" lIns="0" rIns="0" spcFirstLastPara="1" tIns="0" wrap="square">
            <a:spAutoFit/>
          </a:bodyPr>
          <a:lstStyle>
            <a:lvl1pPr algn="l" indent="-228600" lvl="0" marL="457200">
              <a:spcBef>
                <a:spcPts val="0"/>
              </a:spcBef>
              <a:spcAft>
                <a:spcPts val="0"/>
              </a:spcAft>
              <a:buSzPts val="1400"/>
              <a:buNone/>
            </a:lvl1pPr>
            <a:lvl2pPr algn="l" indent="-228600" lvl="1" marL="914400">
              <a:spcBef>
                <a:spcPts val="0"/>
              </a:spcBef>
              <a:spcAft>
                <a:spcPts val="0"/>
              </a:spcAft>
              <a:buSzPts val="1400"/>
              <a:buNone/>
            </a:lvl2pPr>
            <a:lvl3pPr algn="l" indent="-228600" lvl="2" marL="1371600">
              <a:spcBef>
                <a:spcPts val="0"/>
              </a:spcBef>
              <a:spcAft>
                <a:spcPts val="0"/>
              </a:spcAft>
              <a:buSzPts val="1400"/>
              <a:buNone/>
            </a:lvl3pPr>
            <a:lvl4pPr algn="l" indent="-228600" lvl="3" marL="1828800">
              <a:spcBef>
                <a:spcPts val="0"/>
              </a:spcBef>
              <a:spcAft>
                <a:spcPts val="0"/>
              </a:spcAft>
              <a:buSzPts val="1400"/>
              <a:buNone/>
            </a:lvl4pPr>
            <a:lvl5pPr algn="l" indent="-228600" lvl="4" marL="2286000">
              <a:spcBef>
                <a:spcPts val="0"/>
              </a:spcBef>
              <a:spcAft>
                <a:spcPts val="0"/>
              </a:spcAft>
              <a:buSzPts val="1400"/>
              <a:buNone/>
            </a:lvl5pPr>
            <a:lvl6pPr algn="l" indent="-228600" lvl="5" marL="2743200">
              <a:spcBef>
                <a:spcPts val="0"/>
              </a:spcBef>
              <a:spcAft>
                <a:spcPts val="0"/>
              </a:spcAft>
              <a:buSzPts val="1400"/>
              <a:buNone/>
            </a:lvl6pPr>
            <a:lvl7pPr algn="l" indent="-228600" lvl="6" marL="3200400">
              <a:spcBef>
                <a:spcPts val="0"/>
              </a:spcBef>
              <a:spcAft>
                <a:spcPts val="0"/>
              </a:spcAft>
              <a:buSzPts val="1400"/>
              <a:buNone/>
            </a:lvl7pPr>
            <a:lvl8pPr algn="l" indent="-228600" lvl="7" marL="3657600">
              <a:spcBef>
                <a:spcPts val="0"/>
              </a:spcBef>
              <a:spcAft>
                <a:spcPts val="0"/>
              </a:spcAft>
              <a:buSzPts val="1400"/>
              <a:buNone/>
            </a:lvl8pPr>
            <a:lvl9pPr algn="l" indent="-228600" lvl="8" marL="4114800">
              <a:spcBef>
                <a:spcPts val="0"/>
              </a:spcBef>
              <a:spcAft>
                <a:spcPts val="0"/>
              </a:spcAft>
              <a:buSzPts val="1400"/>
              <a:buNone/>
            </a:lvl9pPr>
          </a:lstStyle>
          <a:p/>
        </p:txBody>
      </p:sp>
      <p:sp>
        <p:nvSpPr>
          <p:cNvPr id="1048718" name="Google Shape;39;p4"/>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19" name="Google Shape;40;p4"/>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0" name="Google Shape;41;p4"/>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70" name="Shape 42"/>
        <p:cNvGrpSpPr/>
        <p:nvPr/>
      </p:nvGrpSpPr>
      <p:grpSpPr>
        <a:xfrm>
          <a:off x="0" y="0"/>
          <a:ext cx="0" cy="0"/>
          <a:chOff x="0" y="0"/>
          <a:chExt cx="0" cy="0"/>
        </a:xfrm>
      </p:grpSpPr>
      <p:sp>
        <p:nvSpPr>
          <p:cNvPr id="1048721" name="Google Shape;43;p5"/>
          <p:cNvSpPr txBox="1"/>
          <p:nvPr>
            <p:ph type="title"/>
          </p:nvPr>
        </p:nvSpPr>
        <p:spPr>
          <a:xfrm>
            <a:off x="755332" y="385444"/>
            <a:ext cx="10681335" cy="75819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1" sz="480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722" name="Google Shape;44;p5"/>
          <p:cNvSpPr txBox="1"/>
          <p:nvPr>
            <p:ph type="body" idx="1"/>
          </p:nvPr>
        </p:nvSpPr>
        <p:spPr>
          <a:xfrm>
            <a:off x="609600" y="1577340"/>
            <a:ext cx="5303520" cy="4526280"/>
          </a:xfrm>
          <a:prstGeom prst="rect"/>
          <a:noFill/>
          <a:ln>
            <a:noFill/>
          </a:ln>
        </p:spPr>
        <p:txBody>
          <a:bodyPr anchor="t" anchorCtr="0" bIns="0" lIns="0" rIns="0" spcFirstLastPara="1" tIns="0" wrap="square">
            <a:spAutoFit/>
          </a:bodyPr>
          <a:lstStyle>
            <a:lvl1pPr algn="l" indent="-228600" lvl="0" marL="457200">
              <a:spcBef>
                <a:spcPts val="0"/>
              </a:spcBef>
              <a:spcAft>
                <a:spcPts val="0"/>
              </a:spcAft>
              <a:buSzPts val="1400"/>
              <a:buNone/>
            </a:lvl1pPr>
            <a:lvl2pPr algn="l" indent="-228600" lvl="1" marL="914400">
              <a:spcBef>
                <a:spcPts val="0"/>
              </a:spcBef>
              <a:spcAft>
                <a:spcPts val="0"/>
              </a:spcAft>
              <a:buSzPts val="1400"/>
              <a:buNone/>
            </a:lvl2pPr>
            <a:lvl3pPr algn="l" indent="-228600" lvl="2" marL="1371600">
              <a:spcBef>
                <a:spcPts val="0"/>
              </a:spcBef>
              <a:spcAft>
                <a:spcPts val="0"/>
              </a:spcAft>
              <a:buSzPts val="1400"/>
              <a:buNone/>
            </a:lvl3pPr>
            <a:lvl4pPr algn="l" indent="-228600" lvl="3" marL="1828800">
              <a:spcBef>
                <a:spcPts val="0"/>
              </a:spcBef>
              <a:spcAft>
                <a:spcPts val="0"/>
              </a:spcAft>
              <a:buSzPts val="1400"/>
              <a:buNone/>
            </a:lvl4pPr>
            <a:lvl5pPr algn="l" indent="-228600" lvl="4" marL="2286000">
              <a:spcBef>
                <a:spcPts val="0"/>
              </a:spcBef>
              <a:spcAft>
                <a:spcPts val="0"/>
              </a:spcAft>
              <a:buSzPts val="1400"/>
              <a:buNone/>
            </a:lvl5pPr>
            <a:lvl6pPr algn="l" indent="-228600" lvl="5" marL="2743200">
              <a:spcBef>
                <a:spcPts val="0"/>
              </a:spcBef>
              <a:spcAft>
                <a:spcPts val="0"/>
              </a:spcAft>
              <a:buSzPts val="1400"/>
              <a:buNone/>
            </a:lvl6pPr>
            <a:lvl7pPr algn="l" indent="-228600" lvl="6" marL="3200400">
              <a:spcBef>
                <a:spcPts val="0"/>
              </a:spcBef>
              <a:spcAft>
                <a:spcPts val="0"/>
              </a:spcAft>
              <a:buSzPts val="1400"/>
              <a:buNone/>
            </a:lvl7pPr>
            <a:lvl8pPr algn="l" indent="-228600" lvl="7" marL="3657600">
              <a:spcBef>
                <a:spcPts val="0"/>
              </a:spcBef>
              <a:spcAft>
                <a:spcPts val="0"/>
              </a:spcAft>
              <a:buSzPts val="1400"/>
              <a:buNone/>
            </a:lvl8pPr>
            <a:lvl9pPr algn="l" indent="-228600" lvl="8" marL="4114800">
              <a:spcBef>
                <a:spcPts val="0"/>
              </a:spcBef>
              <a:spcAft>
                <a:spcPts val="0"/>
              </a:spcAft>
              <a:buSzPts val="1400"/>
              <a:buNone/>
            </a:lvl9pPr>
          </a:lstStyle>
          <a:p/>
        </p:txBody>
      </p:sp>
      <p:sp>
        <p:nvSpPr>
          <p:cNvPr id="1048723" name="Google Shape;45;p5"/>
          <p:cNvSpPr txBox="1"/>
          <p:nvPr>
            <p:ph type="body" idx="2"/>
          </p:nvPr>
        </p:nvSpPr>
        <p:spPr>
          <a:xfrm>
            <a:off x="6278880" y="1577340"/>
            <a:ext cx="5303520" cy="4526280"/>
          </a:xfrm>
          <a:prstGeom prst="rect"/>
          <a:noFill/>
          <a:ln>
            <a:noFill/>
          </a:ln>
        </p:spPr>
        <p:txBody>
          <a:bodyPr anchor="t" anchorCtr="0" bIns="0" lIns="0" rIns="0" spcFirstLastPara="1" tIns="0" wrap="square">
            <a:spAutoFit/>
          </a:bodyPr>
          <a:lstStyle>
            <a:lvl1pPr algn="l" indent="-228600" lvl="0" marL="457200">
              <a:spcBef>
                <a:spcPts val="0"/>
              </a:spcBef>
              <a:spcAft>
                <a:spcPts val="0"/>
              </a:spcAft>
              <a:buSzPts val="1400"/>
              <a:buNone/>
            </a:lvl1pPr>
            <a:lvl2pPr algn="l" indent="-228600" lvl="1" marL="914400">
              <a:spcBef>
                <a:spcPts val="0"/>
              </a:spcBef>
              <a:spcAft>
                <a:spcPts val="0"/>
              </a:spcAft>
              <a:buSzPts val="1400"/>
              <a:buNone/>
            </a:lvl2pPr>
            <a:lvl3pPr algn="l" indent="-228600" lvl="2" marL="1371600">
              <a:spcBef>
                <a:spcPts val="0"/>
              </a:spcBef>
              <a:spcAft>
                <a:spcPts val="0"/>
              </a:spcAft>
              <a:buSzPts val="1400"/>
              <a:buNone/>
            </a:lvl3pPr>
            <a:lvl4pPr algn="l" indent="-228600" lvl="3" marL="1828800">
              <a:spcBef>
                <a:spcPts val="0"/>
              </a:spcBef>
              <a:spcAft>
                <a:spcPts val="0"/>
              </a:spcAft>
              <a:buSzPts val="1400"/>
              <a:buNone/>
            </a:lvl4pPr>
            <a:lvl5pPr algn="l" indent="-228600" lvl="4" marL="2286000">
              <a:spcBef>
                <a:spcPts val="0"/>
              </a:spcBef>
              <a:spcAft>
                <a:spcPts val="0"/>
              </a:spcAft>
              <a:buSzPts val="1400"/>
              <a:buNone/>
            </a:lvl5pPr>
            <a:lvl6pPr algn="l" indent="-228600" lvl="5" marL="2743200">
              <a:spcBef>
                <a:spcPts val="0"/>
              </a:spcBef>
              <a:spcAft>
                <a:spcPts val="0"/>
              </a:spcAft>
              <a:buSzPts val="1400"/>
              <a:buNone/>
            </a:lvl6pPr>
            <a:lvl7pPr algn="l" indent="-228600" lvl="6" marL="3200400">
              <a:spcBef>
                <a:spcPts val="0"/>
              </a:spcBef>
              <a:spcAft>
                <a:spcPts val="0"/>
              </a:spcAft>
              <a:buSzPts val="1400"/>
              <a:buNone/>
            </a:lvl7pPr>
            <a:lvl8pPr algn="l" indent="-228600" lvl="7" marL="3657600">
              <a:spcBef>
                <a:spcPts val="0"/>
              </a:spcBef>
              <a:spcAft>
                <a:spcPts val="0"/>
              </a:spcAft>
              <a:buSzPts val="1400"/>
              <a:buNone/>
            </a:lvl8pPr>
            <a:lvl9pPr algn="l" indent="-228600" lvl="8" marL="4114800">
              <a:spcBef>
                <a:spcPts val="0"/>
              </a:spcBef>
              <a:spcAft>
                <a:spcPts val="0"/>
              </a:spcAft>
              <a:buSzPts val="1400"/>
              <a:buNone/>
            </a:lvl9pPr>
          </a:lstStyle>
          <a:p/>
        </p:txBody>
      </p:sp>
      <p:sp>
        <p:nvSpPr>
          <p:cNvPr id="1048724" name="Google Shape;46;p5"/>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5" name="Google Shape;47;p5"/>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6" name="Google Shape;48;p5"/>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p:cSld name="Blank">
    <p:spTree>
      <p:nvGrpSpPr>
        <p:cNvPr id="71" name="Shape 49"/>
        <p:cNvGrpSpPr/>
        <p:nvPr/>
      </p:nvGrpSpPr>
      <p:grpSpPr>
        <a:xfrm>
          <a:off x="0" y="0"/>
          <a:ext cx="0" cy="0"/>
          <a:chOff x="0" y="0"/>
          <a:chExt cx="0" cy="0"/>
        </a:xfrm>
      </p:grpSpPr>
      <p:sp>
        <p:nvSpPr>
          <p:cNvPr id="1048727" name="Google Shape;50;p6"/>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8" name="Google Shape;51;p6"/>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9" name="Google Shape;52;p6"/>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p:bgPr>
    </p:bg>
    <p:spTree>
      <p:nvGrpSpPr>
        <p:cNvPr id="12" name="Shape 9"/>
        <p:cNvGrpSpPr/>
        <p:nvPr/>
      </p:nvGrpSpPr>
      <p:grpSpPr>
        <a:xfrm>
          <a:off x="0" y="0"/>
          <a:ext cx="0" cy="0"/>
          <a:chOff x="0" y="0"/>
          <a:chExt cx="0" cy="0"/>
        </a:xfrm>
      </p:grpSpPr>
      <p:sp>
        <p:nvSpPr>
          <p:cNvPr id="1048576" name="Google Shape;10;p1"/>
          <p:cNvSpPr/>
          <p:nvPr/>
        </p:nvSpPr>
        <p:spPr>
          <a:xfrm>
            <a:off x="9377426" y="4825"/>
            <a:ext cx="1218565" cy="6853555"/>
          </a:xfrm>
          <a:custGeom>
            <a:avLst/>
            <a:ah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77" name="Google Shape;11;p1"/>
          <p:cNvSpPr/>
          <p:nvPr/>
        </p:nvSpPr>
        <p:spPr>
          <a:xfrm>
            <a:off x="7448612" y="3694896"/>
            <a:ext cx="4743450" cy="3163570"/>
          </a:xfrm>
          <a:custGeom>
            <a:avLst/>
            <a:ah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78" name="Google Shape;12;p1"/>
          <p:cNvSpPr/>
          <p:nvPr/>
        </p:nvSpPr>
        <p:spPr>
          <a:xfrm>
            <a:off x="9182100" y="0"/>
            <a:ext cx="3009900" cy="6858000"/>
          </a:xfrm>
          <a:custGeom>
            <a:avLst/>
            <a:ah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79" name="Google Shape;13;p1"/>
          <p:cNvSpPr/>
          <p:nvPr/>
        </p:nvSpPr>
        <p:spPr>
          <a:xfrm>
            <a:off x="9602878" y="0"/>
            <a:ext cx="2589530" cy="6858000"/>
          </a:xfrm>
          <a:custGeom>
            <a:avLst/>
            <a:ah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0" name="Google Shape;14;p1"/>
          <p:cNvSpPr/>
          <p:nvPr/>
        </p:nvSpPr>
        <p:spPr>
          <a:xfrm>
            <a:off x="8934450" y="3048000"/>
            <a:ext cx="3257550" cy="3810000"/>
          </a:xfrm>
          <a:custGeom>
            <a:avLst/>
            <a:ah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1" name="Google Shape;15;p1"/>
          <p:cNvSpPr/>
          <p:nvPr/>
        </p:nvSpPr>
        <p:spPr>
          <a:xfrm>
            <a:off x="9337930" y="0"/>
            <a:ext cx="2854325" cy="6858000"/>
          </a:xfrm>
          <a:custGeom>
            <a:avLst/>
            <a:ah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2" name="Google Shape;16;p1"/>
          <p:cNvSpPr/>
          <p:nvPr/>
        </p:nvSpPr>
        <p:spPr>
          <a:xfrm>
            <a:off x="10896600" y="0"/>
            <a:ext cx="1295400" cy="6858000"/>
          </a:xfrm>
          <a:custGeom>
            <a:avLst/>
            <a:ah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3" name="Google Shape;17;p1"/>
          <p:cNvSpPr/>
          <p:nvPr/>
        </p:nvSpPr>
        <p:spPr>
          <a:xfrm>
            <a:off x="10936247" y="0"/>
            <a:ext cx="1256030" cy="6858000"/>
          </a:xfrm>
          <a:custGeom>
            <a:avLst/>
            <a:ah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4" name="Google Shape;18;p1"/>
          <p:cNvSpPr/>
          <p:nvPr/>
        </p:nvSpPr>
        <p:spPr>
          <a:xfrm>
            <a:off x="10372725" y="3590925"/>
            <a:ext cx="1819275" cy="3267075"/>
          </a:xfrm>
          <a:custGeom>
            <a:avLst/>
            <a:ah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5" name="Google Shape;19;p1"/>
          <p:cNvSpPr/>
          <p:nvPr/>
        </p:nvSpPr>
        <p:spPr>
          <a:xfrm>
            <a:off x="0" y="4010025"/>
            <a:ext cx="447675" cy="2847975"/>
          </a:xfrm>
          <a:custGeom>
            <a:avLst/>
            <a:ah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6" name="Google Shape;20;p1"/>
          <p:cNvSpPr txBox="1"/>
          <p:nvPr>
            <p:ph type="title"/>
          </p:nvPr>
        </p:nvSpPr>
        <p:spPr>
          <a:xfrm>
            <a:off x="755332" y="385444"/>
            <a:ext cx="10681335" cy="758190"/>
          </a:xfrm>
          <a:prstGeom prst="rect"/>
          <a:noFill/>
          <a:ln>
            <a:noFill/>
          </a:ln>
        </p:spPr>
        <p:txBody>
          <a:bodyPr anchor="t" anchorCtr="0" bIns="0" lIns="0" rIns="0" spcFirstLastPara="1" tIns="0" wrap="square">
            <a:spAutoFit/>
          </a:bodyPr>
          <a:lstStyle>
            <a:lvl1pPr algn="l" lvl="0" marR="0" rtl="0">
              <a:spcBef>
                <a:spcPts val="0"/>
              </a:spcBef>
              <a:spcAft>
                <a:spcPts val="0"/>
              </a:spcAft>
              <a:buSzPts val="1400"/>
              <a:buNone/>
              <a:defRPr b="1" cap="none" sz="4800" i="0" strike="noStrike" u="none">
                <a:solidFill>
                  <a:schemeClr val="dk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048587" name="Google Shape;21;p1"/>
          <p:cNvSpPr txBox="1"/>
          <p:nvPr>
            <p:ph type="body" idx="1"/>
          </p:nvPr>
        </p:nvSpPr>
        <p:spPr>
          <a:xfrm>
            <a:off x="609600" y="1577340"/>
            <a:ext cx="10972800" cy="4526280"/>
          </a:xfrm>
          <a:prstGeom prst="rect"/>
          <a:noFill/>
          <a:ln>
            <a:noFill/>
          </a:ln>
        </p:spPr>
        <p:txBody>
          <a:bodyPr anchor="t" anchorCtr="0" bIns="0" lIns="0" rIns="0" spcFirstLastPara="1" tIns="0" wrap="square">
            <a:spAutoFit/>
          </a:bodyPr>
          <a:lstStyle>
            <a:lvl1pPr algn="l" indent="-228600" lvl="0" marL="457200" marR="0" rtl="0">
              <a:spcBef>
                <a:spcPts val="0"/>
              </a:spcBef>
              <a:spcAft>
                <a:spcPts val="0"/>
              </a:spcAft>
              <a:buSzPts val="1400"/>
              <a:buNone/>
              <a:defRPr b="0" cap="none" sz="1800" i="0" strike="noStrike" u="none">
                <a:latin typeface="Calibri"/>
                <a:ea typeface="Calibri"/>
                <a:cs typeface="Calibri"/>
                <a:sym typeface="Calibri"/>
              </a:defRPr>
            </a:lvl1pPr>
            <a:lvl2pPr algn="l" indent="-228600" lvl="1" marL="914400" marR="0" rtl="0">
              <a:spcBef>
                <a:spcPts val="0"/>
              </a:spcBef>
              <a:spcAft>
                <a:spcPts val="0"/>
              </a:spcAft>
              <a:buSzPts val="1400"/>
              <a:buNone/>
              <a:defRPr b="0" cap="none" sz="1800" i="0" strike="noStrike" u="none">
                <a:latin typeface="Calibri"/>
                <a:ea typeface="Calibri"/>
                <a:cs typeface="Calibri"/>
                <a:sym typeface="Calibri"/>
              </a:defRPr>
            </a:lvl2pPr>
            <a:lvl3pPr algn="l" indent="-228600" lvl="2" marL="1371600" marR="0" rtl="0">
              <a:spcBef>
                <a:spcPts val="0"/>
              </a:spcBef>
              <a:spcAft>
                <a:spcPts val="0"/>
              </a:spcAft>
              <a:buSzPts val="1400"/>
              <a:buNone/>
              <a:defRPr b="0" cap="none" sz="1800" i="0" strike="noStrike" u="none">
                <a:latin typeface="Calibri"/>
                <a:ea typeface="Calibri"/>
                <a:cs typeface="Calibri"/>
                <a:sym typeface="Calibri"/>
              </a:defRPr>
            </a:lvl3pPr>
            <a:lvl4pPr algn="l" indent="-228600" lvl="3" marL="1828800" marR="0" rtl="0">
              <a:spcBef>
                <a:spcPts val="0"/>
              </a:spcBef>
              <a:spcAft>
                <a:spcPts val="0"/>
              </a:spcAft>
              <a:buSzPts val="1400"/>
              <a:buNone/>
              <a:defRPr b="0" cap="none" sz="1800" i="0" strike="noStrike" u="none">
                <a:latin typeface="Calibri"/>
                <a:ea typeface="Calibri"/>
                <a:cs typeface="Calibri"/>
                <a:sym typeface="Calibri"/>
              </a:defRPr>
            </a:lvl4pPr>
            <a:lvl5pPr algn="l" indent="-228600" lvl="4" marL="2286000" marR="0" rtl="0">
              <a:spcBef>
                <a:spcPts val="0"/>
              </a:spcBef>
              <a:spcAft>
                <a:spcPts val="0"/>
              </a:spcAft>
              <a:buSzPts val="1400"/>
              <a:buNone/>
              <a:defRPr b="0" cap="none" sz="1800" i="0" strike="noStrike" u="none">
                <a:latin typeface="Calibri"/>
                <a:ea typeface="Calibri"/>
                <a:cs typeface="Calibri"/>
                <a:sym typeface="Calibri"/>
              </a:defRPr>
            </a:lvl5pPr>
            <a:lvl6pPr algn="l" indent="-228600" lvl="5" marL="2743200" marR="0" rtl="0">
              <a:spcBef>
                <a:spcPts val="0"/>
              </a:spcBef>
              <a:spcAft>
                <a:spcPts val="0"/>
              </a:spcAft>
              <a:buSzPts val="1400"/>
              <a:buNone/>
              <a:defRPr b="0" cap="none" sz="1800" i="0" strike="noStrike" u="none">
                <a:latin typeface="Calibri"/>
                <a:ea typeface="Calibri"/>
                <a:cs typeface="Calibri"/>
                <a:sym typeface="Calibri"/>
              </a:defRPr>
            </a:lvl6pPr>
            <a:lvl7pPr algn="l" indent="-228600" lvl="6" marL="3200400" marR="0" rtl="0">
              <a:spcBef>
                <a:spcPts val="0"/>
              </a:spcBef>
              <a:spcAft>
                <a:spcPts val="0"/>
              </a:spcAft>
              <a:buSzPts val="1400"/>
              <a:buNone/>
              <a:defRPr b="0" cap="none" sz="1800" i="0" strike="noStrike" u="none">
                <a:latin typeface="Calibri"/>
                <a:ea typeface="Calibri"/>
                <a:cs typeface="Calibri"/>
                <a:sym typeface="Calibri"/>
              </a:defRPr>
            </a:lvl7pPr>
            <a:lvl8pPr algn="l" indent="-228600" lvl="7" marL="3657600" marR="0" rtl="0">
              <a:spcBef>
                <a:spcPts val="0"/>
              </a:spcBef>
              <a:spcAft>
                <a:spcPts val="0"/>
              </a:spcAft>
              <a:buSzPts val="1400"/>
              <a:buNone/>
              <a:defRPr b="0" cap="none" sz="1800" i="0" strike="noStrike" u="none">
                <a:latin typeface="Calibri"/>
                <a:ea typeface="Calibri"/>
                <a:cs typeface="Calibri"/>
                <a:sym typeface="Calibri"/>
              </a:defRPr>
            </a:lvl8pPr>
            <a:lvl9pPr algn="l" indent="-228600" lvl="8" marL="4114800" marR="0" rtl="0">
              <a:spcBef>
                <a:spcPts val="0"/>
              </a:spcBef>
              <a:spcAft>
                <a:spcPts val="0"/>
              </a:spcAft>
              <a:buSzPts val="1400"/>
              <a:buNone/>
              <a:defRPr b="0" cap="none" sz="1800" i="0" strike="noStrike" u="none">
                <a:latin typeface="Calibri"/>
                <a:ea typeface="Calibri"/>
                <a:cs typeface="Calibri"/>
                <a:sym typeface="Calibri"/>
              </a:defRPr>
            </a:lvl9pPr>
          </a:lstStyle>
          <a:p/>
        </p:txBody>
      </p:sp>
      <p:sp>
        <p:nvSpPr>
          <p:cNvPr id="1048588" name="Google Shape;22;p1"/>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marR="0" rtl="0">
              <a:spcBef>
                <a:spcPts val="0"/>
              </a:spcBef>
              <a:spcAft>
                <a:spcPts val="0"/>
              </a:spcAft>
              <a:buSzPts val="1400"/>
              <a:buNone/>
              <a:defRPr sz="1800">
                <a:solidFill>
                  <a:srgbClr val="888888"/>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589" name="Google Shape;23;p1"/>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marR="0" rtl="0">
              <a:spcBef>
                <a:spcPts val="0"/>
              </a:spcBef>
              <a:spcAft>
                <a:spcPts val="0"/>
              </a:spcAft>
              <a:buSzPts val="1400"/>
              <a:buNone/>
              <a:defRPr sz="1800">
                <a:solidFill>
                  <a:srgbClr val="888888"/>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590" name="Google Shape;24;p1"/>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rtl="0">
              <a:lnSpc>
                <a:spcPct val="100000"/>
              </a:lnSpc>
              <a:spcBef>
                <a:spcPts val="0"/>
              </a:spcBef>
              <a:buNone/>
              <a:defRPr b="0" sz="1100" i="0" u="none">
                <a:solidFill>
                  <a:srgbClr val="2D936B"/>
                </a:solidFill>
                <a:latin typeface="Trebuchet MS"/>
                <a:ea typeface="Trebuchet MS"/>
                <a:cs typeface="Trebuchet MS"/>
                <a:sym typeface="Trebuchet MS"/>
              </a:defRPr>
            </a:lvl1pPr>
            <a:lvl2pPr algn="l" indent="0" lvl="1" marL="38100" marR="0" rtl="0">
              <a:lnSpc>
                <a:spcPct val="100000"/>
              </a:lnSpc>
              <a:spcBef>
                <a:spcPts val="0"/>
              </a:spcBef>
              <a:buNone/>
              <a:defRPr b="0" sz="1100" i="0" u="none">
                <a:solidFill>
                  <a:srgbClr val="2D936B"/>
                </a:solidFill>
                <a:latin typeface="Trebuchet MS"/>
                <a:ea typeface="Trebuchet MS"/>
                <a:cs typeface="Trebuchet MS"/>
                <a:sym typeface="Trebuchet MS"/>
              </a:defRPr>
            </a:lvl2pPr>
            <a:lvl3pPr algn="l" indent="0" lvl="2" marL="38100" marR="0" rtl="0">
              <a:lnSpc>
                <a:spcPct val="100000"/>
              </a:lnSpc>
              <a:spcBef>
                <a:spcPts val="0"/>
              </a:spcBef>
              <a:buNone/>
              <a:defRPr b="0" sz="1100" i="0" u="none">
                <a:solidFill>
                  <a:srgbClr val="2D936B"/>
                </a:solidFill>
                <a:latin typeface="Trebuchet MS"/>
                <a:ea typeface="Trebuchet MS"/>
                <a:cs typeface="Trebuchet MS"/>
                <a:sym typeface="Trebuchet MS"/>
              </a:defRPr>
            </a:lvl3pPr>
            <a:lvl4pPr algn="l" indent="0" lvl="3" marL="38100" marR="0" rtl="0">
              <a:lnSpc>
                <a:spcPct val="100000"/>
              </a:lnSpc>
              <a:spcBef>
                <a:spcPts val="0"/>
              </a:spcBef>
              <a:buNone/>
              <a:defRPr b="0" sz="1100" i="0" u="none">
                <a:solidFill>
                  <a:srgbClr val="2D936B"/>
                </a:solidFill>
                <a:latin typeface="Trebuchet MS"/>
                <a:ea typeface="Trebuchet MS"/>
                <a:cs typeface="Trebuchet MS"/>
                <a:sym typeface="Trebuchet MS"/>
              </a:defRPr>
            </a:lvl4pPr>
            <a:lvl5pPr algn="l" indent="0" lvl="4" marL="38100" marR="0" rtl="0">
              <a:lnSpc>
                <a:spcPct val="100000"/>
              </a:lnSpc>
              <a:spcBef>
                <a:spcPts val="0"/>
              </a:spcBef>
              <a:buNone/>
              <a:defRPr b="0" sz="1100" i="0" u="none">
                <a:solidFill>
                  <a:srgbClr val="2D936B"/>
                </a:solidFill>
                <a:latin typeface="Trebuchet MS"/>
                <a:ea typeface="Trebuchet MS"/>
                <a:cs typeface="Trebuchet MS"/>
                <a:sym typeface="Trebuchet MS"/>
              </a:defRPr>
            </a:lvl5pPr>
            <a:lvl6pPr algn="l" indent="0" lvl="5" marL="38100" marR="0" rtl="0">
              <a:lnSpc>
                <a:spcPct val="100000"/>
              </a:lnSpc>
              <a:spcBef>
                <a:spcPts val="0"/>
              </a:spcBef>
              <a:buNone/>
              <a:defRPr b="0" sz="1100" i="0" u="none">
                <a:solidFill>
                  <a:srgbClr val="2D936B"/>
                </a:solidFill>
                <a:latin typeface="Trebuchet MS"/>
                <a:ea typeface="Trebuchet MS"/>
                <a:cs typeface="Trebuchet MS"/>
                <a:sym typeface="Trebuchet MS"/>
              </a:defRPr>
            </a:lvl6pPr>
            <a:lvl7pPr algn="l" indent="0" lvl="6" marL="38100" marR="0" rtl="0">
              <a:lnSpc>
                <a:spcPct val="100000"/>
              </a:lnSpc>
              <a:spcBef>
                <a:spcPts val="0"/>
              </a:spcBef>
              <a:buNone/>
              <a:defRPr b="0" sz="1100" i="0" u="none">
                <a:solidFill>
                  <a:srgbClr val="2D936B"/>
                </a:solidFill>
                <a:latin typeface="Trebuchet MS"/>
                <a:ea typeface="Trebuchet MS"/>
                <a:cs typeface="Trebuchet MS"/>
                <a:sym typeface="Trebuchet MS"/>
              </a:defRPr>
            </a:lvl7pPr>
            <a:lvl8pPr algn="l" indent="0" lvl="7" marL="38100" marR="0" rtl="0">
              <a:lnSpc>
                <a:spcPct val="100000"/>
              </a:lnSpc>
              <a:spcBef>
                <a:spcPts val="0"/>
              </a:spcBef>
              <a:buNone/>
              <a:defRPr b="0" sz="1100" i="0" u="none">
                <a:solidFill>
                  <a:srgbClr val="2D936B"/>
                </a:solidFill>
                <a:latin typeface="Trebuchet MS"/>
                <a:ea typeface="Trebuchet MS"/>
                <a:cs typeface="Trebuchet MS"/>
                <a:sym typeface="Trebuchet MS"/>
              </a:defRPr>
            </a:lvl8pPr>
            <a:lvl9pPr algn="l" indent="0" lvl="8" marL="38100" marR="0" rtl="0">
              <a:lnSpc>
                <a:spcPct val="100000"/>
              </a:lnSpc>
              <a:spcBef>
                <a:spcPts val="0"/>
              </a:spcBef>
              <a:buNone/>
              <a:defRPr b="0" sz="1100" i="0" u="none">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 accent1="accent1" accent2="accent2" accent3="accent3" accent4="accent4" accent5="accent5" accent6="accent6" bg1="lt1" bg2="dk2" tx1="dk1" tx2="lt2" hlink="hlink" folHlink="folHlink"/>
  <p:sldLayoutIdLst>
    <p:sldLayoutId id="2147483655" r:id="rId1"/>
    <p:sldLayoutId id="2147483656" r:id="rId2"/>
    <p:sldLayoutId id="2147483657" r:id="rId3"/>
    <p:sldLayoutId id="2147483658" r:id="rId4"/>
    <p:sldLayoutId id="2147483659" r:id="rId5"/>
  </p:sldLayoutIdLst>
  <p:hf dt="0" ftr="0" hdr="0" sldNum="0"/>
  <p:txStyles>
    <p:title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titleStyle>
    <p:body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bodyStyle>
    <p:other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2.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slideLayout" Target="../slideLayouts/slideLayout2.xml"/><Relationship Id="rId4"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2.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2.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2.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2.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2.xml"/><Relationship Id="rId3"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2.xml"/><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Shape 57"/>
        <p:cNvGrpSpPr/>
        <p:nvPr/>
      </p:nvGrpSpPr>
      <p:grpSpPr>
        <a:xfrm>
          <a:off x="0" y="0"/>
          <a:ext cx="0" cy="0"/>
          <a:chOff x="0" y="0"/>
          <a:chExt cx="0" cy="0"/>
        </a:xfrm>
      </p:grpSpPr>
      <p:grpSp>
        <p:nvGrpSpPr>
          <p:cNvPr id="20" name="Google Shape;58;p7"/>
          <p:cNvGrpSpPr/>
          <p:nvPr/>
        </p:nvGrpSpPr>
        <p:grpSpPr>
          <a:xfrm>
            <a:off x="876299" y="990600"/>
            <a:ext cx="1743075" cy="1333500"/>
            <a:chOff x="742950" y="1104900"/>
            <a:chExt cx="1743075" cy="1333500"/>
          </a:xfrm>
        </p:grpSpPr>
        <p:sp>
          <p:nvSpPr>
            <p:cNvPr id="1048596" name="Google Shape;59;p7"/>
            <p:cNvSpPr/>
            <p:nvPr/>
          </p:nvSpPr>
          <p:spPr>
            <a:xfrm>
              <a:off x="742950" y="1381125"/>
              <a:ext cx="1228725" cy="1057275"/>
            </a:xfrm>
            <a:custGeom>
              <a:avLst/>
              <a:ah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97" name="Google Shape;60;p7"/>
            <p:cNvSpPr/>
            <p:nvPr/>
          </p:nvSpPr>
          <p:spPr>
            <a:xfrm>
              <a:off x="1838325" y="1104900"/>
              <a:ext cx="647700" cy="561975"/>
            </a:xfrm>
            <a:custGeom>
              <a:avLst/>
              <a:ah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048598" name="Google Shape;61;p7"/>
          <p:cNvSpPr/>
          <p:nvPr/>
        </p:nvSpPr>
        <p:spPr>
          <a:xfrm>
            <a:off x="3752850" y="1190625"/>
            <a:ext cx="1666875" cy="1438275"/>
          </a:xfrm>
          <a:custGeom>
            <a:avLst/>
            <a:ah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99" name="Google Shape;62;p7"/>
          <p:cNvSpPr/>
          <p:nvPr/>
        </p:nvSpPr>
        <p:spPr>
          <a:xfrm>
            <a:off x="3800475" y="5229225"/>
            <a:ext cx="723900" cy="619125"/>
          </a:xfrm>
          <a:custGeom>
            <a:avLst/>
            <a:ah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00" name="Google Shape;63;p7"/>
          <p:cNvSpPr txBox="1"/>
          <p:nvPr>
            <p:ph type="ctrTitle"/>
          </p:nvPr>
        </p:nvSpPr>
        <p:spPr>
          <a:xfrm>
            <a:off x="-828675" y="19665"/>
            <a:ext cx="9982200" cy="1001556"/>
          </a:xfrm>
          <a:prstGeom prst="rect"/>
          <a:noFill/>
          <a:ln>
            <a:noFill/>
          </a:ln>
        </p:spPr>
        <p:txBody>
          <a:bodyPr anchor="t" anchorCtr="0" bIns="0" lIns="0" rIns="0" spcFirstLastPara="1" tIns="16500" wrap="square">
            <a:spAutoFit/>
          </a:bodyPr>
          <a:p>
            <a:pPr algn="l" indent="0" lvl="0" marL="3213735" rtl="0">
              <a:spcBef>
                <a:spcPts val="0"/>
              </a:spcBef>
              <a:spcAft>
                <a:spcPts val="0"/>
              </a:spcAft>
              <a:buNone/>
            </a:pPr>
            <a:r>
              <a:rPr b="1" lang="en-US">
                <a:solidFill>
                  <a:srgbClr val="0F0F0F"/>
                </a:solidFill>
                <a:latin typeface="Times New Roman"/>
                <a:ea typeface="Times New Roman"/>
                <a:cs typeface="Times New Roman"/>
                <a:sym typeface="Times New Roman"/>
              </a:rPr>
              <a:t>Employee Data Analysis using Excel</a:t>
            </a:r>
            <a:r>
              <a:rPr b="1" i="0" lang="en-US">
                <a:solidFill>
                  <a:srgbClr val="0F0F0F"/>
                </a:solidFill>
                <a:latin typeface="Times New Roman"/>
                <a:ea typeface="Times New Roman"/>
                <a:cs typeface="Times New Roman"/>
                <a:sym typeface="Times New Roman"/>
              </a:rPr>
              <a:t> </a:t>
            </a:r>
            <a:br>
              <a:rPr b="1" i="0" lang="en-US">
                <a:solidFill>
                  <a:srgbClr val="0F0F0F"/>
                </a:solidFill>
                <a:latin typeface="Roboto"/>
                <a:ea typeface="Roboto"/>
                <a:cs typeface="Roboto"/>
                <a:sym typeface="Roboto"/>
              </a:rPr>
            </a:br>
          </a:p>
        </p:txBody>
      </p:sp>
      <p:pic>
        <p:nvPicPr>
          <p:cNvPr id="2097152" name="Google Shape;64;p7"/>
          <p:cNvPicPr preferRelativeResize="0">
            <a:picLocks/>
          </p:cNvPicPr>
          <p:nvPr/>
        </p:nvPicPr>
        <p:blipFill rotWithShape="1">
          <a:blip xmlns:r="http://schemas.openxmlformats.org/officeDocument/2006/relationships" r:embed="rId1">
            <a:alphaModFix/>
          </a:blip>
          <a:srcRect l="0" t="0" r="0" b="0"/>
          <a:stretch>
            <a:fillRect/>
          </a:stretch>
        </p:blipFill>
        <p:spPr>
          <a:xfrm>
            <a:off x="676275" y="6467475"/>
            <a:ext cx="2143125" cy="200025"/>
          </a:xfrm>
          <a:prstGeom prst="rect"/>
          <a:noFill/>
          <a:ln>
            <a:noFill/>
          </a:ln>
        </p:spPr>
      </p:pic>
      <p:sp>
        <p:nvSpPr>
          <p:cNvPr id="1048601" name="Google Shape;65;p7"/>
          <p:cNvSpPr txBox="1"/>
          <p:nvPr>
            <p:ph type="sldNum" idx="12"/>
          </p:nvPr>
        </p:nvSpPr>
        <p:spPr>
          <a:xfrm>
            <a:off x="11353418" y="6473337"/>
            <a:ext cx="151129" cy="14668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1</a:t>
            </a:fld>
          </a:p>
        </p:txBody>
      </p:sp>
      <p:sp>
        <p:nvSpPr>
          <p:cNvPr id="1048602" name="Google Shape;66;p7"/>
          <p:cNvSpPr txBox="1"/>
          <p:nvPr/>
        </p:nvSpPr>
        <p:spPr>
          <a:xfrm>
            <a:off x="428625" y="3259605"/>
            <a:ext cx="9982200" cy="18694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400" lang="en-US">
                <a:solidFill>
                  <a:schemeClr val="dk1"/>
                </a:solidFill>
                <a:latin typeface="Calibri"/>
                <a:ea typeface="Calibri"/>
                <a:cs typeface="Calibri"/>
                <a:sym typeface="Calibri"/>
              </a:rPr>
              <a:t>STUDENT NAME: </a:t>
            </a:r>
            <a:r>
              <a:rPr altLang="en-GB" sz="2400" lang="en-US">
                <a:solidFill>
                  <a:schemeClr val="dk1"/>
                </a:solidFill>
                <a:latin typeface="Calibri"/>
                <a:ea typeface="Calibri"/>
                <a:cs typeface="Calibri"/>
                <a:sym typeface="Calibri"/>
              </a:rPr>
              <a:t>P</a:t>
            </a:r>
            <a:r>
              <a:rPr altLang="en-GB" sz="2400" lang="en-US">
                <a:solidFill>
                  <a:schemeClr val="dk1"/>
                </a:solidFill>
                <a:latin typeface="Calibri"/>
                <a:ea typeface="Calibri"/>
                <a:cs typeface="Calibri"/>
                <a:sym typeface="Calibri"/>
              </a:rPr>
              <a:t>R</a:t>
            </a:r>
            <a:r>
              <a:rPr altLang="en-GB" sz="2400" lang="en-US">
                <a:solidFill>
                  <a:schemeClr val="dk1"/>
                </a:solidFill>
                <a:latin typeface="Calibri"/>
                <a:ea typeface="Calibri"/>
                <a:cs typeface="Calibri"/>
                <a:sym typeface="Calibri"/>
              </a:rPr>
              <a:t>E</a:t>
            </a:r>
            <a:r>
              <a:rPr altLang="en-GB" sz="2400" lang="en-US">
                <a:solidFill>
                  <a:schemeClr val="dk1"/>
                </a:solidFill>
                <a:latin typeface="Calibri"/>
                <a:ea typeface="Calibri"/>
                <a:cs typeface="Calibri"/>
                <a:sym typeface="Calibri"/>
              </a:rPr>
              <a:t>M</a:t>
            </a:r>
            <a:r>
              <a:rPr altLang="en-GB" sz="2400" lang="en-US">
                <a:solidFill>
                  <a:schemeClr val="dk1"/>
                </a:solidFill>
                <a:latin typeface="Calibri"/>
                <a:ea typeface="Calibri"/>
                <a:cs typeface="Calibri"/>
                <a:sym typeface="Calibri"/>
              </a:rPr>
              <a:t>K</a:t>
            </a:r>
            <a:r>
              <a:rPr altLang="en-GB" sz="2400" lang="en-US">
                <a:solidFill>
                  <a:schemeClr val="dk1"/>
                </a:solidFill>
                <a:latin typeface="Calibri"/>
                <a:ea typeface="Calibri"/>
                <a:cs typeface="Calibri"/>
                <a:sym typeface="Calibri"/>
              </a:rPr>
              <a:t>U</a:t>
            </a:r>
            <a:r>
              <a:rPr altLang="en-GB" sz="2400" lang="en-US">
                <a:solidFill>
                  <a:schemeClr val="dk1"/>
                </a:solidFill>
                <a:latin typeface="Calibri"/>
                <a:ea typeface="Calibri"/>
                <a:cs typeface="Calibri"/>
                <a:sym typeface="Calibri"/>
              </a:rPr>
              <a:t>M</a:t>
            </a:r>
            <a:r>
              <a:rPr altLang="en-GB" sz="2400" lang="en-US">
                <a:solidFill>
                  <a:schemeClr val="dk1"/>
                </a:solidFill>
                <a:latin typeface="Calibri"/>
                <a:ea typeface="Calibri"/>
                <a:cs typeface="Calibri"/>
                <a:sym typeface="Calibri"/>
              </a:rPr>
              <a:t>A</a:t>
            </a:r>
            <a:r>
              <a:rPr altLang="en-GB" sz="2400" lang="en-US">
                <a:solidFill>
                  <a:schemeClr val="dk1"/>
                </a:solidFill>
                <a:latin typeface="Calibri"/>
                <a:ea typeface="Calibri"/>
                <a:cs typeface="Calibri"/>
                <a:sym typeface="Calibri"/>
              </a:rPr>
              <a:t>R</a:t>
            </a:r>
            <a:r>
              <a:rPr altLang="en-GB" sz="2400" lang="en-US">
                <a:solidFill>
                  <a:schemeClr val="dk1"/>
                </a:solidFill>
                <a:latin typeface="Calibri"/>
                <a:ea typeface="Calibri"/>
                <a:cs typeface="Calibri"/>
                <a:sym typeface="Calibri"/>
              </a:rPr>
              <a:t> </a:t>
            </a:r>
            <a:r>
              <a:rPr altLang="en-GB" sz="2400" lang="en-US">
                <a:solidFill>
                  <a:schemeClr val="dk1"/>
                </a:solidFill>
                <a:latin typeface="Calibri"/>
                <a:ea typeface="Calibri"/>
                <a:cs typeface="Calibri"/>
                <a:sym typeface="Calibri"/>
              </a:rPr>
              <a:t>S</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REGISTER NO      : </a:t>
            </a:r>
            <a:r>
              <a:rPr altLang="en-GB" sz="2400" lang="en-US">
                <a:solidFill>
                  <a:schemeClr val="dk1"/>
                </a:solidFill>
                <a:latin typeface="Calibri"/>
                <a:ea typeface="Calibri"/>
                <a:cs typeface="Calibri"/>
                <a:sym typeface="Calibri"/>
              </a:rPr>
              <a:t>3</a:t>
            </a:r>
            <a:r>
              <a:rPr altLang="en-GB" sz="2400" lang="en-US">
                <a:solidFill>
                  <a:schemeClr val="dk1"/>
                </a:solidFill>
                <a:latin typeface="Calibri"/>
                <a:ea typeface="Calibri"/>
                <a:cs typeface="Calibri"/>
                <a:sym typeface="Calibri"/>
              </a:rPr>
              <a:t>1</a:t>
            </a:r>
            <a:r>
              <a:rPr altLang="en-GB" sz="2400" lang="en-US">
                <a:solidFill>
                  <a:schemeClr val="dk1"/>
                </a:solidFill>
                <a:latin typeface="Calibri"/>
                <a:ea typeface="Calibri"/>
                <a:cs typeface="Calibri"/>
                <a:sym typeface="Calibri"/>
              </a:rPr>
              <a:t>2</a:t>
            </a:r>
            <a:r>
              <a:rPr altLang="en-GB" sz="2400" lang="en-US">
                <a:solidFill>
                  <a:schemeClr val="dk1"/>
                </a:solidFill>
                <a:latin typeface="Calibri"/>
                <a:ea typeface="Calibri"/>
                <a:cs typeface="Calibri"/>
                <a:sym typeface="Calibri"/>
              </a:rPr>
              <a:t>2</a:t>
            </a:r>
            <a:r>
              <a:rPr altLang="en-GB" sz="2400" lang="en-US">
                <a:solidFill>
                  <a:schemeClr val="dk1"/>
                </a:solidFill>
                <a:latin typeface="Calibri"/>
                <a:ea typeface="Calibri"/>
                <a:cs typeface="Calibri"/>
                <a:sym typeface="Calibri"/>
              </a:rPr>
              <a:t>1</a:t>
            </a:r>
            <a:r>
              <a:rPr altLang="en-GB" sz="2400" lang="en-US">
                <a:solidFill>
                  <a:schemeClr val="dk1"/>
                </a:solidFill>
                <a:latin typeface="Calibri"/>
                <a:ea typeface="Calibri"/>
                <a:cs typeface="Calibri"/>
                <a:sym typeface="Calibri"/>
              </a:rPr>
              <a:t>5</a:t>
            </a:r>
            <a:r>
              <a:rPr altLang="en-GB" sz="2400" lang="en-US">
                <a:solidFill>
                  <a:schemeClr val="dk1"/>
                </a:solidFill>
                <a:latin typeface="Calibri"/>
                <a:ea typeface="Calibri"/>
                <a:cs typeface="Calibri"/>
                <a:sym typeface="Calibri"/>
              </a:rPr>
              <a:t>5</a:t>
            </a:r>
            <a:r>
              <a:rPr altLang="en-GB" sz="2400" lang="en-US">
                <a:solidFill>
                  <a:schemeClr val="dk1"/>
                </a:solidFill>
                <a:latin typeface="Calibri"/>
                <a:ea typeface="Calibri"/>
                <a:cs typeface="Calibri"/>
                <a:sym typeface="Calibri"/>
              </a:rPr>
              <a:t>1</a:t>
            </a:r>
            <a:r>
              <a:rPr altLang="en-GB" sz="2400" lang="en-US">
                <a:solidFill>
                  <a:schemeClr val="dk1"/>
                </a:solidFill>
                <a:latin typeface="Calibri"/>
                <a:ea typeface="Calibri"/>
                <a:cs typeface="Calibri"/>
                <a:sym typeface="Calibri"/>
              </a:rPr>
              <a:t>4</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DEPARTMENT     : B.com (General) 3rd year</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COLLEGE              : </a:t>
            </a:r>
            <a:r>
              <a:rPr altLang="en-GB" sz="2400" lang="en-US">
                <a:solidFill>
                  <a:schemeClr val="dk1"/>
                </a:solidFill>
                <a:latin typeface="Calibri"/>
                <a:ea typeface="Calibri"/>
                <a:cs typeface="Calibri"/>
                <a:sym typeface="Calibri"/>
              </a:rPr>
              <a:t>P</a:t>
            </a:r>
            <a:r>
              <a:rPr altLang="en-GB" sz="2400" lang="en-US">
                <a:solidFill>
                  <a:schemeClr val="dk1"/>
                </a:solidFill>
                <a:latin typeface="Calibri"/>
                <a:ea typeface="Calibri"/>
                <a:cs typeface="Calibri"/>
                <a:sym typeface="Calibri"/>
              </a:rPr>
              <a:t>a</a:t>
            </a:r>
            <a:r>
              <a:rPr altLang="en-GB" sz="2400" lang="en-US">
                <a:solidFill>
                  <a:schemeClr val="dk1"/>
                </a:solidFill>
                <a:latin typeface="Calibri"/>
                <a:ea typeface="Calibri"/>
                <a:cs typeface="Calibri"/>
                <a:sym typeface="Calibri"/>
              </a:rPr>
              <a:t>t</a:t>
            </a:r>
            <a:r>
              <a:rPr altLang="en-GB" sz="2400" lang="en-US">
                <a:solidFill>
                  <a:schemeClr val="dk1"/>
                </a:solidFill>
                <a:latin typeface="Calibri"/>
                <a:ea typeface="Calibri"/>
                <a:cs typeface="Calibri"/>
                <a:sym typeface="Calibri"/>
              </a:rPr>
              <a:t>r</a:t>
            </a:r>
            <a:r>
              <a:rPr altLang="en-GB" sz="2400" lang="en-US">
                <a:solidFill>
                  <a:schemeClr val="dk1"/>
                </a:solidFill>
                <a:latin typeface="Calibri"/>
                <a:ea typeface="Calibri"/>
                <a:cs typeface="Calibri"/>
                <a:sym typeface="Calibri"/>
              </a:rPr>
              <a:t>i</a:t>
            </a:r>
            <a:r>
              <a:rPr altLang="en-GB" sz="2400" lang="en-US">
                <a:solidFill>
                  <a:schemeClr val="dk1"/>
                </a:solidFill>
                <a:latin typeface="Calibri"/>
                <a:ea typeface="Calibri"/>
                <a:cs typeface="Calibri"/>
                <a:sym typeface="Calibri"/>
              </a:rPr>
              <a:t>c</a:t>
            </a:r>
            <a:r>
              <a:rPr altLang="en-GB" sz="2400" lang="en-US">
                <a:solidFill>
                  <a:schemeClr val="dk1"/>
                </a:solidFill>
                <a:latin typeface="Calibri"/>
                <a:ea typeface="Calibri"/>
                <a:cs typeface="Calibri"/>
                <a:sym typeface="Calibri"/>
              </a:rPr>
              <a:t>i</a:t>
            </a:r>
            <a:r>
              <a:rPr altLang="en-GB" sz="2400" lang="en-US">
                <a:solidFill>
                  <a:schemeClr val="dk1"/>
                </a:solidFill>
                <a:latin typeface="Calibri"/>
                <a:ea typeface="Calibri"/>
                <a:cs typeface="Calibri"/>
                <a:sym typeface="Calibri"/>
              </a:rPr>
              <a:t>a</a:t>
            </a:r>
            <a:r>
              <a:rPr altLang="en-GB" sz="2400" lang="en-US">
                <a:solidFill>
                  <a:schemeClr val="dk1"/>
                </a:solidFill>
                <a:latin typeface="Calibri"/>
                <a:ea typeface="Calibri"/>
                <a:cs typeface="Calibri"/>
                <a:sym typeface="Calibri"/>
              </a:rPr>
              <a:t>n</a:t>
            </a:r>
            <a:r>
              <a:rPr altLang="en-GB" sz="2400" lang="en-US">
                <a:solidFill>
                  <a:schemeClr val="dk1"/>
                </a:solidFill>
                <a:latin typeface="Calibri"/>
                <a:ea typeface="Calibri"/>
                <a:cs typeface="Calibri"/>
                <a:sym typeface="Calibri"/>
              </a:rPr>
              <a:t> </a:t>
            </a:r>
            <a:r>
              <a:rPr altLang="en-GB" sz="2400" lang="en-US">
                <a:solidFill>
                  <a:schemeClr val="dk1"/>
                </a:solidFill>
                <a:latin typeface="Calibri"/>
                <a:ea typeface="Calibri"/>
                <a:cs typeface="Calibri"/>
                <a:sym typeface="Calibri"/>
              </a:rPr>
              <a:t>c</a:t>
            </a:r>
            <a:r>
              <a:rPr altLang="en-GB" sz="2400" lang="en-US">
                <a:solidFill>
                  <a:schemeClr val="dk1"/>
                </a:solidFill>
                <a:latin typeface="Calibri"/>
                <a:ea typeface="Calibri"/>
                <a:cs typeface="Calibri"/>
                <a:sym typeface="Calibri"/>
              </a:rPr>
              <a:t>o</a:t>
            </a:r>
            <a:r>
              <a:rPr altLang="en-GB" sz="2400" lang="en-US">
                <a:solidFill>
                  <a:schemeClr val="dk1"/>
                </a:solidFill>
                <a:latin typeface="Calibri"/>
                <a:ea typeface="Calibri"/>
                <a:cs typeface="Calibri"/>
                <a:sym typeface="Calibri"/>
              </a:rPr>
              <a:t>l</a:t>
            </a:r>
            <a:r>
              <a:rPr altLang="en-GB" sz="2400" lang="en-US">
                <a:solidFill>
                  <a:schemeClr val="dk1"/>
                </a:solidFill>
                <a:latin typeface="Calibri"/>
                <a:ea typeface="Calibri"/>
                <a:cs typeface="Calibri"/>
                <a:sym typeface="Calibri"/>
              </a:rPr>
              <a:t>lege </a:t>
            </a:r>
            <a:r>
              <a:rPr altLang="en-GB" sz="2400" lang="en-US">
                <a:solidFill>
                  <a:schemeClr val="dk1"/>
                </a:solidFill>
                <a:latin typeface="Calibri"/>
                <a:ea typeface="Calibri"/>
                <a:cs typeface="Calibri"/>
                <a:sym typeface="Calibri"/>
              </a:rPr>
              <a:t>of </a:t>
            </a:r>
            <a:r>
              <a:rPr altLang="en-IN" sz="2400" lang="en-US">
                <a:solidFill>
                  <a:schemeClr val="dk1"/>
                </a:solidFill>
                <a:latin typeface="Calibri"/>
                <a:ea typeface="Calibri"/>
                <a:cs typeface="Calibri"/>
                <a:sym typeface="Calibri"/>
              </a:rPr>
              <a:t>A</a:t>
            </a:r>
            <a:r>
              <a:rPr altLang="en-IN" sz="2400" lang="en-US">
                <a:solidFill>
                  <a:schemeClr val="dk1"/>
                </a:solidFill>
                <a:latin typeface="Calibri"/>
                <a:ea typeface="Calibri"/>
                <a:cs typeface="Calibri"/>
                <a:sym typeface="Calibri"/>
              </a:rPr>
              <a:t>r</a:t>
            </a:r>
            <a:r>
              <a:rPr altLang="en-IN" sz="2400" lang="en-US">
                <a:solidFill>
                  <a:schemeClr val="dk1"/>
                </a:solidFill>
                <a:latin typeface="Calibri"/>
                <a:ea typeface="Calibri"/>
                <a:cs typeface="Calibri"/>
                <a:sym typeface="Calibri"/>
              </a:rPr>
              <a:t>t</a:t>
            </a:r>
            <a:r>
              <a:rPr altLang="en-IN" sz="2400" lang="en-US">
                <a:solidFill>
                  <a:schemeClr val="dk1"/>
                </a:solidFill>
                <a:latin typeface="Calibri"/>
                <a:ea typeface="Calibri"/>
                <a:cs typeface="Calibri"/>
                <a:sym typeface="Calibri"/>
              </a:rPr>
              <a:t>s</a:t>
            </a:r>
            <a:r>
              <a:rPr altLang="en-IN" sz="2400" lang="en-US">
                <a:solidFill>
                  <a:schemeClr val="dk1"/>
                </a:solidFill>
                <a:latin typeface="Calibri"/>
                <a:ea typeface="Calibri"/>
                <a:cs typeface="Calibri"/>
                <a:sym typeface="Calibri"/>
              </a:rPr>
              <a:t> </a:t>
            </a:r>
            <a:r>
              <a:rPr altLang="en-IN" sz="2400" lang="en-US">
                <a:solidFill>
                  <a:schemeClr val="dk1"/>
                </a:solidFill>
                <a:latin typeface="Calibri"/>
                <a:ea typeface="Calibri"/>
                <a:cs typeface="Calibri"/>
                <a:sym typeface="Calibri"/>
              </a:rPr>
              <a:t>&amp;</a:t>
            </a:r>
            <a:r>
              <a:rPr altLang="en-IN" sz="2400" lang="en-US">
                <a:solidFill>
                  <a:schemeClr val="dk1"/>
                </a:solidFill>
                <a:latin typeface="Calibri"/>
                <a:ea typeface="Calibri"/>
                <a:cs typeface="Calibri"/>
                <a:sym typeface="Calibri"/>
              </a:rPr>
              <a:t> </a:t>
            </a:r>
            <a:r>
              <a:rPr altLang="en-IN" sz="2400" lang="en-US">
                <a:solidFill>
                  <a:schemeClr val="dk1"/>
                </a:solidFill>
                <a:latin typeface="Calibri"/>
                <a:ea typeface="Calibri"/>
                <a:cs typeface="Calibri"/>
                <a:sym typeface="Calibri"/>
              </a:rPr>
              <a:t>S</a:t>
            </a:r>
            <a:r>
              <a:rPr altLang="en-IN" sz="2400" lang="en-US">
                <a:solidFill>
                  <a:schemeClr val="dk1"/>
                </a:solidFill>
                <a:latin typeface="Calibri"/>
                <a:ea typeface="Calibri"/>
                <a:cs typeface="Calibri"/>
                <a:sym typeface="Calibri"/>
              </a:rPr>
              <a:t>c</a:t>
            </a:r>
            <a:r>
              <a:rPr altLang="en-IN" sz="2400" lang="en-US">
                <a:solidFill>
                  <a:schemeClr val="dk1"/>
                </a:solidFill>
                <a:latin typeface="Calibri"/>
                <a:ea typeface="Calibri"/>
                <a:cs typeface="Calibri"/>
                <a:sym typeface="Calibri"/>
              </a:rPr>
              <a:t>i</a:t>
            </a:r>
            <a:r>
              <a:rPr altLang="en-IN" sz="2400" lang="en-US">
                <a:solidFill>
                  <a:schemeClr val="dk1"/>
                </a:solidFill>
                <a:latin typeface="Calibri"/>
                <a:ea typeface="Calibri"/>
                <a:cs typeface="Calibri"/>
                <a:sym typeface="Calibri"/>
              </a:rPr>
              <a:t>e</a:t>
            </a:r>
            <a:r>
              <a:rPr altLang="en-IN" sz="2400" lang="en-US">
                <a:solidFill>
                  <a:schemeClr val="dk1"/>
                </a:solidFill>
                <a:latin typeface="Calibri"/>
                <a:ea typeface="Calibri"/>
                <a:cs typeface="Calibri"/>
                <a:sym typeface="Calibri"/>
              </a:rPr>
              <a:t>n</a:t>
            </a:r>
            <a:r>
              <a:rPr altLang="en-IN" sz="2400" lang="en-US">
                <a:solidFill>
                  <a:schemeClr val="dk1"/>
                </a:solidFill>
                <a:latin typeface="Calibri"/>
                <a:ea typeface="Calibri"/>
                <a:cs typeface="Calibri"/>
                <a:sym typeface="Calibri"/>
              </a:rPr>
              <a:t>c</a:t>
            </a:r>
            <a:r>
              <a:rPr altLang="en-IN" sz="2400" lang="en-US">
                <a:solidFill>
                  <a:schemeClr val="dk1"/>
                </a:solidFill>
                <a:latin typeface="Calibri"/>
                <a:ea typeface="Calibri"/>
                <a:cs typeface="Calibri"/>
                <a:sym typeface="Calibri"/>
              </a:rPr>
              <a:t>e</a:t>
            </a:r>
            <a:r>
              <a:rPr altLang="en-IN" sz="2400" lang="en-US">
                <a:solidFill>
                  <a:schemeClr val="dk1"/>
                </a:solidFill>
                <a:latin typeface="Calibri"/>
                <a:ea typeface="Calibri"/>
                <a:cs typeface="Calibri"/>
                <a:sym typeface="Calibri"/>
              </a:rPr>
              <a:t> </a:t>
            </a:r>
            <a:r>
              <a:rPr altLang="en-IN" sz="2400" lang="en-US">
                <a:solidFill>
                  <a:schemeClr val="dk1"/>
                </a:solidFill>
                <a:latin typeface="Calibri"/>
                <a:ea typeface="Calibri"/>
                <a:cs typeface="Calibri"/>
                <a:sym typeface="Calibri"/>
              </a:rPr>
              <a:t>C</a:t>
            </a:r>
            <a:r>
              <a:rPr altLang="en-IN" sz="2400" lang="en-US">
                <a:solidFill>
                  <a:schemeClr val="dk1"/>
                </a:solidFill>
                <a:latin typeface="Calibri"/>
                <a:ea typeface="Calibri"/>
                <a:cs typeface="Calibri"/>
                <a:sym typeface="Calibri"/>
              </a:rPr>
              <a:t>o</a:t>
            </a:r>
            <a:r>
              <a:rPr altLang="en-IN" sz="2400" lang="en-US">
                <a:solidFill>
                  <a:schemeClr val="dk1"/>
                </a:solidFill>
                <a:latin typeface="Calibri"/>
                <a:ea typeface="Calibri"/>
                <a:cs typeface="Calibri"/>
                <a:sym typeface="Calibri"/>
              </a:rPr>
              <a:t>l</a:t>
            </a:r>
            <a:r>
              <a:rPr altLang="en-IN" sz="2400" lang="en-US">
                <a:solidFill>
                  <a:schemeClr val="dk1"/>
                </a:solidFill>
                <a:latin typeface="Calibri"/>
                <a:ea typeface="Calibri"/>
                <a:cs typeface="Calibri"/>
                <a:sym typeface="Calibri"/>
              </a:rPr>
              <a:t>l</a:t>
            </a:r>
            <a:r>
              <a:rPr altLang="en-IN" sz="2400" lang="en-US">
                <a:solidFill>
                  <a:schemeClr val="dk1"/>
                </a:solidFill>
                <a:latin typeface="Calibri"/>
                <a:ea typeface="Calibri"/>
                <a:cs typeface="Calibri"/>
                <a:sym typeface="Calibri"/>
              </a:rPr>
              <a:t>e</a:t>
            </a:r>
            <a:r>
              <a:rPr altLang="en-IN" sz="2400" lang="en-US">
                <a:solidFill>
                  <a:schemeClr val="dk1"/>
                </a:solidFill>
                <a:latin typeface="Calibri"/>
                <a:ea typeface="Calibri"/>
                <a:cs typeface="Calibri"/>
                <a:sym typeface="Calibri"/>
              </a:rPr>
              <a:t>g</a:t>
            </a:r>
            <a:r>
              <a:rPr altLang="en-IN" sz="2400" lang="en-US">
                <a:solidFill>
                  <a:schemeClr val="dk1"/>
                </a:solidFill>
                <a:latin typeface="Calibri"/>
                <a:ea typeface="Calibri"/>
                <a:cs typeface="Calibri"/>
                <a:sym typeface="Calibri"/>
              </a:rPr>
              <a:t>e</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           </a:t>
            </a:r>
            <a:endParaRPr sz="24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57" name="Shape 183"/>
        <p:cNvGrpSpPr/>
        <p:nvPr/>
      </p:nvGrpSpPr>
      <p:grpSpPr>
        <a:xfrm>
          <a:off x="0" y="0"/>
          <a:ext cx="0" cy="0"/>
          <a:chOff x="0" y="0"/>
          <a:chExt cx="0" cy="0"/>
        </a:xfrm>
      </p:grpSpPr>
      <p:sp>
        <p:nvSpPr>
          <p:cNvPr id="1048689" name="Google Shape;184;p16"/>
          <p:cNvSpPr txBox="1"/>
          <p:nvPr/>
        </p:nvSpPr>
        <p:spPr>
          <a:xfrm>
            <a:off x="752475" y="6486037"/>
            <a:ext cx="1773555" cy="166370"/>
          </a:xfrm>
          <a:prstGeom prst="rect"/>
          <a:noFill/>
          <a:ln>
            <a:noFill/>
          </a:ln>
        </p:spPr>
        <p:txBody>
          <a:bodyPr anchor="t" anchorCtr="0" bIns="0" lIns="0" rIns="0" spcFirstLastPara="1" tIns="0" wrap="square">
            <a:spAutoFit/>
          </a:bodyPr>
          <a:p>
            <a:pPr algn="l" indent="0" lvl="0" marL="0" marR="0" rtl="0">
              <a:lnSpc>
                <a:spcPct val="115909"/>
              </a:lnSpc>
              <a:spcBef>
                <a:spcPts val="0"/>
              </a:spcBef>
              <a:spcAft>
                <a:spcPts val="0"/>
              </a:spcAft>
              <a:buNone/>
            </a:pPr>
            <a:r>
              <a:rPr sz="1100" lang="en-US">
                <a:solidFill>
                  <a:srgbClr val="2D83C3"/>
                </a:solidFill>
                <a:latin typeface="Trebuchet MS"/>
                <a:ea typeface="Trebuchet MS"/>
                <a:cs typeface="Trebuchet MS"/>
                <a:sym typeface="Trebuchet MS"/>
              </a:rPr>
              <a:t>3/21/2024  </a:t>
            </a:r>
            <a:r>
              <a:rPr b="1" sz="1100" lang="en-US">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48690" name="Google Shape;185;p16"/>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91" name="Google Shape;186;p16"/>
          <p:cNvSpPr/>
          <p:nvPr/>
        </p:nvSpPr>
        <p:spPr>
          <a:xfrm>
            <a:off x="6696075" y="169545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92" name="Google Shape;187;p16"/>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65" name="Google Shape;188;p16"/>
          <p:cNvPicPr preferRelativeResize="0">
            <a:picLocks/>
          </p:cNvPicPr>
          <p:nvPr/>
        </p:nvPicPr>
        <p:blipFill rotWithShape="1">
          <a:blip xmlns:r="http://schemas.openxmlformats.org/officeDocument/2006/relationships" r:embed="rId1">
            <a:alphaModFix/>
          </a:blip>
          <a:srcRect l="3186" t="0" r="0" b="-3755"/>
          <a:stretch>
            <a:fillRect/>
          </a:stretch>
        </p:blipFill>
        <p:spPr>
          <a:xfrm>
            <a:off x="115529" y="1697908"/>
            <a:ext cx="2388378" cy="3547909"/>
          </a:xfrm>
          <a:prstGeom prst="rect"/>
          <a:noFill/>
          <a:ln>
            <a:noFill/>
          </a:ln>
        </p:spPr>
      </p:pic>
      <p:sp>
        <p:nvSpPr>
          <p:cNvPr id="1048693" name="Google Shape;189;p16"/>
          <p:cNvSpPr txBox="1"/>
          <p:nvPr>
            <p:ph type="title"/>
          </p:nvPr>
        </p:nvSpPr>
        <p:spPr>
          <a:xfrm>
            <a:off x="739775" y="654938"/>
            <a:ext cx="8480425" cy="638800"/>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4250" lang="en-US"/>
              <a:t>THE "WOW" IN OUR SOLUTION</a:t>
            </a:r>
            <a:endParaRPr sz="4250"/>
          </a:p>
        </p:txBody>
      </p:sp>
      <p:sp>
        <p:nvSpPr>
          <p:cNvPr id="1048694" name="Google Shape;190;p16"/>
          <p:cNvSpPr txBox="1"/>
          <p:nvPr/>
        </p:nvSpPr>
        <p:spPr>
          <a:xfrm>
            <a:off x="11277218" y="6473337"/>
            <a:ext cx="228600" cy="191770"/>
          </a:xfrm>
          <a:prstGeom prst="rect"/>
          <a:noFill/>
          <a:ln>
            <a:noFill/>
          </a:ln>
        </p:spPr>
        <p:txBody>
          <a:bodyPr anchor="t" anchorCtr="0" bIns="0" lIns="0" rIns="0" spcFirstLastPara="1" tIns="6975" wrap="square">
            <a:spAutoFit/>
          </a:bodyPr>
          <a:p>
            <a:pPr algn="l" indent="0" lvl="0" marL="38100" marR="0" rtl="0">
              <a:lnSpc>
                <a:spcPct val="100000"/>
              </a:lnSpc>
              <a:spcBef>
                <a:spcPts val="0"/>
              </a:spcBef>
              <a:spcAft>
                <a:spcPts val="0"/>
              </a:spcAft>
              <a:buNone/>
            </a:pPr>
            <a:fld id="{00000000-1234-1234-1234-123412341234}" type="slidenum">
              <a:rPr sz="1100" lang="en-US">
                <a:solidFill>
                  <a:srgbClr val="2D936B"/>
                </a:solidFill>
                <a:latin typeface="Trebuchet MS"/>
                <a:ea typeface="Trebuchet MS"/>
                <a:cs typeface="Trebuchet MS"/>
                <a:sym typeface="Trebuchet MS"/>
              </a:rPr>
              <a:t>10</a:t>
            </a:fld>
            <a:endParaRPr sz="1100">
              <a:solidFill>
                <a:schemeClr val="dk1"/>
              </a:solidFill>
              <a:latin typeface="Trebuchet MS"/>
              <a:ea typeface="Trebuchet MS"/>
              <a:cs typeface="Trebuchet MS"/>
              <a:sym typeface="Trebuchet MS"/>
            </a:endParaRPr>
          </a:p>
        </p:txBody>
      </p:sp>
      <p:sp>
        <p:nvSpPr>
          <p:cNvPr id="1048695" name="Google Shape;191;p16"/>
          <p:cNvSpPr txBox="1"/>
          <p:nvPr/>
        </p:nvSpPr>
        <p:spPr>
          <a:xfrm>
            <a:off x="2496533" y="2389116"/>
            <a:ext cx="7485667" cy="21742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Clr>
                <a:schemeClr val="dk1"/>
              </a:buClr>
              <a:buSzPts val="2800"/>
              <a:buFont typeface="Arial"/>
              <a:buNone/>
            </a:pPr>
            <a:r>
              <a:t/>
            </a:r>
            <a:endParaRPr b="0" sz="2800" i="0">
              <a:solidFill>
                <a:srgbClr val="0D0D0D"/>
              </a:solidFill>
              <a:latin typeface="Times New Roman"/>
              <a:ea typeface="Times New Roman"/>
              <a:cs typeface="Times New Roman"/>
              <a:sym typeface="Times New Roman"/>
            </a:endParaRPr>
          </a:p>
          <a:p>
            <a:pPr algn="l" indent="0" lvl="0" marL="0" marR="0" rtl="0">
              <a:spcBef>
                <a:spcPts val="0"/>
              </a:spcBef>
              <a:spcAft>
                <a:spcPts val="0"/>
              </a:spcAft>
              <a:buNone/>
            </a:pPr>
            <a:r>
              <a:rPr sz="2800" lang="en-US">
                <a:solidFill>
                  <a:schemeClr val="dk1"/>
                </a:solidFill>
                <a:latin typeface="Times New Roman"/>
                <a:ea typeface="Times New Roman"/>
                <a:cs typeface="Times New Roman"/>
                <a:sym typeface="Times New Roman"/>
              </a:rPr>
              <a:t>Performance Level– There are categories into Levels such as very high,high,med,low,etc...</a:t>
            </a:r>
          </a:p>
          <a:p>
            <a:pPr algn="l" indent="0" lvl="0" marL="0" marR="0" rtl="0">
              <a:spcBef>
                <a:spcPts val="0"/>
              </a:spcBef>
              <a:spcAft>
                <a:spcPts val="0"/>
              </a:spcAft>
              <a:buNone/>
            </a:pPr>
            <a:r>
              <a:t/>
            </a:r>
            <a:endParaRPr sz="2800">
              <a:solidFill>
                <a:schemeClr val="dk1"/>
              </a:solidFill>
              <a:latin typeface="Times New Roman"/>
              <a:ea typeface="Times New Roman"/>
              <a:cs typeface="Times New Roman"/>
              <a:sym typeface="Times New Roman"/>
            </a:endParaRPr>
          </a:p>
          <a:p>
            <a:pPr algn="l" indent="0" lvl="0" marL="0" marR="0" rtl="0">
              <a:spcBef>
                <a:spcPts val="0"/>
              </a:spcBef>
              <a:spcAft>
                <a:spcPts val="0"/>
              </a:spcAft>
              <a:buNone/>
            </a:pPr>
            <a:r>
              <a:rPr sz="2800" lang="en-US">
                <a:solidFill>
                  <a:schemeClr val="dk1"/>
                </a:solidFill>
                <a:latin typeface="Times New Roman"/>
                <a:ea typeface="Times New Roman"/>
                <a:cs typeface="Times New Roman"/>
                <a:sym typeface="Times New Roman"/>
              </a:rPr>
              <a:t>Using Pivot table and charts is to analyse the employees performance.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60" name="Shape 195"/>
        <p:cNvGrpSpPr/>
        <p:nvPr/>
      </p:nvGrpSpPr>
      <p:grpSpPr>
        <a:xfrm>
          <a:off x="0" y="0"/>
          <a:ext cx="0" cy="0"/>
          <a:chOff x="0" y="0"/>
          <a:chExt cx="0" cy="0"/>
        </a:xfrm>
      </p:grpSpPr>
      <p:sp>
        <p:nvSpPr>
          <p:cNvPr id="1048698" name="Google Shape;196;p17"/>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66" name="Google Shape;197;p17"/>
          <p:cNvPicPr preferRelativeResize="0">
            <a:picLocks/>
          </p:cNvPicPr>
          <p:nvPr/>
        </p:nvPicPr>
        <p:blipFill rotWithShape="1">
          <a:blip xmlns:r="http://schemas.openxmlformats.org/officeDocument/2006/relationships" r:embed="rId1">
            <a:alphaModFix/>
          </a:blip>
          <a:srcRect l="0" t="0" r="0" b="0"/>
          <a:stretch>
            <a:fillRect/>
          </a:stretch>
        </p:blipFill>
        <p:spPr>
          <a:xfrm>
            <a:off x="1666875" y="6467475"/>
            <a:ext cx="76200" cy="177800"/>
          </a:xfrm>
          <a:prstGeom prst="rect"/>
          <a:noFill/>
          <a:ln>
            <a:noFill/>
          </a:ln>
        </p:spPr>
      </p:pic>
      <p:sp>
        <p:nvSpPr>
          <p:cNvPr id="1048699" name="Google Shape;198;p17"/>
          <p:cNvSpPr txBox="1"/>
          <p:nvPr/>
        </p:nvSpPr>
        <p:spPr>
          <a:xfrm>
            <a:off x="11277218" y="6473337"/>
            <a:ext cx="228600" cy="191770"/>
          </a:xfrm>
          <a:prstGeom prst="rect"/>
          <a:noFill/>
          <a:ln>
            <a:noFill/>
          </a:ln>
        </p:spPr>
        <p:txBody>
          <a:bodyPr anchor="t" anchorCtr="0" bIns="0" lIns="0" rIns="0" spcFirstLastPara="1" tIns="6975" wrap="square">
            <a:spAutoFit/>
          </a:bodyPr>
          <a:p>
            <a:pPr algn="l" indent="0" lvl="0" marL="38100" marR="0" rtl="0">
              <a:lnSpc>
                <a:spcPct val="100000"/>
              </a:lnSpc>
              <a:spcBef>
                <a:spcPts val="0"/>
              </a:spcBef>
              <a:spcAft>
                <a:spcPts val="0"/>
              </a:spcAft>
              <a:buNone/>
            </a:pPr>
            <a:fld id="{00000000-1234-1234-1234-123412341234}" type="slidenum">
              <a:rPr sz="1100" lang="en-US">
                <a:solidFill>
                  <a:srgbClr val="2D936B"/>
                </a:solidFill>
                <a:latin typeface="Trebuchet MS"/>
                <a:ea typeface="Trebuchet MS"/>
                <a:cs typeface="Trebuchet MS"/>
                <a:sym typeface="Trebuchet MS"/>
              </a:rPr>
              <a:t>11</a:t>
            </a:fld>
            <a:endParaRPr sz="1100">
              <a:solidFill>
                <a:schemeClr val="dk1"/>
              </a:solidFill>
              <a:latin typeface="Trebuchet MS"/>
              <a:ea typeface="Trebuchet MS"/>
              <a:cs typeface="Trebuchet MS"/>
              <a:sym typeface="Trebuchet MS"/>
            </a:endParaRPr>
          </a:p>
        </p:txBody>
      </p:sp>
      <p:sp>
        <p:nvSpPr>
          <p:cNvPr id="1048700" name="Google Shape;199;p17"/>
          <p:cNvSpPr txBox="1"/>
          <p:nvPr/>
        </p:nvSpPr>
        <p:spPr>
          <a:xfrm>
            <a:off x="739775" y="291147"/>
            <a:ext cx="3303904" cy="1461125"/>
          </a:xfrm>
          <a:prstGeom prst="rect"/>
          <a:noFill/>
          <a:ln>
            <a:noFill/>
          </a:ln>
        </p:spPr>
        <p:txBody>
          <a:bodyPr anchor="t" anchorCtr="0" bIns="0" lIns="0" rIns="0" spcFirstLastPara="1" tIns="13325" wrap="square">
            <a:spAutoFit/>
          </a:bodyPr>
          <a:p>
            <a:pPr algn="l" indent="0" lvl="0" marL="12700" marR="0" rtl="0">
              <a:lnSpc>
                <a:spcPct val="100000"/>
              </a:lnSpc>
              <a:spcBef>
                <a:spcPts val="0"/>
              </a:spcBef>
              <a:spcAft>
                <a:spcPts val="0"/>
              </a:spcAft>
              <a:buNone/>
            </a:pPr>
            <a:r>
              <a:rPr b="1" sz="4800" lang="en-US">
                <a:solidFill>
                  <a:schemeClr val="dk1"/>
                </a:solidFill>
                <a:latin typeface="Trebuchet MS"/>
                <a:ea typeface="Trebuchet MS"/>
                <a:cs typeface="Trebuchet MS"/>
                <a:sym typeface="Trebuchet MS"/>
              </a:rPr>
              <a:t>MODELLING</a:t>
            </a:r>
            <a:endParaRPr sz="4800">
              <a:solidFill>
                <a:schemeClr val="dk1"/>
              </a:solidFill>
              <a:latin typeface="Trebuchet MS"/>
              <a:ea typeface="Trebuchet MS"/>
              <a:cs typeface="Trebuchet MS"/>
              <a:sym typeface="Trebuchet MS"/>
            </a:endParaRPr>
          </a:p>
        </p:txBody>
      </p:sp>
      <p:sp>
        <p:nvSpPr>
          <p:cNvPr id="1048701" name="Google Shape;200;p17"/>
          <p:cNvSpPr/>
          <p:nvPr/>
        </p:nvSpPr>
        <p:spPr>
          <a:xfrm>
            <a:off x="10058400" y="525141"/>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702" name="Google Shape;201;p17"/>
          <p:cNvSpPr txBox="1"/>
          <p:nvPr/>
        </p:nvSpPr>
        <p:spPr>
          <a:xfrm>
            <a:off x="739775" y="1543057"/>
            <a:ext cx="6102070" cy="40538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000" lang="en-US">
                <a:solidFill>
                  <a:schemeClr val="dk1"/>
                </a:solidFill>
                <a:latin typeface="Calibri"/>
                <a:ea typeface="Calibri"/>
                <a:cs typeface="Calibri"/>
                <a:sym typeface="Calibri"/>
              </a:rPr>
              <a:t>*Data Preparation: Clean and organize data, ensuring accuracy and consistency.</a:t>
            </a: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*Trend Analysis: Apply charts and graphs (e.g., line charts, bar graphs) to visualize trends over time, such as employee performance or turnover rates.</a:t>
            </a: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*Pivot Tables: Create pivot tables to aggregate and analyze data across different dimensions, such as department, tenure, or job role.</a:t>
            </a: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*Regression Analysis: Utilize regression functions to identify relationships between variables, such as the impact of training on performance.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63" name="Shape 205"/>
        <p:cNvGrpSpPr/>
        <p:nvPr/>
      </p:nvGrpSpPr>
      <p:grpSpPr>
        <a:xfrm>
          <a:off x="0" y="0"/>
          <a:ext cx="0" cy="0"/>
          <a:chOff x="0" y="0"/>
          <a:chExt cx="0" cy="0"/>
        </a:xfrm>
      </p:grpSpPr>
      <p:sp>
        <p:nvSpPr>
          <p:cNvPr id="1048705" name="Google Shape;206;p18"/>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706" name="Google Shape;207;p18"/>
          <p:cNvSpPr/>
          <p:nvPr/>
        </p:nvSpPr>
        <p:spPr>
          <a:xfrm>
            <a:off x="7158037" y="1604962"/>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707" name="Google Shape;208;p18"/>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67" name="Google Shape;209;p18"/>
          <p:cNvPicPr preferRelativeResize="0">
            <a:picLocks/>
          </p:cNvPicPr>
          <p:nvPr/>
        </p:nvPicPr>
        <p:blipFill rotWithShape="1">
          <a:blip xmlns:r="http://schemas.openxmlformats.org/officeDocument/2006/relationships" r:embed="rId1">
            <a:alphaModFix/>
          </a:blip>
          <a:srcRect l="0" t="0" r="0" b="0"/>
          <a:stretch>
            <a:fillRect/>
          </a:stretch>
        </p:blipFill>
        <p:spPr>
          <a:xfrm>
            <a:off x="1666875" y="6467475"/>
            <a:ext cx="76200" cy="177800"/>
          </a:xfrm>
          <a:prstGeom prst="rect"/>
          <a:noFill/>
          <a:ln>
            <a:noFill/>
          </a:ln>
        </p:spPr>
      </p:pic>
      <p:sp>
        <p:nvSpPr>
          <p:cNvPr id="1048708" name="Google Shape;210;p18"/>
          <p:cNvSpPr txBox="1"/>
          <p:nvPr>
            <p:ph type="title"/>
          </p:nvPr>
        </p:nvSpPr>
        <p:spPr>
          <a:xfrm>
            <a:off x="755332" y="385444"/>
            <a:ext cx="2437130" cy="1461125"/>
          </a:xfrm>
          <a:prstGeom prst="rect"/>
          <a:noFill/>
          <a:ln>
            <a:noFill/>
          </a:ln>
        </p:spPr>
        <p:txBody>
          <a:bodyPr anchor="t" anchorCtr="0" bIns="0" lIns="0" rIns="0" spcFirstLastPara="1" tIns="13325" wrap="square">
            <a:spAutoFit/>
          </a:bodyPr>
          <a:p>
            <a:pPr algn="l" indent="0" lvl="0" marL="12700" rtl="0">
              <a:lnSpc>
                <a:spcPct val="100000"/>
              </a:lnSpc>
              <a:spcBef>
                <a:spcPts val="0"/>
              </a:spcBef>
              <a:spcAft>
                <a:spcPts val="0"/>
              </a:spcAft>
              <a:buNone/>
            </a:pPr>
            <a:r>
              <a:rPr lang="en-US"/>
              <a:t>RESULTS</a:t>
            </a:r>
          </a:p>
        </p:txBody>
      </p:sp>
      <p:sp>
        <p:nvSpPr>
          <p:cNvPr id="1048709" name="Google Shape;211;p18"/>
          <p:cNvSpPr txBox="1"/>
          <p:nvPr/>
        </p:nvSpPr>
        <p:spPr>
          <a:xfrm>
            <a:off x="11277218" y="6473337"/>
            <a:ext cx="228600" cy="191770"/>
          </a:xfrm>
          <a:prstGeom prst="rect"/>
          <a:noFill/>
          <a:ln>
            <a:noFill/>
          </a:ln>
        </p:spPr>
        <p:txBody>
          <a:bodyPr anchor="t" anchorCtr="0" bIns="0" lIns="0" rIns="0" spcFirstLastPara="1" tIns="6975" wrap="square">
            <a:spAutoFit/>
          </a:bodyPr>
          <a:p>
            <a:pPr algn="l" indent="0" lvl="0" marL="38100" marR="0" rtl="0">
              <a:lnSpc>
                <a:spcPct val="100000"/>
              </a:lnSpc>
              <a:spcBef>
                <a:spcPts val="0"/>
              </a:spcBef>
              <a:spcAft>
                <a:spcPts val="0"/>
              </a:spcAft>
              <a:buNone/>
            </a:pPr>
            <a:fld id="{00000000-1234-1234-1234-123412341234}" type="slidenum">
              <a:rPr sz="1100" lang="en-US">
                <a:solidFill>
                  <a:srgbClr val="2D936B"/>
                </a:solidFill>
                <a:latin typeface="Trebuchet MS"/>
                <a:ea typeface="Trebuchet MS"/>
                <a:cs typeface="Trebuchet MS"/>
                <a:sym typeface="Trebuchet MS"/>
              </a:rPr>
              <a:t>12</a:t>
            </a:fld>
            <a:endParaRPr sz="1100">
              <a:solidFill>
                <a:schemeClr val="dk1"/>
              </a:solidFill>
              <a:latin typeface="Trebuchet MS"/>
              <a:ea typeface="Trebuchet MS"/>
              <a:cs typeface="Trebuchet MS"/>
              <a:sym typeface="Trebuchet MS"/>
            </a:endParaRPr>
          </a:p>
        </p:txBody>
      </p:sp>
      <p:pic>
        <p:nvPicPr>
          <p:cNvPr id="2097168" name="Google Shape;212;p18"/>
          <p:cNvPicPr preferRelativeResize="0">
            <a:picLocks/>
          </p:cNvPicPr>
          <p:nvPr/>
        </p:nvPicPr>
        <p:blipFill rotWithShape="1">
          <a:blip xmlns:r="http://schemas.openxmlformats.org/officeDocument/2006/relationships" r:embed="rId2">
            <a:alphaModFix/>
          </a:blip>
          <a:srcRect l="0" t="0" r="0" b="0"/>
          <a:stretch>
            <a:fillRect/>
          </a:stretch>
        </p:blipFill>
        <p:spPr>
          <a:xfrm>
            <a:off x="1143000" y="1928812"/>
            <a:ext cx="5867400" cy="4243388"/>
          </a:xfrm>
          <a:prstGeom prst="rect"/>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66" name="Shape 216"/>
        <p:cNvGrpSpPr/>
        <p:nvPr/>
      </p:nvGrpSpPr>
      <p:grpSpPr>
        <a:xfrm>
          <a:off x="0" y="0"/>
          <a:ext cx="0" cy="0"/>
          <a:chOff x="0" y="0"/>
          <a:chExt cx="0" cy="0"/>
        </a:xfrm>
      </p:grpSpPr>
      <p:sp>
        <p:nvSpPr>
          <p:cNvPr id="1048712" name="Google Shape;217;p19"/>
          <p:cNvSpPr txBox="1"/>
          <p:nvPr>
            <p:ph type="title"/>
          </p:nvPr>
        </p:nvSpPr>
        <p:spPr>
          <a:xfrm>
            <a:off x="755332" y="385444"/>
            <a:ext cx="10681335" cy="723901"/>
          </a:xfrm>
          <a:prstGeom prst="rect"/>
          <a:noFill/>
          <a:ln>
            <a:noFill/>
          </a:ln>
        </p:spPr>
        <p:txBody>
          <a:bodyPr anchor="t" anchorCtr="0" bIns="0" lIns="0" rIns="0" spcFirstLastPara="1" tIns="0" wrap="square">
            <a:spAutoFit/>
          </a:bodyPr>
          <a:p>
            <a:pPr algn="l" indent="0" lvl="0" marL="0" rtl="0">
              <a:spcBef>
                <a:spcPts val="0"/>
              </a:spcBef>
              <a:spcAft>
                <a:spcPts val="0"/>
              </a:spcAft>
              <a:buNone/>
            </a:pPr>
            <a:r>
              <a:rPr lang="en-US">
                <a:latin typeface="Times New Roman"/>
                <a:ea typeface="Times New Roman"/>
                <a:cs typeface="Times New Roman"/>
                <a:sym typeface="Times New Roman"/>
              </a:rPr>
              <a:t>conclusion</a:t>
            </a:r>
            <a:endParaRPr>
              <a:latin typeface="Times New Roman"/>
              <a:ea typeface="Times New Roman"/>
              <a:cs typeface="Times New Roman"/>
              <a:sym typeface="Times New Roman"/>
            </a:endParaRPr>
          </a:p>
        </p:txBody>
      </p:sp>
      <p:sp>
        <p:nvSpPr>
          <p:cNvPr id="1048713" name="Google Shape;218;p19"/>
          <p:cNvSpPr txBox="1"/>
          <p:nvPr/>
        </p:nvSpPr>
        <p:spPr>
          <a:xfrm>
            <a:off x="1566502" y="1734501"/>
            <a:ext cx="7586604" cy="4714199"/>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400" lang="en-US">
                <a:solidFill>
                  <a:schemeClr val="dk1"/>
                </a:solidFill>
                <a:latin typeface="Calibri"/>
                <a:ea typeface="Calibri"/>
                <a:cs typeface="Calibri"/>
                <a:sym typeface="Calibri"/>
              </a:rPr>
              <a:t>The conclusion of employee data analysis reveals key insights into workforce trends, performance, and areas for improvement. By analyzing metrics such as productivity, turnover rates, and engagement levels, organizations can identify strengths and weaknesses in their HR strategies. This analysis supports data-driven decision-making, enabling targeted interventions to enhance employee performance, optimize recruitment processes, and improve overall organizational effectiveness. In essence, effective data analysis provides a foundation for strategic planning and operational improvements, leading to a more motivated and productive workforce.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7" name="Shape 70"/>
        <p:cNvGrpSpPr/>
        <p:nvPr/>
      </p:nvGrpSpPr>
      <p:grpSpPr>
        <a:xfrm>
          <a:off x="0" y="0"/>
          <a:ext cx="0" cy="0"/>
          <a:chOff x="0" y="0"/>
          <a:chExt cx="0" cy="0"/>
        </a:xfrm>
      </p:grpSpPr>
      <p:sp>
        <p:nvSpPr>
          <p:cNvPr id="1048610" name="Google Shape;71;p8"/>
          <p:cNvSpPr/>
          <p:nvPr/>
        </p:nvSpPr>
        <p:spPr>
          <a:xfrm>
            <a:off x="0" y="0"/>
            <a:ext cx="12192000" cy="6858000"/>
          </a:xfrm>
          <a:custGeom>
            <a:avLst/>
            <a:ah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grpSp>
        <p:nvGrpSpPr>
          <p:cNvPr id="28" name="Google Shape;72;p8"/>
          <p:cNvGrpSpPr/>
          <p:nvPr/>
        </p:nvGrpSpPr>
        <p:grpSpPr>
          <a:xfrm>
            <a:off x="7448612" y="0"/>
            <a:ext cx="4743796" cy="6858466"/>
            <a:chOff x="7448612" y="0"/>
            <a:chExt cx="4743796" cy="6858466"/>
          </a:xfrm>
        </p:grpSpPr>
        <p:sp>
          <p:nvSpPr>
            <p:cNvPr id="1048611" name="Google Shape;73;p8"/>
            <p:cNvSpPr/>
            <p:nvPr/>
          </p:nvSpPr>
          <p:spPr>
            <a:xfrm>
              <a:off x="9377426" y="4825"/>
              <a:ext cx="1218565" cy="6853555"/>
            </a:xfrm>
            <a:custGeom>
              <a:avLst/>
              <a:ah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2" name="Google Shape;74;p8"/>
            <p:cNvSpPr/>
            <p:nvPr/>
          </p:nvSpPr>
          <p:spPr>
            <a:xfrm>
              <a:off x="7448612" y="3694896"/>
              <a:ext cx="4743450" cy="3163570"/>
            </a:xfrm>
            <a:custGeom>
              <a:avLst/>
              <a:ah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3" name="Google Shape;75;p8"/>
            <p:cNvSpPr/>
            <p:nvPr/>
          </p:nvSpPr>
          <p:spPr>
            <a:xfrm>
              <a:off x="9182100" y="0"/>
              <a:ext cx="3009900" cy="6858000"/>
            </a:xfrm>
            <a:custGeom>
              <a:avLst/>
              <a:ah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4" name="Google Shape;76;p8"/>
            <p:cNvSpPr/>
            <p:nvPr/>
          </p:nvSpPr>
          <p:spPr>
            <a:xfrm>
              <a:off x="9602878" y="0"/>
              <a:ext cx="2589530" cy="6858000"/>
            </a:xfrm>
            <a:custGeom>
              <a:avLst/>
              <a:ah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5" name="Google Shape;77;p8"/>
            <p:cNvSpPr/>
            <p:nvPr/>
          </p:nvSpPr>
          <p:spPr>
            <a:xfrm>
              <a:off x="8934450" y="3048000"/>
              <a:ext cx="3257550" cy="3810000"/>
            </a:xfrm>
            <a:custGeom>
              <a:avLst/>
              <a:ah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6" name="Google Shape;78;p8"/>
            <p:cNvSpPr/>
            <p:nvPr/>
          </p:nvSpPr>
          <p:spPr>
            <a:xfrm>
              <a:off x="9337930" y="0"/>
              <a:ext cx="2854325" cy="6858000"/>
            </a:xfrm>
            <a:custGeom>
              <a:avLst/>
              <a:ah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7" name="Google Shape;79;p8"/>
            <p:cNvSpPr/>
            <p:nvPr/>
          </p:nvSpPr>
          <p:spPr>
            <a:xfrm>
              <a:off x="10896600" y="0"/>
              <a:ext cx="1295400" cy="6858000"/>
            </a:xfrm>
            <a:custGeom>
              <a:avLst/>
              <a:ah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8" name="Google Shape;80;p8"/>
            <p:cNvSpPr/>
            <p:nvPr/>
          </p:nvSpPr>
          <p:spPr>
            <a:xfrm>
              <a:off x="10936247" y="0"/>
              <a:ext cx="1256030" cy="6858000"/>
            </a:xfrm>
            <a:custGeom>
              <a:avLst/>
              <a:ah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9" name="Google Shape;81;p8"/>
            <p:cNvSpPr/>
            <p:nvPr/>
          </p:nvSpPr>
          <p:spPr>
            <a:xfrm>
              <a:off x="10372725" y="3590925"/>
              <a:ext cx="1819275" cy="3267075"/>
            </a:xfrm>
            <a:custGeom>
              <a:avLst/>
              <a:ah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048620" name="Google Shape;82;p8"/>
          <p:cNvSpPr/>
          <p:nvPr/>
        </p:nvSpPr>
        <p:spPr>
          <a:xfrm>
            <a:off x="0" y="4010025"/>
            <a:ext cx="447675" cy="2847975"/>
          </a:xfrm>
          <a:custGeom>
            <a:avLst/>
            <a:ah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21" name="Google Shape;83;p8"/>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22" name="Google Shape;84;p8"/>
          <p:cNvSpPr/>
          <p:nvPr/>
        </p:nvSpPr>
        <p:spPr>
          <a:xfrm>
            <a:off x="6696075" y="169545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23" name="Google Shape;85;p8"/>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24" name="Google Shape;86;p8"/>
          <p:cNvSpPr txBox="1"/>
          <p:nvPr>
            <p:ph type="title"/>
          </p:nvPr>
        </p:nvSpPr>
        <p:spPr>
          <a:xfrm>
            <a:off x="739775" y="829627"/>
            <a:ext cx="3909695" cy="638799"/>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4250" lang="en-US"/>
              <a:t>PROJECT TITLE</a:t>
            </a:r>
            <a:endParaRPr sz="4250"/>
          </a:p>
        </p:txBody>
      </p:sp>
      <p:grpSp>
        <p:nvGrpSpPr>
          <p:cNvPr id="29" name="Google Shape;87;p8"/>
          <p:cNvGrpSpPr/>
          <p:nvPr/>
        </p:nvGrpSpPr>
        <p:grpSpPr>
          <a:xfrm>
            <a:off x="466725" y="6410325"/>
            <a:ext cx="3705225" cy="295275"/>
            <a:chOff x="466725" y="6410325"/>
            <a:chExt cx="3705225" cy="295275"/>
          </a:xfrm>
        </p:grpSpPr>
        <p:pic>
          <p:nvPicPr>
            <p:cNvPr id="2097153" name="Google Shape;88;p8"/>
            <p:cNvPicPr preferRelativeResize="0">
              <a:picLocks/>
            </p:cNvPicPr>
            <p:nvPr/>
          </p:nvPicPr>
          <p:blipFill rotWithShape="1">
            <a:blip xmlns:r="http://schemas.openxmlformats.org/officeDocument/2006/relationships" r:embed="rId1">
              <a:alphaModFix/>
            </a:blip>
            <a:srcRect l="0" t="0" r="0" b="0"/>
            <a:stretch>
              <a:fillRect/>
            </a:stretch>
          </p:blipFill>
          <p:spPr>
            <a:xfrm>
              <a:off x="676275" y="6467475"/>
              <a:ext cx="2143125" cy="200025"/>
            </a:xfrm>
            <a:prstGeom prst="rect"/>
            <a:noFill/>
            <a:ln>
              <a:noFill/>
            </a:ln>
          </p:spPr>
        </p:pic>
        <p:pic>
          <p:nvPicPr>
            <p:cNvPr id="2097154" name="Google Shape;89;p8"/>
            <p:cNvPicPr preferRelativeResize="0">
              <a:picLocks/>
            </p:cNvPicPr>
            <p:nvPr/>
          </p:nvPicPr>
          <p:blipFill rotWithShape="1">
            <a:blip xmlns:r="http://schemas.openxmlformats.org/officeDocument/2006/relationships" r:embed="rId2">
              <a:alphaModFix/>
            </a:blip>
            <a:srcRect l="0" t="0" r="0" b="0"/>
            <a:stretch>
              <a:fillRect/>
            </a:stretch>
          </p:blipFill>
          <p:spPr>
            <a:xfrm>
              <a:off x="466725" y="6410325"/>
              <a:ext cx="3705225" cy="295275"/>
            </a:xfrm>
            <a:prstGeom prst="rect"/>
            <a:noFill/>
            <a:ln>
              <a:noFill/>
            </a:ln>
          </p:spPr>
        </p:pic>
      </p:grpSp>
      <p:sp>
        <p:nvSpPr>
          <p:cNvPr id="1048625" name="Google Shape;90;p8"/>
          <p:cNvSpPr txBox="1"/>
          <p:nvPr>
            <p:ph type="sldNum" idx="12"/>
          </p:nvPr>
        </p:nvSpPr>
        <p:spPr>
          <a:xfrm>
            <a:off x="11353418" y="6473337"/>
            <a:ext cx="151129" cy="14668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2</a:t>
            </a:fld>
          </a:p>
        </p:txBody>
      </p:sp>
      <p:sp>
        <p:nvSpPr>
          <p:cNvPr id="1048626" name="Google Shape;91;p8"/>
          <p:cNvSpPr txBox="1"/>
          <p:nvPr/>
        </p:nvSpPr>
        <p:spPr>
          <a:xfrm>
            <a:off x="1217522" y="2123271"/>
            <a:ext cx="8593228" cy="1412199"/>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b="1" sz="4400" lang="en-US">
                <a:solidFill>
                  <a:srgbClr val="0F0F0F"/>
                </a:solidFill>
                <a:latin typeface="Times New Roman"/>
                <a:ea typeface="Times New Roman"/>
                <a:cs typeface="Times New Roman"/>
                <a:sym typeface="Times New Roman"/>
              </a:rPr>
              <a:t>Employee Performance Analysis using Excel</a:t>
            </a:r>
            <a:endParaRPr sz="2800">
              <a:solidFill>
                <a:srgbClr val="7030A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2" name="Shape 95"/>
        <p:cNvGrpSpPr/>
        <p:nvPr/>
      </p:nvGrpSpPr>
      <p:grpSpPr>
        <a:xfrm>
          <a:off x="0" y="0"/>
          <a:ext cx="0" cy="0"/>
          <a:chOff x="0" y="0"/>
          <a:chExt cx="0" cy="0"/>
        </a:xfrm>
      </p:grpSpPr>
      <p:sp>
        <p:nvSpPr>
          <p:cNvPr id="1048629" name="Google Shape;96;p9"/>
          <p:cNvSpPr/>
          <p:nvPr/>
        </p:nvSpPr>
        <p:spPr>
          <a:xfrm>
            <a:off x="-76200" y="28579"/>
            <a:ext cx="12481713" cy="6858000"/>
          </a:xfrm>
          <a:custGeom>
            <a:avLst/>
            <a:ah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grpSp>
        <p:nvGrpSpPr>
          <p:cNvPr id="33" name="Google Shape;97;p9"/>
          <p:cNvGrpSpPr/>
          <p:nvPr/>
        </p:nvGrpSpPr>
        <p:grpSpPr>
          <a:xfrm>
            <a:off x="7448612" y="0"/>
            <a:ext cx="4743796" cy="6858466"/>
            <a:chOff x="7448612" y="0"/>
            <a:chExt cx="4743796" cy="6858466"/>
          </a:xfrm>
        </p:grpSpPr>
        <p:sp>
          <p:nvSpPr>
            <p:cNvPr id="1048630" name="Google Shape;98;p9"/>
            <p:cNvSpPr/>
            <p:nvPr/>
          </p:nvSpPr>
          <p:spPr>
            <a:xfrm>
              <a:off x="9377426" y="4825"/>
              <a:ext cx="1218565" cy="6853555"/>
            </a:xfrm>
            <a:custGeom>
              <a:avLst/>
              <a:ah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1" name="Google Shape;99;p9"/>
            <p:cNvSpPr/>
            <p:nvPr/>
          </p:nvSpPr>
          <p:spPr>
            <a:xfrm>
              <a:off x="7448612" y="3694896"/>
              <a:ext cx="4743450" cy="3163570"/>
            </a:xfrm>
            <a:custGeom>
              <a:avLst/>
              <a:ah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2" name="Google Shape;100;p9"/>
            <p:cNvSpPr/>
            <p:nvPr/>
          </p:nvSpPr>
          <p:spPr>
            <a:xfrm>
              <a:off x="9182100" y="0"/>
              <a:ext cx="3009900" cy="6858000"/>
            </a:xfrm>
            <a:custGeom>
              <a:avLst/>
              <a:ah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3" name="Google Shape;101;p9"/>
            <p:cNvSpPr/>
            <p:nvPr/>
          </p:nvSpPr>
          <p:spPr>
            <a:xfrm>
              <a:off x="9602878" y="0"/>
              <a:ext cx="2589530" cy="6858000"/>
            </a:xfrm>
            <a:custGeom>
              <a:avLst/>
              <a:ah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4" name="Google Shape;102;p9"/>
            <p:cNvSpPr/>
            <p:nvPr/>
          </p:nvSpPr>
          <p:spPr>
            <a:xfrm>
              <a:off x="8934450" y="3048000"/>
              <a:ext cx="3257550" cy="3810000"/>
            </a:xfrm>
            <a:custGeom>
              <a:avLst/>
              <a:ah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5" name="Google Shape;103;p9"/>
            <p:cNvSpPr/>
            <p:nvPr/>
          </p:nvSpPr>
          <p:spPr>
            <a:xfrm>
              <a:off x="9337930" y="0"/>
              <a:ext cx="2854325" cy="6858000"/>
            </a:xfrm>
            <a:custGeom>
              <a:avLst/>
              <a:ah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6" name="Google Shape;104;p9"/>
            <p:cNvSpPr/>
            <p:nvPr/>
          </p:nvSpPr>
          <p:spPr>
            <a:xfrm>
              <a:off x="10896600" y="0"/>
              <a:ext cx="1295400" cy="6858000"/>
            </a:xfrm>
            <a:custGeom>
              <a:avLst/>
              <a:ah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7" name="Google Shape;105;p9"/>
            <p:cNvSpPr/>
            <p:nvPr/>
          </p:nvSpPr>
          <p:spPr>
            <a:xfrm>
              <a:off x="10936247" y="0"/>
              <a:ext cx="1256030" cy="6858000"/>
            </a:xfrm>
            <a:custGeom>
              <a:avLst/>
              <a:ah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8" name="Google Shape;106;p9"/>
            <p:cNvSpPr/>
            <p:nvPr/>
          </p:nvSpPr>
          <p:spPr>
            <a:xfrm>
              <a:off x="10372725" y="3590925"/>
              <a:ext cx="1819275" cy="3267075"/>
            </a:xfrm>
            <a:custGeom>
              <a:avLst/>
              <a:ah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048639" name="Google Shape;107;p9"/>
          <p:cNvSpPr/>
          <p:nvPr/>
        </p:nvSpPr>
        <p:spPr>
          <a:xfrm>
            <a:off x="0" y="4010025"/>
            <a:ext cx="447675" cy="2847975"/>
          </a:xfrm>
          <a:custGeom>
            <a:avLst/>
            <a:ah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40" name="Google Shape;108;p9"/>
          <p:cNvSpPr txBox="1"/>
          <p:nvPr/>
        </p:nvSpPr>
        <p:spPr>
          <a:xfrm>
            <a:off x="752475" y="6486037"/>
            <a:ext cx="1773555" cy="166370"/>
          </a:xfrm>
          <a:prstGeom prst="rect"/>
          <a:noFill/>
          <a:ln>
            <a:noFill/>
          </a:ln>
        </p:spPr>
        <p:txBody>
          <a:bodyPr anchor="t" anchorCtr="0" bIns="0" lIns="0" rIns="0" spcFirstLastPara="1" tIns="0" wrap="square">
            <a:spAutoFit/>
          </a:bodyPr>
          <a:p>
            <a:pPr algn="l" indent="0" lvl="0" marL="0" marR="0" rtl="0">
              <a:lnSpc>
                <a:spcPct val="115909"/>
              </a:lnSpc>
              <a:spcBef>
                <a:spcPts val="0"/>
              </a:spcBef>
              <a:spcAft>
                <a:spcPts val="0"/>
              </a:spcAft>
              <a:buNone/>
            </a:pPr>
            <a:r>
              <a:rPr sz="1100" lang="en-US">
                <a:solidFill>
                  <a:srgbClr val="2D83C3"/>
                </a:solidFill>
                <a:latin typeface="Trebuchet MS"/>
                <a:ea typeface="Trebuchet MS"/>
                <a:cs typeface="Trebuchet MS"/>
                <a:sym typeface="Trebuchet MS"/>
              </a:rPr>
              <a:t>3/21/2024  </a:t>
            </a:r>
            <a:r>
              <a:rPr b="1" sz="1100" lang="en-US">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48641" name="Google Shape;109;p9"/>
          <p:cNvSpPr/>
          <p:nvPr/>
        </p:nvSpPr>
        <p:spPr>
          <a:xfrm>
            <a:off x="7362825" y="447675"/>
            <a:ext cx="361950" cy="361950"/>
          </a:xfrm>
          <a:custGeom>
            <a:avLst/>
            <a:ahLst/>
            <a:rect l="l" t="t" r="r" b="b"/>
            <a:pathLst>
              <a:path w="361950" h="361950" extrusionOk="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42" name="Google Shape;110;p9"/>
          <p:cNvSpPr/>
          <p:nvPr/>
        </p:nvSpPr>
        <p:spPr>
          <a:xfrm>
            <a:off x="11010900" y="5610225"/>
            <a:ext cx="647700" cy="647700"/>
          </a:xfrm>
          <a:custGeom>
            <a:avLst/>
            <a:ahLst/>
            <a:rect l="l" t="t" r="r" b="b"/>
            <a:pathLst>
              <a:path w="647700" h="647700" extrusionOk="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55" name="Google Shape;111;p9"/>
          <p:cNvPicPr preferRelativeResize="0">
            <a:picLocks/>
          </p:cNvPicPr>
          <p:nvPr/>
        </p:nvPicPr>
        <p:blipFill rotWithShape="1">
          <a:blip xmlns:r="http://schemas.openxmlformats.org/officeDocument/2006/relationships" r:embed="rId1">
            <a:alphaModFix/>
          </a:blip>
          <a:srcRect l="0" t="0" r="0" b="0"/>
          <a:stretch>
            <a:fillRect/>
          </a:stretch>
        </p:blipFill>
        <p:spPr>
          <a:xfrm>
            <a:off x="10687050" y="6134100"/>
            <a:ext cx="247650" cy="247650"/>
          </a:xfrm>
          <a:prstGeom prst="rect"/>
          <a:noFill/>
          <a:ln>
            <a:noFill/>
          </a:ln>
        </p:spPr>
      </p:pic>
      <p:grpSp>
        <p:nvGrpSpPr>
          <p:cNvPr id="34" name="Google Shape;112;p9"/>
          <p:cNvGrpSpPr/>
          <p:nvPr/>
        </p:nvGrpSpPr>
        <p:grpSpPr>
          <a:xfrm>
            <a:off x="47625" y="3819523"/>
            <a:ext cx="4124325" cy="3009898"/>
            <a:chOff x="47625" y="3819523"/>
            <a:chExt cx="4124325" cy="3009898"/>
          </a:xfrm>
        </p:grpSpPr>
        <p:pic>
          <p:nvPicPr>
            <p:cNvPr id="2097156" name="Google Shape;113;p9"/>
            <p:cNvPicPr preferRelativeResize="0">
              <a:picLocks/>
            </p:cNvPicPr>
            <p:nvPr/>
          </p:nvPicPr>
          <p:blipFill rotWithShape="1">
            <a:blip xmlns:r="http://schemas.openxmlformats.org/officeDocument/2006/relationships" r:embed="rId2">
              <a:alphaModFix/>
            </a:blip>
            <a:srcRect l="0" t="0" r="0" b="0"/>
            <a:stretch>
              <a:fillRect/>
            </a:stretch>
          </p:blipFill>
          <p:spPr>
            <a:xfrm>
              <a:off x="466725" y="6410325"/>
              <a:ext cx="3705225" cy="295275"/>
            </a:xfrm>
            <a:prstGeom prst="rect"/>
            <a:noFill/>
            <a:ln>
              <a:noFill/>
            </a:ln>
          </p:spPr>
        </p:pic>
        <p:pic>
          <p:nvPicPr>
            <p:cNvPr id="2097157" name="Google Shape;114;p9"/>
            <p:cNvPicPr preferRelativeResize="0">
              <a:picLocks/>
            </p:cNvPicPr>
            <p:nvPr/>
          </p:nvPicPr>
          <p:blipFill rotWithShape="1">
            <a:blip xmlns:r="http://schemas.openxmlformats.org/officeDocument/2006/relationships" r:embed="rId3">
              <a:alphaModFix/>
            </a:blip>
            <a:srcRect l="0" t="0" r="0" b="0"/>
            <a:stretch>
              <a:fillRect/>
            </a:stretch>
          </p:blipFill>
          <p:spPr>
            <a:xfrm>
              <a:off x="47625" y="3819523"/>
              <a:ext cx="1733550" cy="3009898"/>
            </a:xfrm>
            <a:prstGeom prst="rect"/>
            <a:noFill/>
            <a:ln>
              <a:noFill/>
            </a:ln>
          </p:spPr>
        </p:pic>
      </p:grpSp>
      <p:sp>
        <p:nvSpPr>
          <p:cNvPr id="1048643" name="Google Shape;115;p9"/>
          <p:cNvSpPr txBox="1"/>
          <p:nvPr>
            <p:ph type="title"/>
          </p:nvPr>
        </p:nvSpPr>
        <p:spPr>
          <a:xfrm>
            <a:off x="739775" y="445388"/>
            <a:ext cx="2357120" cy="1461125"/>
          </a:xfrm>
          <a:prstGeom prst="rect"/>
          <a:noFill/>
          <a:ln>
            <a:noFill/>
          </a:ln>
        </p:spPr>
        <p:txBody>
          <a:bodyPr anchor="t" anchorCtr="0" bIns="0" lIns="0" rIns="0" spcFirstLastPara="1" tIns="13325" wrap="square">
            <a:spAutoFit/>
          </a:bodyPr>
          <a:p>
            <a:pPr algn="l" indent="0" lvl="0" marL="12700" rtl="0">
              <a:lnSpc>
                <a:spcPct val="100000"/>
              </a:lnSpc>
              <a:spcBef>
                <a:spcPts val="0"/>
              </a:spcBef>
              <a:spcAft>
                <a:spcPts val="0"/>
              </a:spcAft>
              <a:buNone/>
            </a:pPr>
            <a:r>
              <a:rPr lang="en-US"/>
              <a:t>AGENDA</a:t>
            </a:r>
          </a:p>
        </p:txBody>
      </p:sp>
      <p:sp>
        <p:nvSpPr>
          <p:cNvPr id="1048644" name="Google Shape;116;p9"/>
          <p:cNvSpPr txBox="1"/>
          <p:nvPr>
            <p:ph type="sldNum" idx="12"/>
          </p:nvPr>
        </p:nvSpPr>
        <p:spPr>
          <a:xfrm>
            <a:off x="11353418" y="6473337"/>
            <a:ext cx="151129" cy="14668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3</a:t>
            </a:fld>
          </a:p>
        </p:txBody>
      </p:sp>
      <p:sp>
        <p:nvSpPr>
          <p:cNvPr id="1048645" name="Google Shape;117;p9"/>
          <p:cNvSpPr txBox="1"/>
          <p:nvPr/>
        </p:nvSpPr>
        <p:spPr>
          <a:xfrm>
            <a:off x="2509807" y="1041533"/>
            <a:ext cx="5029200" cy="4269699"/>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t/>
            </a:r>
            <a:endParaRPr b="0" sz="2800" i="0">
              <a:solidFill>
                <a:srgbClr val="0D0D0D"/>
              </a:solidFill>
              <a:latin typeface="Times New Roman"/>
              <a:ea typeface="Times New Roman"/>
              <a:cs typeface="Times New Roman"/>
              <a:sym typeface="Times New Roman"/>
            </a:endParaRP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Problem Statement</a:t>
            </a: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Project Overview</a:t>
            </a: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End Users</a:t>
            </a: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Our Solution and Proposition</a:t>
            </a:r>
          </a:p>
          <a:p>
            <a:pPr algn="l" indent="-177800" lvl="0" marL="0" marR="0" rtl="0">
              <a:spcBef>
                <a:spcPts val="0"/>
              </a:spcBef>
              <a:spcAft>
                <a:spcPts val="0"/>
              </a:spcAft>
              <a:buClr>
                <a:srgbClr val="0D0D0D"/>
              </a:buClr>
              <a:buSzPts val="2800"/>
              <a:buFont typeface="Calibri"/>
              <a:buAutoNum type="arabicPeriod"/>
            </a:pPr>
            <a:r>
              <a:rPr sz="2800" lang="en-US">
                <a:solidFill>
                  <a:srgbClr val="0D0D0D"/>
                </a:solidFill>
                <a:latin typeface="Times New Roman"/>
                <a:ea typeface="Times New Roman"/>
                <a:cs typeface="Times New Roman"/>
                <a:sym typeface="Times New Roman"/>
              </a:rPr>
              <a:t>Dataset Description</a:t>
            </a:r>
            <a:endParaRPr b="0" sz="2800" i="0">
              <a:solidFill>
                <a:srgbClr val="0D0D0D"/>
              </a:solidFill>
              <a:latin typeface="Times New Roman"/>
              <a:ea typeface="Times New Roman"/>
              <a:cs typeface="Times New Roman"/>
              <a:sym typeface="Times New Roman"/>
            </a:endParaRP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Modelling Approach</a:t>
            </a: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Results and </a:t>
            </a:r>
            <a:r>
              <a:rPr sz="2800" lang="en-US">
                <a:solidFill>
                  <a:srgbClr val="0D0D0D"/>
                </a:solidFill>
                <a:latin typeface="Times New Roman"/>
                <a:ea typeface="Times New Roman"/>
                <a:cs typeface="Times New Roman"/>
                <a:sym typeface="Times New Roman"/>
              </a:rPr>
              <a:t>Discussion</a:t>
            </a:r>
            <a:endParaRPr b="0" sz="2800" i="0">
              <a:solidFill>
                <a:srgbClr val="0D0D0D"/>
              </a:solidFill>
              <a:latin typeface="Times New Roman"/>
              <a:ea typeface="Times New Roman"/>
              <a:cs typeface="Times New Roman"/>
              <a:sym typeface="Times New Roman"/>
            </a:endParaRP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Conclusion</a:t>
            </a:r>
          </a:p>
          <a:p>
            <a:pPr algn="l" indent="0" lvl="0" marL="0" marR="0" rtl="0">
              <a:spcBef>
                <a:spcPts val="0"/>
              </a:spcBef>
              <a:spcAft>
                <a:spcPts val="0"/>
              </a:spcAft>
              <a:buNone/>
            </a:pPr>
            <a:r>
              <a:t/>
            </a: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7" name="Shape 121"/>
        <p:cNvGrpSpPr/>
        <p:nvPr/>
      </p:nvGrpSpPr>
      <p:grpSpPr>
        <a:xfrm>
          <a:off x="0" y="0"/>
          <a:ext cx="0" cy="0"/>
          <a:chOff x="0" y="0"/>
          <a:chExt cx="0" cy="0"/>
        </a:xfrm>
      </p:grpSpPr>
      <p:grpSp>
        <p:nvGrpSpPr>
          <p:cNvPr id="38" name="Google Shape;122;p10"/>
          <p:cNvGrpSpPr/>
          <p:nvPr/>
        </p:nvGrpSpPr>
        <p:grpSpPr>
          <a:xfrm>
            <a:off x="7991475" y="2933700"/>
            <a:ext cx="2762250" cy="3257550"/>
            <a:chOff x="7991475" y="2933700"/>
            <a:chExt cx="2762250" cy="3257550"/>
          </a:xfrm>
        </p:grpSpPr>
        <p:sp>
          <p:nvSpPr>
            <p:cNvPr id="1048648" name="Google Shape;123;p10"/>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49" name="Google Shape;124;p10"/>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58" name="Google Shape;125;p10"/>
            <p:cNvPicPr preferRelativeResize="0">
              <a:picLocks/>
            </p:cNvPicPr>
            <p:nvPr/>
          </p:nvPicPr>
          <p:blipFill rotWithShape="1">
            <a:blip xmlns:r="http://schemas.openxmlformats.org/officeDocument/2006/relationships" r:embed="rId1">
              <a:alphaModFix/>
            </a:blip>
            <a:srcRect l="0" t="0" r="0" b="0"/>
            <a:stretch>
              <a:fillRect/>
            </a:stretch>
          </p:blipFill>
          <p:spPr>
            <a:xfrm>
              <a:off x="7991475" y="2933700"/>
              <a:ext cx="2762250" cy="3257550"/>
            </a:xfrm>
            <a:prstGeom prst="rect"/>
            <a:noFill/>
            <a:ln>
              <a:noFill/>
            </a:ln>
          </p:spPr>
        </p:pic>
      </p:grpSp>
      <p:sp>
        <p:nvSpPr>
          <p:cNvPr id="1048650" name="Google Shape;126;p10"/>
          <p:cNvSpPr/>
          <p:nvPr/>
        </p:nvSpPr>
        <p:spPr>
          <a:xfrm>
            <a:off x="7834312" y="167640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51" name="Google Shape;127;p10"/>
          <p:cNvSpPr txBox="1"/>
          <p:nvPr>
            <p:ph type="title"/>
          </p:nvPr>
        </p:nvSpPr>
        <p:spPr>
          <a:xfrm>
            <a:off x="834072" y="575055"/>
            <a:ext cx="5636895" cy="1261100"/>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4250" lang="en-US"/>
              <a:t>PROBLEM	STATEMENT</a:t>
            </a:r>
            <a:endParaRPr sz="4250"/>
          </a:p>
        </p:txBody>
      </p:sp>
      <p:pic>
        <p:nvPicPr>
          <p:cNvPr id="2097159" name="Google Shape;128;p10"/>
          <p:cNvPicPr preferRelativeResize="0">
            <a:picLocks/>
          </p:cNvPicPr>
          <p:nvPr/>
        </p:nvPicPr>
        <p:blipFill rotWithShape="1">
          <a:blip xmlns:r="http://schemas.openxmlformats.org/officeDocument/2006/relationships" r:embed="rId2">
            <a:alphaModFix/>
          </a:blip>
          <a:srcRect l="0" t="0" r="0" b="0"/>
          <a:stretch>
            <a:fillRect/>
          </a:stretch>
        </p:blipFill>
        <p:spPr>
          <a:xfrm>
            <a:off x="676275" y="6467475"/>
            <a:ext cx="2143125" cy="200025"/>
          </a:xfrm>
          <a:prstGeom prst="rect"/>
          <a:noFill/>
          <a:ln>
            <a:noFill/>
          </a:ln>
        </p:spPr>
      </p:pic>
      <p:sp>
        <p:nvSpPr>
          <p:cNvPr id="1048652" name="Google Shape;129;p10"/>
          <p:cNvSpPr txBox="1"/>
          <p:nvPr>
            <p:ph type="sldNum" idx="12"/>
          </p:nvPr>
        </p:nvSpPr>
        <p:spPr>
          <a:xfrm>
            <a:off x="11353418" y="6473337"/>
            <a:ext cx="151129" cy="14668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4</a:t>
            </a:fld>
          </a:p>
        </p:txBody>
      </p:sp>
      <p:sp>
        <p:nvSpPr>
          <p:cNvPr id="1048653" name="Google Shape;130;p10"/>
          <p:cNvSpPr txBox="1"/>
          <p:nvPr/>
        </p:nvSpPr>
        <p:spPr>
          <a:xfrm>
            <a:off x="478602" y="1563867"/>
            <a:ext cx="6812785" cy="22250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b="1" sz="2400" lang="en-US">
                <a:solidFill>
                  <a:schemeClr val="dk1"/>
                </a:solidFill>
                <a:latin typeface="Calibri"/>
                <a:ea typeface="Calibri"/>
                <a:cs typeface="Calibri"/>
                <a:sym typeface="Calibri"/>
              </a:rPr>
              <a:t>Employee performance is a critical factor influencing organizational success, requiring effective assessment and management strategies. Addressing performance issues promptly can enhance productivity and employee satisfaction</a:t>
            </a:r>
            <a:r>
              <a:rPr b="1" sz="1800" lang="en-US">
                <a:solidFill>
                  <a:schemeClr val="dk1"/>
                </a:solidFill>
                <a:latin typeface="Calibri"/>
                <a:ea typeface="Calibri"/>
                <a:cs typeface="Calibri"/>
                <a:sym typeface="Calibri"/>
              </a:rPr>
              <a:t>.</a:t>
            </a:r>
          </a:p>
        </p:txBody>
      </p:sp>
      <p:sp>
        <p:nvSpPr>
          <p:cNvPr id="1048654" name="Google Shape;131;p10"/>
          <p:cNvSpPr txBox="1"/>
          <p:nvPr/>
        </p:nvSpPr>
        <p:spPr>
          <a:xfrm>
            <a:off x="478602" y="3851395"/>
            <a:ext cx="7162800" cy="22250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b="1" sz="2400" lang="en-US">
                <a:solidFill>
                  <a:schemeClr val="dk1"/>
                </a:solidFill>
                <a:latin typeface="Calibri"/>
                <a:ea typeface="Calibri"/>
                <a:cs typeface="Calibri"/>
                <a:sym typeface="Calibri"/>
              </a:rPr>
              <a:t>An employee dataset overview provides essential insights into workforce demographics, performance metrics, and engagement levels, crucial for optimizing human resource strategies. Proper analysis can reveal trends and gaps, aiding in targeted improvements.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1" name="Shape 135"/>
        <p:cNvGrpSpPr/>
        <p:nvPr/>
      </p:nvGrpSpPr>
      <p:grpSpPr>
        <a:xfrm>
          <a:off x="0" y="0"/>
          <a:ext cx="0" cy="0"/>
          <a:chOff x="0" y="0"/>
          <a:chExt cx="0" cy="0"/>
        </a:xfrm>
      </p:grpSpPr>
      <p:grpSp>
        <p:nvGrpSpPr>
          <p:cNvPr id="42" name="Google Shape;136;p11"/>
          <p:cNvGrpSpPr/>
          <p:nvPr/>
        </p:nvGrpSpPr>
        <p:grpSpPr>
          <a:xfrm>
            <a:off x="8658225" y="2647950"/>
            <a:ext cx="3533775" cy="3810000"/>
            <a:chOff x="8658225" y="2647950"/>
            <a:chExt cx="3533775" cy="3810000"/>
          </a:xfrm>
        </p:grpSpPr>
        <p:sp>
          <p:nvSpPr>
            <p:cNvPr id="1048657" name="Google Shape;137;p11"/>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58" name="Google Shape;138;p11"/>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60" name="Google Shape;139;p11"/>
            <p:cNvPicPr preferRelativeResize="0">
              <a:picLocks/>
            </p:cNvPicPr>
            <p:nvPr/>
          </p:nvPicPr>
          <p:blipFill rotWithShape="1">
            <a:blip xmlns:r="http://schemas.openxmlformats.org/officeDocument/2006/relationships" r:embed="rId1">
              <a:alphaModFix/>
            </a:blip>
            <a:srcRect l="0" t="0" r="0" b="0"/>
            <a:stretch>
              <a:fillRect/>
            </a:stretch>
          </p:blipFill>
          <p:spPr>
            <a:xfrm>
              <a:off x="8658225" y="2647950"/>
              <a:ext cx="3533775" cy="3810000"/>
            </a:xfrm>
            <a:prstGeom prst="rect"/>
            <a:noFill/>
            <a:ln>
              <a:noFill/>
            </a:ln>
          </p:spPr>
        </p:pic>
      </p:grpSp>
      <p:sp>
        <p:nvSpPr>
          <p:cNvPr id="1048659" name="Google Shape;140;p11"/>
          <p:cNvSpPr/>
          <p:nvPr/>
        </p:nvSpPr>
        <p:spPr>
          <a:xfrm>
            <a:off x="8623965" y="1990577"/>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60" name="Google Shape;141;p11"/>
          <p:cNvSpPr txBox="1"/>
          <p:nvPr>
            <p:ph type="title"/>
          </p:nvPr>
        </p:nvSpPr>
        <p:spPr>
          <a:xfrm>
            <a:off x="739775" y="829627"/>
            <a:ext cx="5263515" cy="1261099"/>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4250" lang="en-US"/>
              <a:t>PROJECT	OVERVIEW</a:t>
            </a:r>
            <a:endParaRPr sz="4250"/>
          </a:p>
        </p:txBody>
      </p:sp>
      <p:pic>
        <p:nvPicPr>
          <p:cNvPr id="2097161" name="Google Shape;142;p11"/>
          <p:cNvPicPr preferRelativeResize="0">
            <a:picLocks/>
          </p:cNvPicPr>
          <p:nvPr/>
        </p:nvPicPr>
        <p:blipFill rotWithShape="1">
          <a:blip xmlns:r="http://schemas.openxmlformats.org/officeDocument/2006/relationships" r:embed="rId2">
            <a:alphaModFix/>
          </a:blip>
          <a:srcRect l="0" t="0" r="0" b="0"/>
          <a:stretch>
            <a:fillRect/>
          </a:stretch>
        </p:blipFill>
        <p:spPr>
          <a:xfrm>
            <a:off x="676275" y="6467475"/>
            <a:ext cx="2143125" cy="200025"/>
          </a:xfrm>
          <a:prstGeom prst="rect"/>
          <a:noFill/>
          <a:ln>
            <a:noFill/>
          </a:ln>
        </p:spPr>
      </p:pic>
      <p:sp>
        <p:nvSpPr>
          <p:cNvPr id="1048661" name="Google Shape;143;p11"/>
          <p:cNvSpPr txBox="1"/>
          <p:nvPr>
            <p:ph type="sldNum" idx="12"/>
          </p:nvPr>
        </p:nvSpPr>
        <p:spPr>
          <a:xfrm>
            <a:off x="11353418" y="6473337"/>
            <a:ext cx="151129" cy="14668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5</a:t>
            </a:fld>
          </a:p>
        </p:txBody>
      </p:sp>
      <p:sp>
        <p:nvSpPr>
          <p:cNvPr id="1048662" name="Google Shape;144;p11"/>
          <p:cNvSpPr txBox="1"/>
          <p:nvPr/>
        </p:nvSpPr>
        <p:spPr>
          <a:xfrm>
            <a:off x="238125" y="2425601"/>
            <a:ext cx="8420100" cy="2580599"/>
          </a:xfrm>
          <a:prstGeom prst="rect"/>
          <a:noFill/>
          <a:ln>
            <a:noFill/>
          </a:ln>
        </p:spPr>
        <p:txBody>
          <a:bodyPr anchor="t" anchorCtr="0" bIns="45700" lIns="91425" rIns="91425" spcFirstLastPara="1" tIns="45700" wrap="square">
            <a:spAutoFit/>
          </a:bodyPr>
          <a:p>
            <a:pPr algn="l" indent="-152400" lvl="0" marL="0" marR="0" rtl="0">
              <a:spcBef>
                <a:spcPts val="0"/>
              </a:spcBef>
              <a:spcAft>
                <a:spcPts val="0"/>
              </a:spcAft>
              <a:buClr>
                <a:srgbClr val="0D0D0D"/>
              </a:buClr>
              <a:buSzPts val="2400"/>
              <a:buFont typeface="Arial"/>
              <a:buChar char="•"/>
            </a:pPr>
            <a:r>
              <a:rPr sz="2400" i="0" lang="en-US">
                <a:solidFill>
                  <a:srgbClr val="0D0D0D"/>
                </a:solidFill>
                <a:latin typeface="Times New Roman"/>
                <a:ea typeface="Times New Roman"/>
                <a:cs typeface="Times New Roman"/>
                <a:sym typeface="Times New Roman"/>
              </a:rPr>
              <a:t>The project involves analyzing employee data using Excel to gain insights into workforce metrics. This includes organizing data, performing statistical analysis, and creating visualizations to understand trends in employee performance, demographics, and other key indicators, thereby supporting data-driven decision-making for HR strategies</a:t>
            </a:r>
            <a:r>
              <a:rPr b="1" sz="2400" i="0" lang="en-US">
                <a:solidFill>
                  <a:srgbClr val="0D0D0D"/>
                </a:solidFill>
                <a:latin typeface="Times New Roman"/>
                <a:ea typeface="Times New Roman"/>
                <a:cs typeface="Times New Roman"/>
                <a:sym typeface="Times New Roman"/>
              </a:rPr>
              <a:t>.</a:t>
            </a:r>
            <a:endParaRPr b="1" sz="2400">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5" name="Shape 148"/>
        <p:cNvGrpSpPr/>
        <p:nvPr/>
      </p:nvGrpSpPr>
      <p:grpSpPr>
        <a:xfrm>
          <a:off x="0" y="0"/>
          <a:ext cx="0" cy="0"/>
          <a:chOff x="0" y="0"/>
          <a:chExt cx="0" cy="0"/>
        </a:xfrm>
      </p:grpSpPr>
      <p:sp>
        <p:nvSpPr>
          <p:cNvPr id="1048665" name="Google Shape;149;p12"/>
          <p:cNvSpPr txBox="1"/>
          <p:nvPr>
            <p:ph type="title"/>
          </p:nvPr>
        </p:nvSpPr>
        <p:spPr>
          <a:xfrm>
            <a:off x="530942" y="487647"/>
            <a:ext cx="10681335" cy="355600"/>
          </a:xfrm>
          <a:prstGeom prst="rect"/>
          <a:noFill/>
          <a:ln>
            <a:noFill/>
          </a:ln>
        </p:spPr>
        <p:txBody>
          <a:bodyPr anchor="t" anchorCtr="0" bIns="0" lIns="0" rIns="0" spcFirstLastPara="1" tIns="0" wrap="square">
            <a:spAutoFit/>
          </a:bodyPr>
          <a:p>
            <a:pPr algn="l" indent="0" lvl="0" marL="0" rtl="0">
              <a:spcBef>
                <a:spcPts val="0"/>
              </a:spcBef>
              <a:spcAft>
                <a:spcPts val="0"/>
              </a:spcAft>
              <a:buNone/>
            </a:pPr>
            <a:r>
              <a:rPr sz="2400" lang="en-US"/>
              <a:t>PROJECT FOCUS :</a:t>
            </a:r>
            <a:endParaRPr sz="2400"/>
          </a:p>
        </p:txBody>
      </p:sp>
      <p:sp>
        <p:nvSpPr>
          <p:cNvPr id="1048666" name="Google Shape;150;p12"/>
          <p:cNvSpPr txBox="1"/>
          <p:nvPr/>
        </p:nvSpPr>
        <p:spPr>
          <a:xfrm>
            <a:off x="533400" y="914400"/>
            <a:ext cx="8527669" cy="4815799"/>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400" lang="en-US">
                <a:solidFill>
                  <a:schemeClr val="dk1"/>
                </a:solidFill>
                <a:latin typeface="Calibri"/>
                <a:ea typeface="Calibri"/>
                <a:cs typeface="Calibri"/>
                <a:sym typeface="Calibri"/>
              </a:rPr>
              <a:t>This project focuses on leveraging Excel to analyze employee data. Key tasks include;</a:t>
            </a:r>
          </a:p>
          <a:p>
            <a:pPr algn="l" indent="0" lvl="0" marL="0" marR="0" rtl="0">
              <a:spcBef>
                <a:spcPts val="0"/>
              </a:spcBef>
              <a:spcAft>
                <a:spcPts val="0"/>
              </a:spcAft>
              <a:buNone/>
            </a:pPr>
            <a:r>
              <a:t/>
            </a:r>
            <a:endParaRPr sz="2400">
              <a:solidFill>
                <a:schemeClr val="dk1"/>
              </a:solidFill>
              <a:latin typeface="Calibri"/>
              <a:ea typeface="Calibri"/>
              <a:cs typeface="Calibri"/>
              <a:sym typeface="Calibri"/>
            </a:endParaRPr>
          </a:p>
          <a:p>
            <a:pPr algn="l" indent="-457200" lvl="0" marL="457200" marR="0" rtl="0">
              <a:spcBef>
                <a:spcPts val="0"/>
              </a:spcBef>
              <a:spcAft>
                <a:spcPts val="0"/>
              </a:spcAft>
              <a:buClr>
                <a:schemeClr val="dk1"/>
              </a:buClr>
              <a:buSzPts val="2400"/>
              <a:buFont typeface="Calibri"/>
              <a:buAutoNum type="arabicPeriod"/>
            </a:pPr>
            <a:r>
              <a:rPr sz="2400" lang="en-US">
                <a:solidFill>
                  <a:schemeClr val="dk1"/>
                </a:solidFill>
                <a:latin typeface="Calibri"/>
                <a:ea typeface="Calibri"/>
                <a:cs typeface="Calibri"/>
                <a:sym typeface="Calibri"/>
              </a:rPr>
              <a:t>**Data Organization:** Importing, cleaning, and structuring employee data for clarity and consistency.</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2. **Analysis:** Applying Excel functions and formulas to assess performance metrics, filling missing values , and other key indicators.</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3. **Visualization:** Creating charts, graphs, and pivot tables to visualize trends and patterns.</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4. **Reporting:** Summarizing findings to inform HR strategies and decision-making.</a:t>
            </a:r>
            <a:endParaRPr sz="240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8" name="Shape 154"/>
        <p:cNvGrpSpPr/>
        <p:nvPr/>
      </p:nvGrpSpPr>
      <p:grpSpPr>
        <a:xfrm>
          <a:off x="0" y="0"/>
          <a:ext cx="0" cy="0"/>
          <a:chOff x="0" y="0"/>
          <a:chExt cx="0" cy="0"/>
        </a:xfrm>
      </p:grpSpPr>
      <p:sp>
        <p:nvSpPr>
          <p:cNvPr id="1048669" name="Google Shape;155;p13"/>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70" name="Google Shape;156;p13"/>
          <p:cNvSpPr/>
          <p:nvPr/>
        </p:nvSpPr>
        <p:spPr>
          <a:xfrm>
            <a:off x="7467600" y="182880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71" name="Google Shape;157;p13"/>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72" name="Google Shape;158;p13"/>
          <p:cNvSpPr txBox="1"/>
          <p:nvPr>
            <p:ph type="title"/>
          </p:nvPr>
        </p:nvSpPr>
        <p:spPr>
          <a:xfrm>
            <a:off x="699452" y="891793"/>
            <a:ext cx="5014595" cy="518159"/>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3200" lang="en-US"/>
              <a:t>WHO ARE THE END USERS?</a:t>
            </a:r>
            <a:endParaRPr sz="3200"/>
          </a:p>
        </p:txBody>
      </p:sp>
      <p:pic>
        <p:nvPicPr>
          <p:cNvPr id="2097162" name="Google Shape;159;p13"/>
          <p:cNvPicPr preferRelativeResize="0">
            <a:picLocks/>
          </p:cNvPicPr>
          <p:nvPr/>
        </p:nvPicPr>
        <p:blipFill rotWithShape="1">
          <a:blip xmlns:r="http://schemas.openxmlformats.org/officeDocument/2006/relationships" r:embed="rId1">
            <a:alphaModFix/>
          </a:blip>
          <a:srcRect l="0" t="0" r="0" b="0"/>
          <a:stretch>
            <a:fillRect/>
          </a:stretch>
        </p:blipFill>
        <p:spPr>
          <a:xfrm>
            <a:off x="723900" y="6172200"/>
            <a:ext cx="2181225" cy="485775"/>
          </a:xfrm>
          <a:prstGeom prst="rect"/>
          <a:noFill/>
          <a:ln>
            <a:noFill/>
          </a:ln>
        </p:spPr>
      </p:pic>
      <p:sp>
        <p:nvSpPr>
          <p:cNvPr id="1048673" name="Google Shape;160;p13"/>
          <p:cNvSpPr txBox="1"/>
          <p:nvPr>
            <p:ph type="sldNum" idx="12"/>
          </p:nvPr>
        </p:nvSpPr>
        <p:spPr>
          <a:xfrm>
            <a:off x="11353418" y="6473337"/>
            <a:ext cx="151129" cy="191770"/>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7</a:t>
            </a:fld>
          </a:p>
        </p:txBody>
      </p:sp>
      <p:sp>
        <p:nvSpPr>
          <p:cNvPr id="1048674" name="Google Shape;161;p13"/>
          <p:cNvSpPr txBox="1"/>
          <p:nvPr/>
        </p:nvSpPr>
        <p:spPr>
          <a:xfrm>
            <a:off x="723900" y="2274838"/>
            <a:ext cx="7750540" cy="34442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000" lang="en-US">
                <a:solidFill>
                  <a:schemeClr val="dk1"/>
                </a:solidFill>
                <a:latin typeface="Calibri"/>
                <a:ea typeface="Calibri"/>
                <a:cs typeface="Calibri"/>
                <a:sym typeface="Calibri"/>
              </a:rPr>
              <a:t>The end users in employee performance analysis typically include:</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   1. **Human Resources (HR) Managers:** They use the insights to make informed decisions about promotions, training, and development.</a:t>
            </a: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   2. **Team Leaders and Supervisors:** They apply performance data to provide feedback, set goals, and manage team performance.</a:t>
            </a: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   3. **Employees:** They benefit from feedback and performance evaluations that help them improve and advance in their careers.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51" name="Shape 165"/>
        <p:cNvGrpSpPr/>
        <p:nvPr/>
      </p:nvGrpSpPr>
      <p:grpSpPr>
        <a:xfrm>
          <a:off x="0" y="0"/>
          <a:ext cx="0" cy="0"/>
          <a:chOff x="0" y="0"/>
          <a:chExt cx="0" cy="0"/>
        </a:xfrm>
      </p:grpSpPr>
      <p:pic>
        <p:nvPicPr>
          <p:cNvPr id="2097163" name="Google Shape;166;p14"/>
          <p:cNvPicPr preferRelativeResize="0">
            <a:picLocks/>
          </p:cNvPicPr>
          <p:nvPr/>
        </p:nvPicPr>
        <p:blipFill rotWithShape="1">
          <a:blip xmlns:r="http://schemas.openxmlformats.org/officeDocument/2006/relationships" r:embed="rId1">
            <a:alphaModFix/>
          </a:blip>
          <a:srcRect l="0" t="0" r="0" b="0"/>
          <a:stretch>
            <a:fillRect/>
          </a:stretch>
        </p:blipFill>
        <p:spPr>
          <a:xfrm>
            <a:off x="0" y="1476375"/>
            <a:ext cx="2695574" cy="3248025"/>
          </a:xfrm>
          <a:prstGeom prst="rect"/>
          <a:noFill/>
          <a:ln>
            <a:noFill/>
          </a:ln>
        </p:spPr>
      </p:pic>
      <p:sp>
        <p:nvSpPr>
          <p:cNvPr id="1048677" name="Google Shape;167;p14"/>
          <p:cNvSpPr/>
          <p:nvPr/>
        </p:nvSpPr>
        <p:spPr>
          <a:xfrm>
            <a:off x="8949659" y="428686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78" name="Google Shape;168;p14"/>
          <p:cNvSpPr/>
          <p:nvPr/>
        </p:nvSpPr>
        <p:spPr>
          <a:xfrm>
            <a:off x="8001000" y="2108718"/>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79" name="Google Shape;169;p14"/>
          <p:cNvSpPr/>
          <p:nvPr/>
        </p:nvSpPr>
        <p:spPr>
          <a:xfrm>
            <a:off x="9087771" y="4514082"/>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80" name="Google Shape;170;p14"/>
          <p:cNvSpPr txBox="1"/>
          <p:nvPr>
            <p:ph type="title"/>
          </p:nvPr>
        </p:nvSpPr>
        <p:spPr>
          <a:xfrm>
            <a:off x="558165" y="857885"/>
            <a:ext cx="9763125" cy="546726"/>
          </a:xfrm>
          <a:prstGeom prst="rect"/>
          <a:noFill/>
          <a:ln>
            <a:noFill/>
          </a:ln>
        </p:spPr>
        <p:txBody>
          <a:bodyPr anchor="t" anchorCtr="0" bIns="0" lIns="0" rIns="0" spcFirstLastPara="1" tIns="13325" wrap="square">
            <a:spAutoFit/>
          </a:bodyPr>
          <a:p>
            <a:pPr algn="l" indent="0" lvl="0" marL="12700" rtl="0">
              <a:lnSpc>
                <a:spcPct val="100000"/>
              </a:lnSpc>
              <a:spcBef>
                <a:spcPts val="0"/>
              </a:spcBef>
              <a:spcAft>
                <a:spcPts val="0"/>
              </a:spcAft>
              <a:buNone/>
            </a:pPr>
            <a:r>
              <a:rPr sz="3600" lang="en-US"/>
              <a:t>OUR SOLUTION AND ITS VALUE PROPOSITION</a:t>
            </a:r>
          </a:p>
        </p:txBody>
      </p:sp>
      <p:pic>
        <p:nvPicPr>
          <p:cNvPr id="2097164" name="Google Shape;171;p14"/>
          <p:cNvPicPr preferRelativeResize="0">
            <a:picLocks/>
          </p:cNvPicPr>
          <p:nvPr/>
        </p:nvPicPr>
        <p:blipFill rotWithShape="1">
          <a:blip xmlns:r="http://schemas.openxmlformats.org/officeDocument/2006/relationships" r:embed="rId2">
            <a:alphaModFix/>
          </a:blip>
          <a:srcRect l="0" t="0" r="0" b="0"/>
          <a:stretch>
            <a:fillRect/>
          </a:stretch>
        </p:blipFill>
        <p:spPr>
          <a:xfrm>
            <a:off x="676275" y="6467475"/>
            <a:ext cx="2143125" cy="200025"/>
          </a:xfrm>
          <a:prstGeom prst="rect"/>
          <a:noFill/>
          <a:ln>
            <a:noFill/>
          </a:ln>
        </p:spPr>
      </p:pic>
      <p:sp>
        <p:nvSpPr>
          <p:cNvPr id="1048681" name="Google Shape;172;p14"/>
          <p:cNvSpPr txBox="1"/>
          <p:nvPr>
            <p:ph type="sldNum" idx="12"/>
          </p:nvPr>
        </p:nvSpPr>
        <p:spPr>
          <a:xfrm>
            <a:off x="11353418" y="6473337"/>
            <a:ext cx="151129" cy="191770"/>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8</a:t>
            </a:fld>
          </a:p>
        </p:txBody>
      </p:sp>
      <p:sp>
        <p:nvSpPr>
          <p:cNvPr id="1048682" name="Google Shape;173;p14"/>
          <p:cNvSpPr txBox="1"/>
          <p:nvPr/>
        </p:nvSpPr>
        <p:spPr>
          <a:xfrm>
            <a:off x="3251480" y="2459603"/>
            <a:ext cx="6102070" cy="25044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3200" lang="en-US">
                <a:solidFill>
                  <a:schemeClr val="dk1"/>
                </a:solidFill>
                <a:latin typeface="Calibri"/>
                <a:ea typeface="Calibri"/>
                <a:cs typeface="Calibri"/>
                <a:sym typeface="Calibri"/>
              </a:rPr>
              <a:t>*Filtering – to fill the missing values.</a:t>
            </a:r>
          </a:p>
          <a:p>
            <a:pPr algn="l" indent="0" lvl="0" marL="0" marR="0" rtl="0">
              <a:spcBef>
                <a:spcPts val="0"/>
              </a:spcBef>
              <a:spcAft>
                <a:spcPts val="0"/>
              </a:spcAft>
              <a:buNone/>
            </a:pPr>
            <a:r>
              <a:rPr sz="3200" lang="en-US">
                <a:solidFill>
                  <a:schemeClr val="dk1"/>
                </a:solidFill>
                <a:latin typeface="Calibri"/>
                <a:ea typeface="Calibri"/>
                <a:cs typeface="Calibri"/>
                <a:sym typeface="Calibri"/>
              </a:rPr>
              <a:t>*Conditional formating- blank values.</a:t>
            </a:r>
          </a:p>
          <a:p>
            <a:pPr algn="l" indent="0" lvl="0" marL="0" marR="0" rtl="0">
              <a:spcBef>
                <a:spcPts val="0"/>
              </a:spcBef>
              <a:spcAft>
                <a:spcPts val="0"/>
              </a:spcAft>
              <a:buNone/>
            </a:pPr>
            <a:r>
              <a:rPr sz="3200" lang="en-US">
                <a:solidFill>
                  <a:schemeClr val="dk1"/>
                </a:solidFill>
                <a:latin typeface="Calibri"/>
                <a:ea typeface="Calibri"/>
                <a:cs typeface="Calibri"/>
                <a:sym typeface="Calibri"/>
              </a:rPr>
              <a:t>*Using- Pivot table &amp; Chart.</a:t>
            </a:r>
            <a:endParaRPr sz="32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54" name="Shape 177"/>
        <p:cNvGrpSpPr/>
        <p:nvPr/>
      </p:nvGrpSpPr>
      <p:grpSpPr>
        <a:xfrm>
          <a:off x="0" y="0"/>
          <a:ext cx="0" cy="0"/>
          <a:chOff x="0" y="0"/>
          <a:chExt cx="0" cy="0"/>
        </a:xfrm>
      </p:grpSpPr>
      <p:sp>
        <p:nvSpPr>
          <p:cNvPr id="1048685" name="Google Shape;178;p15"/>
          <p:cNvSpPr txBox="1"/>
          <p:nvPr>
            <p:ph type="title"/>
          </p:nvPr>
        </p:nvSpPr>
        <p:spPr>
          <a:xfrm>
            <a:off x="755332" y="385444"/>
            <a:ext cx="10681335" cy="723901"/>
          </a:xfrm>
          <a:prstGeom prst="rect"/>
          <a:noFill/>
          <a:ln>
            <a:noFill/>
          </a:ln>
        </p:spPr>
        <p:txBody>
          <a:bodyPr anchor="t" anchorCtr="0" bIns="0" lIns="0" rIns="0" spcFirstLastPara="1" tIns="0" wrap="square">
            <a:spAutoFit/>
          </a:bodyPr>
          <a:p>
            <a:pPr algn="l" indent="0" lvl="0" marL="0" rtl="0">
              <a:spcBef>
                <a:spcPts val="0"/>
              </a:spcBef>
              <a:spcAft>
                <a:spcPts val="0"/>
              </a:spcAft>
              <a:buNone/>
            </a:pPr>
            <a:r>
              <a:rPr lang="en-US"/>
              <a:t>Dataset Description</a:t>
            </a:r>
          </a:p>
        </p:txBody>
      </p:sp>
      <p:sp>
        <p:nvSpPr>
          <p:cNvPr id="1048686" name="Google Shape;179;p15"/>
          <p:cNvSpPr txBox="1"/>
          <p:nvPr/>
        </p:nvSpPr>
        <p:spPr>
          <a:xfrm flipH="1">
            <a:off x="910757" y="1209577"/>
            <a:ext cx="8142166" cy="49174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400" lang="en-US">
                <a:solidFill>
                  <a:schemeClr val="dk1"/>
                </a:solidFill>
                <a:latin typeface="Calibri"/>
                <a:ea typeface="Calibri"/>
                <a:cs typeface="Calibri"/>
                <a:sym typeface="Calibri"/>
              </a:rPr>
              <a:t>Employee data set- Kaggle</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There are 26 features</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The important ten features are,</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 Employment ID</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*First name</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*Last name </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*Gender</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*Employee status</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*Employee type</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*Employee classification</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*Performance score</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*Current employee ratings</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 Business units</a:t>
            </a:r>
          </a:p>
          <a:p>
            <a:pPr algn="l" indent="0" lvl="0" marL="0" marR="0" rtl="0">
              <a:spcBef>
                <a:spcPts val="0"/>
              </a:spcBef>
              <a:spcAft>
                <a:spcPts val="0"/>
              </a:spcAft>
              <a:buNone/>
            </a:pPr>
            <a:r>
              <a:t/>
            </a:r>
            <a:endParaRPr sz="24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ScaleCrop>0</ScaleCrop>
  <LinksUpToDate>0</LinksUpToDate>
</Properties>
</file>

<file path=docProps/core.xml><?xml version="1.0" encoding="utf-8"?>
<cp:coreProperties xmlns:cp="http://schemas.openxmlformats.org/package/2006/metadata/core-properties" xmlns:dc="http://purl.org/dc/elements/1.1/" xmlns:dcterms="http://purl.org/dc/terms/" xmlns:xsi="http://www.w3.org/2001/XMLSchema-instance">
  <dc:creator>CPH2035</dc:creator>
  <dcterms:created xsi:type="dcterms:W3CDTF">2024-08-31T15:42:38Z</dcterms:created>
  <dcterms:modified xsi:type="dcterms:W3CDTF">2024-09-10T04:31:41Z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49b1eeb5284f4287b0774ee28423c27f</vt:lpwstr>
  </property>
</Properties>
</file>