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708" r:id="rId1"/>
  </p:sldMasterIdLst>
  <p:notesMasterIdLst>
    <p:notesMasterId r:id="rId2"/>
  </p:notesMasterIdLst>
  <p:sldIdLst>
    <p:sldId id="462" r:id="rId3"/>
    <p:sldId id="463" r:id="rId4"/>
    <p:sldId id="464" r:id="rId5"/>
    <p:sldId id="465" r:id="rId6"/>
    <p:sldId id="466" r:id="rId7"/>
    <p:sldId id="467" r:id="rId8"/>
    <p:sldId id="468" r:id="rId9"/>
    <p:sldId id="469" r:id="rId10"/>
    <p:sldId id="470" r:id="rId11"/>
    <p:sldId id="471" r:id="rId12"/>
    <p:sldId id="473" r:id="rId13"/>
    <p:sldId id="474" r:id="rId14"/>
    <p:sldId id="475" r:id="rId15"/>
    <p:sldId id="476" r:id="rId16"/>
    <p:sldId id="477" r:id="rId17"/>
    <p:sldId id="478" r:id="rId18"/>
    <p:sldId id="479" r:id="rId19"/>
    <p:sldId id="480" r:id="rId20"/>
    <p:sldId id="481" r:id="rId21"/>
    <p:sldId id="482" r:id="rId22"/>
  </p:sldIdLst>
  <p:sldSz type="screen16x9" cy="5143500" cx="9144000"/>
  <p:notesSz cx="6858000" cy="9144000"/>
  <p:embeddedFontLst>
    <p:embeddedFont>
      <p:font typeface="Roboto" panose="02000000000000000000" pitchFamily="2" charset="0"/>
      <p:regular r:id="rId23"/>
      <p:bold r:id="rId24"/>
      <p:italic r:id="rId25"/>
      <p:boldItalic r:id="rId26"/>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11" d="100"/>
          <a:sy n="111" d="100"/>
        </p:scale>
        <p:origin x="393" y="4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font" Target="fonts/font1.fntdata"/><Relationship Id="rId24" Type="http://schemas.openxmlformats.org/officeDocument/2006/relationships/font" Target="fonts/font2.fntdata"/><Relationship Id="rId25" Type="http://schemas.openxmlformats.org/officeDocument/2006/relationships/font" Target="fonts/font3.fntdata"/><Relationship Id="rId26" Type="http://schemas.openxmlformats.org/officeDocument/2006/relationships/font" Target="fonts/font4.fntdata"/><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5" name="Shape 2"/>
        <p:cNvGrpSpPr/>
        <p:nvPr/>
      </p:nvGrpSpPr>
      <p:grpSpPr>
        <a:xfrm>
          <a:off x="0" y="0"/>
          <a:ext cx="0" cy="0"/>
          <a:chOff x="0" y="0"/>
          <a:chExt cx="0" cy="0"/>
        </a:xfrm>
      </p:grpSpPr>
      <p:sp>
        <p:nvSpPr>
          <p:cNvPr id="104870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57"/>
        <p:cNvGrpSpPr/>
        <p:nvPr/>
      </p:nvGrpSpPr>
      <p:grpSpPr>
        <a:xfrm>
          <a:off x="0" y="0"/>
          <a:ext cx="0" cy="0"/>
          <a:chOff x="0" y="0"/>
          <a:chExt cx="0" cy="0"/>
        </a:xfrm>
      </p:grpSpPr>
      <p:sp>
        <p:nvSpPr>
          <p:cNvPr id="1048597" name="Google Shape;58;p5:notes"/>
          <p:cNvSpPr>
            <a:spLocks noChangeAspect="1" noRot="1" noGrp="1"/>
          </p:cNvSpPr>
          <p:nvPr>
            <p:ph type="sldImg" idx="2"/>
          </p:nvPr>
        </p:nvSpPr>
        <p:spPr>
          <a:xfrm>
            <a:off x="533400" y="763588"/>
            <a:ext cx="6704013" cy="37719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59;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158750" rtl="0">
              <a:lnSpc>
                <a:spcPct val="100000"/>
              </a:lnSpc>
              <a:spcBef>
                <a:spcPts val="0"/>
              </a:spcBef>
              <a:spcAft>
                <a:spcPts val="0"/>
              </a:spcAft>
              <a:buSzPts val="1100"/>
              <a:buNone/>
            </a:pPr>
            <a:endParaRPr b="1"/>
          </a:p>
        </p:txBody>
      </p:sp>
      <p:sp>
        <p:nvSpPr>
          <p:cNvPr id="1048599" name="Google Shape;60;p5:notes"/>
          <p:cNvSpPr txBox="1">
            <a:spLocks noGrp="1"/>
          </p:cNvSpPr>
          <p:nvPr>
            <p:ph type="sldNum" idx="12"/>
          </p:nvPr>
        </p:nvSpPr>
        <p:spPr>
          <a:xfrm>
            <a:off x="0" y="0"/>
            <a:ext cx="3000000" cy="3000000"/>
          </a:xfrm>
          <a:prstGeom prst="rect"/>
          <a:noFill/>
          <a:ln>
            <a:noFill/>
          </a:ln>
        </p:spPr>
        <p:txBody>
          <a:bodyPr anchor="t"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400"/>
              <a:buFont typeface="Arial"/>
              <a:buNone/>
            </a:pPr>
            <a:fld id="{00000000-1234-1234-1234-123412341234}" type="slidenum">
              <a:rPr b="0" cap="none" sz="1400" i="0" lang="en" strike="noStrike" u="none">
                <a:solidFill>
                  <a:srgbClr val="000000"/>
                </a:solidFill>
                <a:latin typeface="Times New Roman"/>
                <a:ea typeface="Times New Roman"/>
                <a:cs typeface="Times New Roman"/>
                <a:sym typeface="Times New Roman"/>
              </a:rPr>
              <a:t>1</a:t>
            </a:fld>
            <a:endParaRPr b="0" cap="none" sz="1400" i="0" strike="noStrike"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43"/>
        <p:cNvGrpSpPr/>
        <p:nvPr/>
      </p:nvGrpSpPr>
      <p:grpSpPr>
        <a:xfrm>
          <a:off x="0" y="0"/>
          <a:ext cx="0" cy="0"/>
          <a:chOff x="0" y="0"/>
          <a:chExt cx="0" cy="0"/>
        </a:xfrm>
      </p:grpSpPr>
      <p:sp>
        <p:nvSpPr>
          <p:cNvPr id="1048642" name="Google Shape;144;p4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43" name="Google Shape;145;p4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50"/>
        <p:cNvGrpSpPr/>
        <p:nvPr/>
      </p:nvGrpSpPr>
      <p:grpSpPr>
        <a:xfrm>
          <a:off x="0" y="0"/>
          <a:ext cx="0" cy="0"/>
          <a:chOff x="0" y="0"/>
          <a:chExt cx="0" cy="0"/>
        </a:xfrm>
      </p:grpSpPr>
      <p:sp>
        <p:nvSpPr>
          <p:cNvPr id="1048647" name="Google Shape;151;p4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48" name="Google Shape;152;p4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50"/>
        <p:cNvGrpSpPr/>
        <p:nvPr/>
      </p:nvGrpSpPr>
      <p:grpSpPr>
        <a:xfrm>
          <a:off x="0" y="0"/>
          <a:ext cx="0" cy="0"/>
          <a:chOff x="0" y="0"/>
          <a:chExt cx="0" cy="0"/>
        </a:xfrm>
      </p:grpSpPr>
      <p:sp>
        <p:nvSpPr>
          <p:cNvPr id="1048650" name="Google Shape;151;p4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51" name="Google Shape;152;p4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50"/>
        <p:cNvGrpSpPr/>
        <p:nvPr/>
      </p:nvGrpSpPr>
      <p:grpSpPr>
        <a:xfrm>
          <a:off x="0" y="0"/>
          <a:ext cx="0" cy="0"/>
          <a:chOff x="0" y="0"/>
          <a:chExt cx="0" cy="0"/>
        </a:xfrm>
      </p:grpSpPr>
      <p:sp>
        <p:nvSpPr>
          <p:cNvPr id="1048653" name="Google Shape;151;p4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54" name="Google Shape;152;p4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150"/>
        <p:cNvGrpSpPr/>
        <p:nvPr/>
      </p:nvGrpSpPr>
      <p:grpSpPr>
        <a:xfrm>
          <a:off x="0" y="0"/>
          <a:ext cx="0" cy="0"/>
          <a:chOff x="0" y="0"/>
          <a:chExt cx="0" cy="0"/>
        </a:xfrm>
      </p:grpSpPr>
      <p:sp>
        <p:nvSpPr>
          <p:cNvPr id="1048656" name="Google Shape;151;p4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57" name="Google Shape;152;p4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150"/>
        <p:cNvGrpSpPr/>
        <p:nvPr/>
      </p:nvGrpSpPr>
      <p:grpSpPr>
        <a:xfrm>
          <a:off x="0" y="0"/>
          <a:ext cx="0" cy="0"/>
          <a:chOff x="0" y="0"/>
          <a:chExt cx="0" cy="0"/>
        </a:xfrm>
      </p:grpSpPr>
      <p:sp>
        <p:nvSpPr>
          <p:cNvPr id="1048659" name="Google Shape;151;p4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60" name="Google Shape;152;p4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156"/>
        <p:cNvGrpSpPr/>
        <p:nvPr/>
      </p:nvGrpSpPr>
      <p:grpSpPr>
        <a:xfrm>
          <a:off x="0" y="0"/>
          <a:ext cx="0" cy="0"/>
          <a:chOff x="0" y="0"/>
          <a:chExt cx="0" cy="0"/>
        </a:xfrm>
      </p:grpSpPr>
      <p:sp>
        <p:nvSpPr>
          <p:cNvPr id="1048662" name="Google Shape;157;g26d7b22060f_0_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63" name="Google Shape;158;g26d7b22060f_0_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156"/>
        <p:cNvGrpSpPr/>
        <p:nvPr/>
      </p:nvGrpSpPr>
      <p:grpSpPr>
        <a:xfrm>
          <a:off x="0" y="0"/>
          <a:ext cx="0" cy="0"/>
          <a:chOff x="0" y="0"/>
          <a:chExt cx="0" cy="0"/>
        </a:xfrm>
      </p:grpSpPr>
      <p:sp>
        <p:nvSpPr>
          <p:cNvPr id="1048665" name="Google Shape;157;g26d7b22060f_0_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66" name="Google Shape;158;g26d7b22060f_0_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162"/>
        <p:cNvGrpSpPr/>
        <p:nvPr/>
      </p:nvGrpSpPr>
      <p:grpSpPr>
        <a:xfrm>
          <a:off x="0" y="0"/>
          <a:ext cx="0" cy="0"/>
          <a:chOff x="0" y="0"/>
          <a:chExt cx="0" cy="0"/>
        </a:xfrm>
      </p:grpSpPr>
      <p:sp>
        <p:nvSpPr>
          <p:cNvPr id="1048669" name="Google Shape;163;p4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70" name="Google Shape;164;p49:notes"/>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168"/>
        <p:cNvGrpSpPr/>
        <p:nvPr/>
      </p:nvGrpSpPr>
      <p:grpSpPr>
        <a:xfrm>
          <a:off x="0" y="0"/>
          <a:ext cx="0" cy="0"/>
          <a:chOff x="0" y="0"/>
          <a:chExt cx="0" cy="0"/>
        </a:xfrm>
      </p:grpSpPr>
      <p:sp>
        <p:nvSpPr>
          <p:cNvPr id="1048673" name="Google Shape;169;p5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74" name="Google Shape;170;p5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78"/>
        <p:cNvGrpSpPr/>
        <p:nvPr/>
      </p:nvGrpSpPr>
      <p:grpSpPr>
        <a:xfrm>
          <a:off x="0" y="0"/>
          <a:ext cx="0" cy="0"/>
          <a:chOff x="0" y="0"/>
          <a:chExt cx="0" cy="0"/>
        </a:xfrm>
      </p:grpSpPr>
      <p:sp>
        <p:nvSpPr>
          <p:cNvPr id="1048606" name="Google Shape;79;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298450" lvl="0" marL="457200" rtl="0">
              <a:lnSpc>
                <a:spcPct val="100000"/>
              </a:lnSpc>
              <a:spcBef>
                <a:spcPts val="0"/>
              </a:spcBef>
              <a:spcAft>
                <a:spcPts val="0"/>
              </a:spcAft>
              <a:buSzPts val="1100"/>
              <a:buNone/>
            </a:pPr>
            <a:endParaRPr b="1"/>
          </a:p>
        </p:txBody>
      </p:sp>
      <p:sp>
        <p:nvSpPr>
          <p:cNvPr id="1048607" name="Google Shape;80;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175"/>
        <p:cNvGrpSpPr/>
        <p:nvPr/>
      </p:nvGrpSpPr>
      <p:grpSpPr>
        <a:xfrm>
          <a:off x="0" y="0"/>
          <a:ext cx="0" cy="0"/>
          <a:chOff x="0" y="0"/>
          <a:chExt cx="0" cy="0"/>
        </a:xfrm>
      </p:grpSpPr>
      <p:sp>
        <p:nvSpPr>
          <p:cNvPr id="1048681" name="Google Shape;176;p5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2" name="Google Shape;177;p5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88"/>
        <p:cNvGrpSpPr/>
        <p:nvPr/>
      </p:nvGrpSpPr>
      <p:grpSpPr>
        <a:xfrm>
          <a:off x="0" y="0"/>
          <a:ext cx="0" cy="0"/>
          <a:chOff x="0" y="0"/>
          <a:chExt cx="0" cy="0"/>
        </a:xfrm>
      </p:grpSpPr>
      <p:sp>
        <p:nvSpPr>
          <p:cNvPr id="1048610" name="Google Shape;89;p3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11" name="Google Shape;90;p3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95"/>
        <p:cNvGrpSpPr/>
        <p:nvPr/>
      </p:nvGrpSpPr>
      <p:grpSpPr>
        <a:xfrm>
          <a:off x="0" y="0"/>
          <a:ext cx="0" cy="0"/>
          <a:chOff x="0" y="0"/>
          <a:chExt cx="0" cy="0"/>
        </a:xfrm>
      </p:grpSpPr>
      <p:sp>
        <p:nvSpPr>
          <p:cNvPr id="1048614" name="Google Shape;96;p3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15" name="Google Shape;97;p3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02"/>
        <p:cNvGrpSpPr/>
        <p:nvPr/>
      </p:nvGrpSpPr>
      <p:grpSpPr>
        <a:xfrm>
          <a:off x="0" y="0"/>
          <a:ext cx="0" cy="0"/>
          <a:chOff x="0" y="0"/>
          <a:chExt cx="0" cy="0"/>
        </a:xfrm>
      </p:grpSpPr>
      <p:sp>
        <p:nvSpPr>
          <p:cNvPr id="1048618" name="Google Shape;103;p3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19" name="Google Shape;104;p3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09"/>
        <p:cNvGrpSpPr/>
        <p:nvPr/>
      </p:nvGrpSpPr>
      <p:grpSpPr>
        <a:xfrm>
          <a:off x="0" y="0"/>
          <a:ext cx="0" cy="0"/>
          <a:chOff x="0" y="0"/>
          <a:chExt cx="0" cy="0"/>
        </a:xfrm>
      </p:grpSpPr>
      <p:sp>
        <p:nvSpPr>
          <p:cNvPr id="1048623" name="Google Shape;110;p3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24" name="Google Shape;111;p3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17"/>
        <p:cNvGrpSpPr/>
        <p:nvPr/>
      </p:nvGrpSpPr>
      <p:grpSpPr>
        <a:xfrm>
          <a:off x="0" y="0"/>
          <a:ext cx="0" cy="0"/>
          <a:chOff x="0" y="0"/>
          <a:chExt cx="0" cy="0"/>
        </a:xfrm>
      </p:grpSpPr>
      <p:sp>
        <p:nvSpPr>
          <p:cNvPr id="1048627" name="Google Shape;118;p4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
        <p:nvSpPr>
          <p:cNvPr id="1048628" name="Google Shape;119;p40:notes"/>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24"/>
        <p:cNvGrpSpPr/>
        <p:nvPr/>
      </p:nvGrpSpPr>
      <p:grpSpPr>
        <a:xfrm>
          <a:off x="0" y="0"/>
          <a:ext cx="0" cy="0"/>
          <a:chOff x="0" y="0"/>
          <a:chExt cx="0" cy="0"/>
        </a:xfrm>
      </p:grpSpPr>
      <p:sp>
        <p:nvSpPr>
          <p:cNvPr id="1048630" name="Google Shape;125;g2c9eb45f32d_0_9: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1" name="Google Shape;126;g2c9eb45f32d_0_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29"/>
        <p:cNvGrpSpPr/>
        <p:nvPr/>
      </p:nvGrpSpPr>
      <p:grpSpPr>
        <a:xfrm>
          <a:off x="0" y="0"/>
          <a:ext cx="0" cy="0"/>
          <a:chOff x="0" y="0"/>
          <a:chExt cx="0" cy="0"/>
        </a:xfrm>
      </p:grpSpPr>
      <p:sp>
        <p:nvSpPr>
          <p:cNvPr id="1048638" name="Google Shape;130;p4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39" name="Google Shape;131;p4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3"/>
        <p:cNvGrpSpPr/>
        <p:nvPr/>
      </p:nvGrpSpPr>
      <p:grpSpPr>
        <a:xfrm>
          <a:off x="0" y="0"/>
          <a:ext cx="0" cy="0"/>
          <a:chOff x="0" y="0"/>
          <a:chExt cx="0" cy="0"/>
        </a:xfrm>
      </p:grpSpPr>
      <p:sp>
        <p:nvSpPr>
          <p:cNvPr id="1048582" name="Google Shape;14;p53"/>
          <p:cNvSpPr txBox="1">
            <a:spLocks noGrp="1"/>
          </p:cNvSpPr>
          <p:nvPr>
            <p:ph type="ctrTitle"/>
          </p:nvPr>
        </p:nvSpPr>
        <p:spPr>
          <a:xfrm>
            <a:off x="1143000" y="841375"/>
            <a:ext cx="6858000" cy="1790700"/>
          </a:xfrm>
          <a:prstGeom prst="rect"/>
          <a:noFill/>
          <a:ln>
            <a:noFill/>
          </a:ln>
        </p:spPr>
        <p:txBody>
          <a:bodyPr anchor="b"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60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583" name="Google Shape;15;p53"/>
          <p:cNvSpPr txBox="1">
            <a:spLocks noGrp="1"/>
          </p:cNvSpPr>
          <p:nvPr>
            <p:ph type="subTitle" idx="1"/>
          </p:nvPr>
        </p:nvSpPr>
        <p:spPr>
          <a:xfrm>
            <a:off x="1143000" y="2701925"/>
            <a:ext cx="6858000" cy="1241425"/>
          </a:xfrm>
          <a:prstGeom prst="rect"/>
          <a:noFill/>
          <a:ln>
            <a:noFill/>
          </a:ln>
        </p:spPr>
        <p:txBody>
          <a:bodyPr anchor="t" anchorCtr="0" bIns="45700" lIns="91425" rIns="91425" spcFirstLastPara="1" tIns="45700" wrap="square">
            <a:noAutofit/>
          </a:bodyPr>
          <a:lstStyle>
            <a:lvl1pPr algn="ctr"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2000"/>
              <a:buFont typeface="Arial"/>
              <a:buNone/>
              <a:defRPr b="0" cap="none" sz="20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1800"/>
              <a:buFont typeface="Arial"/>
              <a:buNone/>
              <a:defRPr b="0" cap="none" sz="18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9pPr>
          </a:lstStyle>
          <a:p/>
        </p:txBody>
      </p:sp>
      <p:sp>
        <p:nvSpPr>
          <p:cNvPr id="1048584" name="Google Shape;16;p53"/>
          <p:cNvSpPr txBox="1">
            <a:spLocks noGrp="1"/>
          </p:cNvSpPr>
          <p:nvPr>
            <p:ph type="dt" idx="10"/>
          </p:nvPr>
        </p:nvSpPr>
        <p:spPr>
          <a:xfrm>
            <a:off x="628650" y="4767263"/>
            <a:ext cx="2057400" cy="274637"/>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585" name="Google Shape;17;p53"/>
          <p:cNvSpPr txBox="1">
            <a:spLocks noGrp="1"/>
          </p:cNvSpPr>
          <p:nvPr>
            <p:ph type="ftr" idx="11"/>
          </p:nvPr>
        </p:nvSpPr>
        <p:spPr>
          <a:xfrm>
            <a:off x="3028950" y="4767263"/>
            <a:ext cx="3086100" cy="274637"/>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586" name="Google Shape;18;p53"/>
          <p:cNvSpPr txBox="1">
            <a:spLocks noGrp="1"/>
          </p:cNvSpPr>
          <p:nvPr>
            <p:ph type="sldNum" idx="12"/>
          </p:nvPr>
        </p:nvSpPr>
        <p:spPr>
          <a:xfrm>
            <a:off x="6457950" y="4767263"/>
            <a:ext cx="2057400" cy="274637"/>
          </a:xfrm>
          <a:prstGeom prst="rect"/>
          <a:noFill/>
          <a:ln>
            <a:noFill/>
          </a:ln>
        </p:spPr>
        <p:txBody>
          <a:bodyPr anchor="t" anchorCtr="0" bIns="45700" lIns="91425" rIns="91425" spcFirstLastPara="1" tIns="45700" wrap="square">
            <a:noAutofit/>
          </a:bodyPr>
          <a:lstStyle>
            <a:lvl1pPr algn="l" indent="0" lvl="0" mar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1pPr>
            <a:lvl2pPr algn="l" indent="0" lvl="1" mar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indent="0" lvl="2" mar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indent="0" lvl="3" mar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indent="0" lvl="4" mar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indent="0" lvl="5" mar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0" lvl="6" mar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0" lvl="7" mar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0" lvl="8" mar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a:pPr algn="l"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01" name="Shape 52"/>
        <p:cNvGrpSpPr/>
        <p:nvPr/>
      </p:nvGrpSpPr>
      <p:grpSpPr>
        <a:xfrm>
          <a:off x="0" y="0"/>
          <a:ext cx="0" cy="0"/>
          <a:chOff x="0" y="0"/>
          <a:chExt cx="0" cy="0"/>
        </a:xfrm>
      </p:grpSpPr>
      <p:sp>
        <p:nvSpPr>
          <p:cNvPr id="1048693" name="Google Shape;53;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marR="0" rtl="0">
              <a:lnSpc>
                <a:spcPct val="100000"/>
              </a:lnSpc>
              <a:spcBef>
                <a:spcPts val="0"/>
              </a:spcBef>
              <a:spcAft>
                <a:spcPts val="0"/>
              </a:spcAft>
              <a:buClr>
                <a:srgbClr val="000000"/>
              </a:buClr>
              <a:buSzPts val="1800"/>
              <a:buFont typeface="Arial"/>
              <a:buNone/>
              <a:defRPr b="0" cap="none" sz="1400" i="0" strike="noStrike" u="none">
                <a:solidFill>
                  <a:srgbClr val="000000"/>
                </a:solidFill>
                <a:latin typeface="Arial"/>
                <a:ea typeface="Arial"/>
                <a:cs typeface="Arial"/>
                <a:sym typeface="Arial"/>
              </a:defRPr>
            </a:lvl1pPr>
          </a:lstStyle>
          <a:p/>
        </p:txBody>
      </p:sp>
      <p:sp>
        <p:nvSpPr>
          <p:cNvPr id="1048694" name="Google Shape;54;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9" name="Shape 55"/>
        <p:cNvGrpSpPr/>
        <p:nvPr/>
      </p:nvGrpSpPr>
      <p:grpSpPr>
        <a:xfrm>
          <a:off x="0" y="0"/>
          <a:ext cx="0" cy="0"/>
          <a:chOff x="0" y="0"/>
          <a:chExt cx="0" cy="0"/>
        </a:xfrm>
      </p:grpSpPr>
      <p:sp>
        <p:nvSpPr>
          <p:cNvPr id="1048687" name="Google Shape;56;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8" name="Shape 19"/>
        <p:cNvGrpSpPr/>
        <p:nvPr/>
      </p:nvGrpSpPr>
      <p:grpSpPr>
        <a:xfrm>
          <a:off x="0" y="0"/>
          <a:ext cx="0" cy="0"/>
          <a:chOff x="0" y="0"/>
          <a:chExt cx="0" cy="0"/>
        </a:xfrm>
      </p:grpSpPr>
      <p:sp>
        <p:nvSpPr>
          <p:cNvPr id="1048600" name="Google Shape;20;p54"/>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66" name="Shape 21"/>
        <p:cNvGrpSpPr/>
        <p:nvPr/>
      </p:nvGrpSpPr>
      <p:grpSpPr>
        <a:xfrm>
          <a:off x="0" y="0"/>
          <a:ext cx="0" cy="0"/>
          <a:chOff x="0" y="0"/>
          <a:chExt cx="0" cy="0"/>
        </a:xfrm>
      </p:grpSpPr>
      <p:sp>
        <p:nvSpPr>
          <p:cNvPr id="1048644" name="Google Shape;22;p55"/>
          <p:cNvSpPr txBox="1">
            <a:spLocks noGrp="1"/>
          </p:cNvSpPr>
          <p:nvPr>
            <p:ph type="title"/>
          </p:nvPr>
        </p:nvSpPr>
        <p:spPr>
          <a:xfrm>
            <a:off x="628560" y="273780"/>
            <a:ext cx="7886430" cy="993870"/>
          </a:xfrm>
          <a:prstGeom prst="rect"/>
          <a:noFill/>
          <a:ln>
            <a:noFill/>
          </a:ln>
        </p:spPr>
        <p:txBody>
          <a:bodyPr anchor="ctr" anchorCtr="0" bIns="0" lIns="0" rIns="0" spcFirstLastPara="1" tIns="0" wrap="square">
            <a:noAutofit/>
          </a:bodyPr>
          <a:lstStyle>
            <a:lvl1pPr algn="l" lv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45" name="Google Shape;23;p55"/>
          <p:cNvSpPr txBox="1">
            <a:spLocks noGrp="1"/>
          </p:cNvSpPr>
          <p:nvPr>
            <p:ph type="subTitle" idx="1"/>
          </p:nvPr>
        </p:nvSpPr>
        <p:spPr>
          <a:xfrm>
            <a:off x="457110" y="1203390"/>
            <a:ext cx="8229330" cy="2982960"/>
          </a:xfrm>
          <a:prstGeom prst="rect"/>
          <a:noFill/>
          <a:ln>
            <a:noFill/>
          </a:ln>
        </p:spPr>
        <p:txBody>
          <a:bodyPr anchor="ctr" anchorCtr="0" bIns="0" lIns="0" rIns="0" spcFirstLastPara="1" tIns="0" wrap="square">
            <a:noAutofit/>
          </a:bodyPr>
          <a:lstStyle>
            <a:lvl1pPr algn="l" lv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94" name="Shape 24"/>
        <p:cNvGrpSpPr/>
        <p:nvPr/>
      </p:nvGrpSpPr>
      <p:grpSpPr>
        <a:xfrm>
          <a:off x="0" y="0"/>
          <a:ext cx="0" cy="0"/>
          <a:chOff x="0" y="0"/>
          <a:chExt cx="0" cy="0"/>
        </a:xfrm>
      </p:grpSpPr>
      <p:sp>
        <p:nvSpPr>
          <p:cNvPr id="1048675" name="Google Shape;25;p56"/>
          <p:cNvSpPr txBox="1">
            <a:spLocks noGrp="1"/>
          </p:cNvSpPr>
          <p:nvPr>
            <p:ph type="title"/>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Clr>
                <a:srgbClr val="000000"/>
              </a:buClr>
              <a:buSzPts val="1400"/>
              <a:buFont typeface="Arial"/>
              <a:buNone/>
              <a:defRPr b="0" cap="none" sz="24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6" name="Google Shape;26;p56"/>
          <p:cNvSpPr txBox="1">
            <a:spLocks noGrp="1"/>
          </p:cNvSpPr>
          <p:nvPr>
            <p:ph type="body" idx="1"/>
          </p:nvPr>
        </p:nvSpPr>
        <p:spPr>
          <a:xfrm>
            <a:off x="0" y="0"/>
            <a:ext cx="3000000" cy="3000000"/>
          </a:xfrm>
          <a:prstGeom prst="rect"/>
          <a:noFill/>
          <a:ln>
            <a:noFill/>
          </a:ln>
        </p:spPr>
        <p:txBody>
          <a:bodyPr anchor="t" anchorCtr="0" bIns="0" lIns="0" rIns="0" spcFirstLastPara="1" tIns="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400" i="0" strike="noStrike" u="none">
                <a:solidFill>
                  <a:schemeClr val="dk1"/>
                </a:solidFill>
                <a:latin typeface="Arial"/>
                <a:ea typeface="Arial"/>
                <a:cs typeface="Arial"/>
                <a:sym typeface="Arial"/>
              </a:defRPr>
            </a:lvl1pPr>
            <a:lvl2pPr algn="l" indent="-228600" lvl="1" marL="914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indent="-228600" lvl="2" marL="1371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indent="-228600" lvl="3" marL="1828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indent="-228600" lvl="4" marL="22860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indent="-228600" lvl="5" marL="27432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7" name="Google Shape;27;p56"/>
          <p:cNvSpPr txBox="1">
            <a:spLocks noGrp="1"/>
          </p:cNvSpPr>
          <p:nvPr>
            <p:ph type="ftr" idx="11"/>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Clr>
                <a:srgbClr val="000000"/>
              </a:buClr>
              <a:buSzPts val="1400"/>
              <a:buFont typeface="Arial"/>
              <a:buNone/>
              <a:defRPr b="0" cap="none" sz="8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8" name="Google Shape;28;p56"/>
          <p:cNvSpPr txBox="1">
            <a:spLocks noGrp="1"/>
          </p:cNvSpPr>
          <p:nvPr>
            <p:ph type="dt" idx="10"/>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Clr>
                <a:srgbClr val="000000"/>
              </a:buClr>
              <a:buSzPts val="1400"/>
              <a:buFont typeface="Arial"/>
              <a:buNone/>
              <a:defRPr b="0" cap="none" sz="1400" i="0" strike="noStrike" u="none">
                <a:solidFill>
                  <a:srgbClr val="888888"/>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679" name="Google Shape;29;p56"/>
          <p:cNvSpPr txBox="1">
            <a:spLocks noGrp="1"/>
          </p:cNvSpPr>
          <p:nvPr>
            <p:ph type="sldNum" idx="12"/>
          </p:nvPr>
        </p:nvSpPr>
        <p:spPr>
          <a:xfrm>
            <a:off x="0" y="0"/>
            <a:ext cx="3000000" cy="3000000"/>
          </a:xfrm>
          <a:prstGeom prst="rect"/>
          <a:noFill/>
          <a:ln>
            <a:noFill/>
          </a:ln>
        </p:spPr>
        <p:txBody>
          <a:bodyPr anchor="t" anchorCtr="0" bIns="0" lIns="0" rIns="0" spcFirstLastPara="1" tIns="0" wrap="square">
            <a:noAutofit/>
          </a:bodyPr>
          <a:lstStyle>
            <a:lvl1pPr algn="r" indent="0" lvl="0" marL="0" marR="0" rtl="0">
              <a:lnSpc>
                <a:spcPct val="100000"/>
              </a:lnSpc>
              <a:spcBef>
                <a:spcPts val="0"/>
              </a:spcBef>
              <a:spcAft>
                <a:spcPts val="0"/>
              </a:spcAft>
              <a:buClr>
                <a:srgbClr val="000000"/>
              </a:buClr>
              <a:buSzPts val="1400"/>
              <a:buFont typeface="Arial"/>
              <a:buNone/>
              <a:defRPr b="0" cap="none" sz="1400" i="0" strike="noStrike" u="none">
                <a:solidFill>
                  <a:srgbClr val="888888"/>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400"/>
              <a:buFont typeface="Arial"/>
              <a:buNone/>
              <a:defRPr b="0" cap="none" sz="1400" i="0" strike="noStrike" u="none">
                <a:solidFill>
                  <a:srgbClr val="888888"/>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400"/>
              <a:buFont typeface="Arial"/>
              <a:buNone/>
              <a:defRPr b="0" cap="none" sz="1400" i="0" strike="noStrike" u="none">
                <a:solidFill>
                  <a:srgbClr val="888888"/>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400"/>
              <a:buFont typeface="Arial"/>
              <a:buNone/>
              <a:defRPr b="0" cap="none" sz="1400" i="0" strike="noStrike" u="none">
                <a:solidFill>
                  <a:srgbClr val="888888"/>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400"/>
              <a:buFont typeface="Arial"/>
              <a:buNone/>
              <a:defRPr b="0" cap="none" sz="1400" i="0" strike="noStrike" u="none">
                <a:solidFill>
                  <a:srgbClr val="888888"/>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400"/>
              <a:buFont typeface="Arial"/>
              <a:buNone/>
              <a:defRPr b="0" cap="none" sz="1400" i="0" strike="noStrike" u="none">
                <a:solidFill>
                  <a:srgbClr val="888888"/>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400"/>
              <a:buFont typeface="Arial"/>
              <a:buNone/>
              <a:defRPr b="0" cap="none" sz="1400" i="0" strike="noStrike" u="none">
                <a:solidFill>
                  <a:srgbClr val="888888"/>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400"/>
              <a:buFont typeface="Arial"/>
              <a:buNone/>
              <a:defRPr b="0" cap="none" sz="1400" i="0" strike="noStrike" u="none">
                <a:solidFill>
                  <a:srgbClr val="888888"/>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400"/>
              <a:buFont typeface="Arial"/>
              <a:buNone/>
              <a:defRPr b="0" cap="none" sz="1400" i="0" strike="noStrike" u="none">
                <a:solidFill>
                  <a:srgbClr val="888888"/>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2" name="Shape 30"/>
        <p:cNvGrpSpPr/>
        <p:nvPr/>
      </p:nvGrpSpPr>
      <p:grpSpPr>
        <a:xfrm>
          <a:off x="0" y="0"/>
          <a:ext cx="0" cy="0"/>
          <a:chOff x="0" y="0"/>
          <a:chExt cx="0" cy="0"/>
        </a:xfrm>
      </p:grpSpPr>
      <p:sp>
        <p:nvSpPr>
          <p:cNvPr id="1048695" name="Google Shape;31;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9pPr>
          </a:lstStyle>
          <a:p/>
        </p:txBody>
      </p:sp>
      <p:sp>
        <p:nvSpPr>
          <p:cNvPr id="1048696" name="Google Shape;32;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marR="0" rtl="0">
              <a:lnSpc>
                <a:spcPct val="115000"/>
              </a:lnSpc>
              <a:spcBef>
                <a:spcPts val="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97" name="Google Shape;33;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98" name="Shape 34"/>
        <p:cNvGrpSpPr/>
        <p:nvPr/>
      </p:nvGrpSpPr>
      <p:grpSpPr>
        <a:xfrm>
          <a:off x="0" y="0"/>
          <a:ext cx="0" cy="0"/>
          <a:chOff x="0" y="0"/>
          <a:chExt cx="0" cy="0"/>
        </a:xfrm>
      </p:grpSpPr>
      <p:sp>
        <p:nvSpPr>
          <p:cNvPr id="1048683" name="Google Shape;35;p57"/>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9pPr>
          </a:lstStyle>
          <a:p/>
        </p:txBody>
      </p:sp>
      <p:sp>
        <p:nvSpPr>
          <p:cNvPr id="1048684" name="Google Shape;36;p57"/>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marR="0" rtl="0">
              <a:lnSpc>
                <a:spcPct val="115000"/>
              </a:lnSpc>
              <a:spcBef>
                <a:spcPts val="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85" name="Google Shape;37;p57"/>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marR="0" rtl="0">
              <a:lnSpc>
                <a:spcPct val="115000"/>
              </a:lnSpc>
              <a:spcBef>
                <a:spcPts val="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86" name="Google Shape;38;p57"/>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03" name="Shape 39"/>
        <p:cNvGrpSpPr/>
        <p:nvPr/>
      </p:nvGrpSpPr>
      <p:grpSpPr>
        <a:xfrm>
          <a:off x="0" y="0"/>
          <a:ext cx="0" cy="0"/>
          <a:chOff x="0" y="0"/>
          <a:chExt cx="0" cy="0"/>
        </a:xfrm>
      </p:grpSpPr>
      <p:sp>
        <p:nvSpPr>
          <p:cNvPr id="1048698" name="Google Shape;40;p58"/>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9pPr>
          </a:lstStyle>
          <a:p/>
        </p:txBody>
      </p:sp>
      <p:sp>
        <p:nvSpPr>
          <p:cNvPr id="1048699" name="Google Shape;41;p58"/>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marR="0" rtl="0">
              <a:lnSpc>
                <a:spcPct val="115000"/>
              </a:lnSpc>
              <a:spcBef>
                <a:spcPts val="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700" name="Google Shape;42;p5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4" name="Shape 43"/>
        <p:cNvGrpSpPr/>
        <p:nvPr/>
      </p:nvGrpSpPr>
      <p:grpSpPr>
        <a:xfrm>
          <a:off x="0" y="0"/>
          <a:ext cx="0" cy="0"/>
          <a:chOff x="0" y="0"/>
          <a:chExt cx="0" cy="0"/>
        </a:xfrm>
      </p:grpSpPr>
      <p:sp>
        <p:nvSpPr>
          <p:cNvPr id="1048701" name="Google Shape;44;p59"/>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9pPr>
          </a:lstStyle>
          <a:p/>
        </p:txBody>
      </p:sp>
      <p:sp>
        <p:nvSpPr>
          <p:cNvPr id="1048702" name="Google Shape;45;p59"/>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0" name="Shape 46"/>
        <p:cNvGrpSpPr/>
        <p:nvPr/>
      </p:nvGrpSpPr>
      <p:grpSpPr>
        <a:xfrm>
          <a:off x="0" y="0"/>
          <a:ext cx="0" cy="0"/>
          <a:chOff x="0" y="0"/>
          <a:chExt cx="0" cy="0"/>
        </a:xfrm>
      </p:grpSpPr>
      <p:sp>
        <p:nvSpPr>
          <p:cNvPr id="1048688" name="Google Shape;47;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9" name="Google Shape;48;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9pPr>
          </a:lstStyle>
          <a:p/>
        </p:txBody>
      </p:sp>
      <p:sp>
        <p:nvSpPr>
          <p:cNvPr id="1048690" name="Google Shape;49;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9pPr>
          </a:lstStyle>
          <a:p/>
        </p:txBody>
      </p:sp>
      <p:sp>
        <p:nvSpPr>
          <p:cNvPr id="1048691" name="Google Shape;50;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marR="0" rtl="0">
              <a:lnSpc>
                <a:spcPct val="115000"/>
              </a:lnSpc>
              <a:spcBef>
                <a:spcPts val="0"/>
              </a:spcBef>
              <a:spcAft>
                <a:spcPts val="0"/>
              </a:spcAft>
              <a:buClr>
                <a:srgbClr val="000000"/>
              </a:buClr>
              <a:buSzPts val="1800"/>
              <a:buFont typeface="Arial"/>
              <a:buChar char="●"/>
              <a:defRPr b="0" cap="none" sz="1400" i="0" strike="noStrike" u="none">
                <a:solidFill>
                  <a:srgbClr val="000000"/>
                </a:solidFill>
                <a:latin typeface="Arial"/>
                <a:ea typeface="Arial"/>
                <a:cs typeface="Arial"/>
                <a:sym typeface="Arial"/>
              </a:defRPr>
            </a:lvl1pPr>
            <a:lvl2pPr algn="l" indent="-317500" lvl="1" marL="9144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2pPr>
            <a:lvl3pPr algn="l" indent="-317500" lvl="2" marL="13716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3pPr>
            <a:lvl4pPr algn="l" indent="-317500" lvl="3" marL="18288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4pPr>
            <a:lvl5pPr algn="l" indent="-317500" lvl="4" marL="22860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5pPr>
            <a:lvl6pPr algn="l" indent="-317500" lvl="5" marL="27432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6pPr>
            <a:lvl7pPr algn="l" indent="-317500" lvl="6" marL="32004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7pPr>
            <a:lvl8pPr algn="l" indent="-317500" lvl="7" marL="36576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8pPr>
            <a:lvl9pPr algn="l" indent="-317500" lvl="8" marL="4114800" marR="0" rtl="0">
              <a:lnSpc>
                <a:spcPct val="115000"/>
              </a:lnSpc>
              <a:spcBef>
                <a:spcPts val="1600"/>
              </a:spcBef>
              <a:spcAft>
                <a:spcPts val="1600"/>
              </a:spcAft>
              <a:buClr>
                <a:srgbClr val="000000"/>
              </a:buClr>
              <a:buSzPts val="1400"/>
              <a:buFont typeface="Arial"/>
              <a:buChar char="■"/>
              <a:defRPr b="0" cap="none" sz="1400" i="0" strike="noStrike" u="none">
                <a:solidFill>
                  <a:srgbClr val="000000"/>
                </a:solidFill>
                <a:latin typeface="Arial"/>
                <a:ea typeface="Arial"/>
                <a:cs typeface="Arial"/>
                <a:sym typeface="Arial"/>
              </a:defRPr>
            </a:lvl9pPr>
          </a:lstStyle>
          <a:p/>
        </p:txBody>
      </p:sp>
      <p:sp>
        <p:nvSpPr>
          <p:cNvPr id="1048692" name="Google Shape;51;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Google Shape;6;p52"/>
          <p:cNvSpPr/>
          <p:nvPr/>
        </p:nvSpPr>
        <p:spPr>
          <a:xfrm>
            <a:off x="7283428" y="62784"/>
            <a:ext cx="1109472" cy="584656"/>
          </a:xfrm>
          <a:prstGeom prst="rect"/>
          <a:solidFill>
            <a:schemeClr val="l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pic>
        <p:nvPicPr>
          <p:cNvPr id="2097152" name="Google Shape;7;p52" descr="A close up of a sign  Description automatically generated"/>
          <p:cNvPicPr preferRelativeResize="0">
            <a:picLocks/>
          </p:cNvPicPr>
          <p:nvPr/>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Google Shape;8;p52"/>
          <p:cNvSpPr/>
          <p:nvPr/>
        </p:nvSpPr>
        <p:spPr>
          <a:xfrm>
            <a:off x="7594600" y="82567"/>
            <a:ext cx="165100" cy="412476"/>
          </a:xfrm>
          <a:prstGeom prst="rect"/>
          <a:solidFill>
            <a:srgbClr val="841910"/>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578" name="Google Shape;9;p52"/>
          <p:cNvSpPr/>
          <p:nvPr/>
        </p:nvSpPr>
        <p:spPr>
          <a:xfrm>
            <a:off x="7440249" y="82567"/>
            <a:ext cx="103551" cy="412476"/>
          </a:xfrm>
          <a:prstGeom prst="rect"/>
          <a:solidFill>
            <a:srgbClr val="21326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579" name="Google Shape;10;p52"/>
          <p:cNvSpPr/>
          <p:nvPr/>
        </p:nvSpPr>
        <p:spPr>
          <a:xfrm>
            <a:off x="0" y="5086350"/>
            <a:ext cx="9144000" cy="69850"/>
          </a:xfrm>
          <a:prstGeom prst="rect"/>
          <a:solidFill>
            <a:srgbClr val="21326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580" name="Google Shape;11;p52"/>
          <p:cNvSpPr/>
          <p:nvPr/>
        </p:nvSpPr>
        <p:spPr>
          <a:xfrm>
            <a:off x="0" y="88917"/>
            <a:ext cx="7283428" cy="406126"/>
          </a:xfrm>
          <a:prstGeom prst="rect"/>
          <a:solidFill>
            <a:srgbClr val="213264"/>
          </a:solidFill>
          <a:ln w="25400" cap="flat" cmpd="sng">
            <a:solidFill>
              <a:srgbClr val="213264"/>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581" name="Google Shape;12;p52"/>
          <p:cNvSpPr txBox="1"/>
          <p:nvPr/>
        </p:nvSpPr>
        <p:spPr>
          <a:xfrm>
            <a:off x="92480" y="105826"/>
            <a:ext cx="3953740" cy="369332"/>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 strike="noStrike" u="none">
                <a:solidFill>
                  <a:schemeClr val="lt1"/>
                </a:solidFill>
                <a:latin typeface="Arial"/>
                <a:ea typeface="Arial"/>
                <a:cs typeface="Arial"/>
                <a:sym typeface="Arial"/>
              </a:rPr>
              <a:t>Next Gen Employability Program</a:t>
            </a:r>
            <a:endParaRPr b="0" cap="none" sz="1400" i="0" strike="noStrike"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61"/>
        <p:cNvGrpSpPr/>
        <p:nvPr/>
      </p:nvGrpSpPr>
      <p:grpSpPr>
        <a:xfrm>
          <a:off x="0" y="0"/>
          <a:ext cx="0" cy="0"/>
          <a:chOff x="0" y="0"/>
          <a:chExt cx="0" cy="0"/>
        </a:xfrm>
      </p:grpSpPr>
      <p:sp>
        <p:nvSpPr>
          <p:cNvPr id="1048587" name="Google Shape;62;p5"/>
          <p:cNvSpPr/>
          <p:nvPr/>
        </p:nvSpPr>
        <p:spPr>
          <a:xfrm>
            <a:off x="0" y="0"/>
            <a:ext cx="9144000" cy="5143500"/>
          </a:xfrm>
          <a:prstGeom prst="rect"/>
          <a:solidFill>
            <a:srgbClr val="DFDDFB"/>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pic>
        <p:nvPicPr>
          <p:cNvPr id="2097153" name="Google Shape;63;p5" descr="A white circle in the sky  Description automatically generated"/>
          <p:cNvPicPr preferRelativeResize="0">
            <a:picLocks/>
          </p:cNvPicPr>
          <p:nvPr/>
        </p:nvPicPr>
        <p:blipFill rotWithShape="1">
          <a:blip xmlns:r="http://schemas.openxmlformats.org/officeDocument/2006/relationships" r:embed="rId1">
            <a:alphaModFix amt="5000"/>
          </a:blip>
          <a:srcRect t="5928" r="743" b="10202"/>
          <a:stretch>
            <a:fillRect/>
          </a:stretch>
        </p:blipFill>
        <p:spPr>
          <a:xfrm>
            <a:off x="13063" y="8585"/>
            <a:ext cx="9130937" cy="5143501"/>
          </a:xfrm>
          <a:prstGeom prst="rect"/>
          <a:noFill/>
          <a:ln>
            <a:noFill/>
          </a:ln>
        </p:spPr>
      </p:pic>
      <p:sp>
        <p:nvSpPr>
          <p:cNvPr id="1048588" name="Google Shape;64;p5"/>
          <p:cNvSpPr/>
          <p:nvPr/>
        </p:nvSpPr>
        <p:spPr>
          <a:xfrm>
            <a:off x="1865074" y="730897"/>
            <a:ext cx="6301139" cy="3966472"/>
          </a:xfrm>
          <a:prstGeom prst="rect"/>
          <a:solidFill>
            <a:srgbClr val="213163"/>
          </a:solidFill>
          <a:ln w="25400" cap="flat" cmpd="sng">
            <a:solidFill>
              <a:srgbClr val="213163"/>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589" name="Google Shape;65;p5"/>
          <p:cNvSpPr/>
          <p:nvPr/>
        </p:nvSpPr>
        <p:spPr>
          <a:xfrm>
            <a:off x="988684" y="1023080"/>
            <a:ext cx="6985200" cy="3451500"/>
          </a:xfrm>
          <a:prstGeom prst="rect"/>
          <a:solidFill>
            <a:schemeClr val="lt1"/>
          </a:solidFill>
          <a:ln w="25400" cap="flat" cmpd="sng">
            <a:solidFill>
              <a:schemeClr val="lt1"/>
            </a:solidFill>
            <a:prstDash val="solid"/>
            <a:round/>
            <a:headEnd type="none" w="sm" len="sm"/>
            <a:tailEnd type="none" w="sm" len="sm"/>
          </a:ln>
          <a:effectLst>
            <a:outerShdw algn="ctr" blurRad="508000" rotWithShape="0" sx="105000" sy="10500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590" name="Google Shape;66;p5"/>
          <p:cNvSpPr/>
          <p:nvPr/>
        </p:nvSpPr>
        <p:spPr>
          <a:xfrm>
            <a:off x="2490558" y="2787442"/>
            <a:ext cx="50564" cy="446915"/>
          </a:xfrm>
          <a:prstGeom prst="rect"/>
          <a:solidFill>
            <a:srgbClr val="FFE600"/>
          </a:solidFill>
          <a:ln w="25400" cap="flat" cmpd="sng">
            <a:solidFill>
              <a:srgbClr val="FFE600"/>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591" name="Google Shape;67;p5"/>
          <p:cNvSpPr txBox="1"/>
          <p:nvPr/>
        </p:nvSpPr>
        <p:spPr>
          <a:xfrm>
            <a:off x="2029564" y="2248174"/>
            <a:ext cx="5025352" cy="40011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 strike="noStrike" u="none">
                <a:solidFill>
                  <a:srgbClr val="161D23"/>
                </a:solidFill>
                <a:latin typeface="Arial"/>
                <a:ea typeface="Arial"/>
                <a:cs typeface="Arial"/>
                <a:sym typeface="Arial"/>
              </a:rPr>
              <a:t>NEXT GEN EMPLOYABILITY PROGRAM</a:t>
            </a:r>
            <a:endParaRPr b="0" cap="none" sz="1400" i="0" strike="noStrike" u="none">
              <a:solidFill>
                <a:srgbClr val="000000"/>
              </a:solidFill>
              <a:latin typeface="Arial"/>
              <a:ea typeface="Arial"/>
              <a:cs typeface="Arial"/>
              <a:sym typeface="Arial"/>
            </a:endParaRPr>
          </a:p>
        </p:txBody>
      </p:sp>
      <p:sp>
        <p:nvSpPr>
          <p:cNvPr id="1048592" name="Google Shape;68;p5"/>
          <p:cNvSpPr txBox="1"/>
          <p:nvPr/>
        </p:nvSpPr>
        <p:spPr>
          <a:xfrm>
            <a:off x="2541122" y="2795733"/>
            <a:ext cx="4019698" cy="40011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0" cap="none" sz="2000" i="0" lang="en" strike="noStrike" u="none">
                <a:solidFill>
                  <a:srgbClr val="161D23"/>
                </a:solidFill>
                <a:latin typeface="Arial"/>
                <a:ea typeface="Arial"/>
                <a:cs typeface="Arial"/>
                <a:sym typeface="Arial"/>
              </a:rPr>
              <a:t>Creating a future-ready workforce</a:t>
            </a:r>
            <a:endParaRPr b="0" cap="none" sz="1400" i="0" strike="noStrike" u="none">
              <a:solidFill>
                <a:srgbClr val="000000"/>
              </a:solidFill>
              <a:latin typeface="Arial"/>
              <a:ea typeface="Arial"/>
              <a:cs typeface="Arial"/>
              <a:sym typeface="Arial"/>
            </a:endParaRPr>
          </a:p>
        </p:txBody>
      </p:sp>
      <p:sp>
        <p:nvSpPr>
          <p:cNvPr id="1048593" name="Google Shape;69;p5"/>
          <p:cNvSpPr txBox="1"/>
          <p:nvPr/>
        </p:nvSpPr>
        <p:spPr>
          <a:xfrm>
            <a:off x="988675" y="3642533"/>
            <a:ext cx="1456800" cy="2769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200"/>
              <a:buFont typeface="Arial"/>
              <a:buNone/>
            </a:pPr>
            <a:r>
              <a:rPr b="0" cap="none" sz="1200" i="0" lang="en" strike="noStrike" u="none">
                <a:solidFill>
                  <a:schemeClr val="dk1"/>
                </a:solidFill>
                <a:latin typeface="Arial"/>
                <a:ea typeface="Arial"/>
                <a:cs typeface="Arial"/>
                <a:sym typeface="Arial"/>
              </a:rPr>
              <a:t>Team Members</a:t>
            </a:r>
            <a:endParaRPr b="0" cap="none" sz="1400" i="0" strike="noStrike" u="none">
              <a:solidFill>
                <a:srgbClr val="000000"/>
              </a:solidFill>
              <a:latin typeface="Arial"/>
              <a:ea typeface="Arial"/>
              <a:cs typeface="Arial"/>
              <a:sym typeface="Arial"/>
            </a:endParaRPr>
          </a:p>
        </p:txBody>
      </p:sp>
      <p:sp>
        <p:nvSpPr>
          <p:cNvPr id="1048594" name="Google Shape;70;p5"/>
          <p:cNvSpPr txBox="1"/>
          <p:nvPr/>
        </p:nvSpPr>
        <p:spPr>
          <a:xfrm>
            <a:off x="1095100" y="3956075"/>
            <a:ext cx="2874600" cy="4566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100"/>
              <a:buFont typeface="Arial"/>
              <a:buNone/>
            </a:pPr>
            <a:r>
              <a:rPr b="0" cap="none" dirty="0" sz="1100" i="0" lang="en" strike="noStrike" u="none">
                <a:solidFill>
                  <a:schemeClr val="dk1"/>
                </a:solidFill>
                <a:latin typeface="Arial"/>
                <a:ea typeface="Arial"/>
                <a:cs typeface="Arial"/>
                <a:sym typeface="Arial"/>
              </a:rPr>
              <a:t>Student Name :</a:t>
            </a:r>
            <a:r>
              <a:rPr dirty="0" sz="1100" lang="en">
                <a:solidFill>
                  <a:schemeClr val="dk1"/>
                </a:solidFill>
              </a:rPr>
              <a:t> P</a:t>
            </a:r>
            <a:r>
              <a:rPr dirty="0" sz="1100" lang="en-US">
                <a:solidFill>
                  <a:schemeClr val="dk1"/>
                </a:solidFill>
              </a:rPr>
              <a:t>R</a:t>
            </a:r>
            <a:r>
              <a:rPr dirty="0" sz="1100" lang="en-US">
                <a:solidFill>
                  <a:schemeClr val="dk1"/>
                </a:solidFill>
              </a:rPr>
              <a:t>E</a:t>
            </a:r>
            <a:r>
              <a:rPr dirty="0" sz="1100" lang="en-US">
                <a:solidFill>
                  <a:schemeClr val="dk1"/>
                </a:solidFill>
              </a:rPr>
              <a:t>M</a:t>
            </a:r>
            <a:r>
              <a:rPr dirty="0" sz="1100" lang="en-US">
                <a:solidFill>
                  <a:schemeClr val="dk1"/>
                </a:solidFill>
              </a:rPr>
              <a:t>K</a:t>
            </a:r>
            <a:r>
              <a:rPr dirty="0" sz="1100" lang="en-US">
                <a:solidFill>
                  <a:schemeClr val="dk1"/>
                </a:solidFill>
              </a:rPr>
              <a:t>U</a:t>
            </a:r>
            <a:r>
              <a:rPr dirty="0" sz="1100" lang="en-US">
                <a:solidFill>
                  <a:schemeClr val="dk1"/>
                </a:solidFill>
              </a:rPr>
              <a:t>M</a:t>
            </a:r>
            <a:r>
              <a:rPr dirty="0" sz="1100" lang="en-US">
                <a:solidFill>
                  <a:schemeClr val="dk1"/>
                </a:solidFill>
              </a:rPr>
              <a:t>A</a:t>
            </a:r>
            <a:r>
              <a:rPr dirty="0" sz="1100" lang="en-US">
                <a:solidFill>
                  <a:schemeClr val="dk1"/>
                </a:solidFill>
              </a:rPr>
              <a:t>R</a:t>
            </a:r>
            <a:r>
              <a:rPr dirty="0" sz="1100" lang="en-US">
                <a:solidFill>
                  <a:schemeClr val="dk1"/>
                </a:solidFill>
              </a:rPr>
              <a:t> </a:t>
            </a:r>
            <a:r>
              <a:rPr dirty="0" sz="1100" lang="en-US">
                <a:solidFill>
                  <a:schemeClr val="dk1"/>
                </a:solidFill>
              </a:rPr>
              <a:t>S</a:t>
            </a:r>
            <a:endParaRPr b="0" cap="none" dirty="0" sz="1400" i="0" strike="noStrike" u="none">
              <a:solidFill>
                <a:srgbClr val="000000"/>
              </a:solidFill>
              <a:latin typeface="Arial"/>
              <a:ea typeface="Arial"/>
              <a:cs typeface="Arial"/>
              <a:sym typeface="Arial"/>
            </a:endParaRPr>
          </a:p>
          <a:p>
            <a:pPr algn="l" indent="0" lvl="0" marL="0" marR="0" rtl="0">
              <a:lnSpc>
                <a:spcPct val="100000"/>
              </a:lnSpc>
              <a:spcBef>
                <a:spcPts val="200"/>
              </a:spcBef>
              <a:spcAft>
                <a:spcPts val="0"/>
              </a:spcAft>
              <a:buClr>
                <a:srgbClr val="000000"/>
              </a:buClr>
              <a:buSzPts val="1100"/>
              <a:buFont typeface="Arial"/>
              <a:buNone/>
            </a:pPr>
            <a:r>
              <a:rPr b="0" cap="none" dirty="0" sz="1100" i="0" lang="en" strike="noStrike" u="none">
                <a:solidFill>
                  <a:schemeClr val="dk1"/>
                </a:solidFill>
                <a:latin typeface="Arial"/>
                <a:ea typeface="Arial"/>
                <a:cs typeface="Arial"/>
                <a:sym typeface="Arial"/>
              </a:rPr>
              <a:t>Student ID : au1133212430</a:t>
            </a:r>
            <a:r>
              <a:rPr b="0" cap="none" dirty="0" sz="1100" i="0" lang="en-US" strike="noStrike" u="none">
                <a:solidFill>
                  <a:schemeClr val="dk1"/>
                </a:solidFill>
                <a:latin typeface="Arial"/>
                <a:ea typeface="Arial"/>
                <a:cs typeface="Arial"/>
                <a:sym typeface="Arial"/>
              </a:rPr>
              <a:t>3</a:t>
            </a:r>
            <a:r>
              <a:rPr b="0" cap="none" dirty="0" sz="1100" i="0" lang="en-US" strike="noStrike" u="none">
                <a:solidFill>
                  <a:schemeClr val="dk1"/>
                </a:solidFill>
                <a:latin typeface="Arial"/>
                <a:ea typeface="Arial"/>
                <a:cs typeface="Arial"/>
                <a:sym typeface="Arial"/>
              </a:rPr>
              <a:t>8</a:t>
            </a:r>
            <a:endParaRPr b="0" cap="none" dirty="0" sz="1400" i="0" strike="noStrike" u="none">
              <a:solidFill>
                <a:srgbClr val="000000"/>
              </a:solidFill>
              <a:latin typeface="Arial"/>
              <a:ea typeface="Arial"/>
              <a:cs typeface="Arial"/>
              <a:sym typeface="Arial"/>
            </a:endParaRPr>
          </a:p>
        </p:txBody>
      </p:sp>
      <p:cxnSp>
        <p:nvCxnSpPr>
          <p:cNvPr id="3145728" name="Google Shape;71;p5"/>
          <p:cNvCxnSpPr>
            <a:cxnSpLocks/>
          </p:cNvCxnSpPr>
          <p:nvPr/>
        </p:nvCxnSpPr>
        <p:spPr>
          <a:xfrm>
            <a:off x="1100213" y="3919492"/>
            <a:ext cx="1986613" cy="0"/>
          </a:xfrm>
          <a:prstGeom prst="straightConnector1"/>
          <a:noFill/>
          <a:ln w="9525" cap="flat" cmpd="sng">
            <a:solidFill>
              <a:schemeClr val="dk1"/>
            </a:solidFill>
            <a:prstDash val="lgDashDot"/>
            <a:round/>
            <a:headEnd type="none" w="sm" len="sm"/>
            <a:tailEnd type="none" w="sm" len="sm"/>
          </a:ln>
        </p:spPr>
      </p:cxnSp>
      <p:pic>
        <p:nvPicPr>
          <p:cNvPr id="2097154" name="Google Shape;72;p5"/>
          <p:cNvPicPr preferRelativeResize="0">
            <a:picLocks/>
          </p:cNvPicPr>
          <p:nvPr/>
        </p:nvPicPr>
        <p:blipFill rotWithShape="1">
          <a:blip xmlns:r="http://schemas.openxmlformats.org/officeDocument/2006/relationships" r:embed="rId2">
            <a:alphaModFix/>
          </a:blip>
          <a:srcRect/>
          <a:stretch>
            <a:fillRect/>
          </a:stretch>
        </p:blipFill>
        <p:spPr>
          <a:xfrm>
            <a:off x="1834750" y="1249149"/>
            <a:ext cx="1146742" cy="666202"/>
          </a:xfrm>
          <a:prstGeom prst="rect"/>
          <a:noFill/>
          <a:ln>
            <a:noFill/>
          </a:ln>
        </p:spPr>
      </p:pic>
      <p:pic>
        <p:nvPicPr>
          <p:cNvPr id="2097155" name="Google Shape;73;p5" descr="A logo with people and map  Description automatically generated"/>
          <p:cNvPicPr preferRelativeResize="0">
            <a:picLocks/>
          </p:cNvPicPr>
          <p:nvPr/>
        </p:nvPicPr>
        <p:blipFill rotWithShape="1">
          <a:blip xmlns:r="http://schemas.openxmlformats.org/officeDocument/2006/relationships" r:embed="rId3">
            <a:alphaModFix/>
          </a:blip>
          <a:srcRect/>
          <a:stretch>
            <a:fillRect/>
          </a:stretch>
        </p:blipFill>
        <p:spPr>
          <a:xfrm>
            <a:off x="6461189" y="1211666"/>
            <a:ext cx="668564" cy="666202"/>
          </a:xfrm>
          <a:prstGeom prst="rect"/>
          <a:noFill/>
          <a:ln>
            <a:noFill/>
          </a:ln>
        </p:spPr>
      </p:pic>
      <p:pic>
        <p:nvPicPr>
          <p:cNvPr id="2097156" name="Google Shape;74;p5" descr="A close up of a logo  Description automatically generated"/>
          <p:cNvPicPr preferRelativeResize="0">
            <a:picLocks/>
          </p:cNvPicPr>
          <p:nvPr/>
        </p:nvPicPr>
        <p:blipFill rotWithShape="1">
          <a:blip xmlns:r="http://schemas.openxmlformats.org/officeDocument/2006/relationships" r:embed="rId4">
            <a:alphaModFix/>
          </a:blip>
          <a:srcRect/>
          <a:stretch>
            <a:fillRect/>
          </a:stretch>
        </p:blipFill>
        <p:spPr>
          <a:xfrm>
            <a:off x="3927667" y="1286631"/>
            <a:ext cx="1587347" cy="516273"/>
          </a:xfrm>
          <a:prstGeom prst="rect"/>
          <a:noFill/>
          <a:ln>
            <a:noFill/>
          </a:ln>
        </p:spPr>
      </p:pic>
      <p:cxnSp>
        <p:nvCxnSpPr>
          <p:cNvPr id="3145729" name="Google Shape;75;p5"/>
          <p:cNvCxnSpPr>
            <a:cxnSpLocks/>
          </p:cNvCxnSpPr>
          <p:nvPr/>
        </p:nvCxnSpPr>
        <p:spPr>
          <a:xfrm>
            <a:off x="5693065" y="3919492"/>
            <a:ext cx="1360200" cy="0"/>
          </a:xfrm>
          <a:prstGeom prst="straightConnector1"/>
          <a:noFill/>
          <a:ln w="9525" cap="flat" cmpd="sng">
            <a:solidFill>
              <a:srgbClr val="000000"/>
            </a:solidFill>
            <a:prstDash val="lgDashDot"/>
            <a:round/>
            <a:headEnd type="none" w="sm" len="sm"/>
            <a:tailEnd type="none" w="sm" len="sm"/>
          </a:ln>
        </p:spPr>
      </p:cxnSp>
      <p:sp>
        <p:nvSpPr>
          <p:cNvPr id="1048595" name="Google Shape;76;p5"/>
          <p:cNvSpPr txBox="1"/>
          <p:nvPr/>
        </p:nvSpPr>
        <p:spPr>
          <a:xfrm>
            <a:off x="5596477" y="3627293"/>
            <a:ext cx="1456800" cy="2769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200"/>
              <a:buFont typeface="Arial"/>
              <a:buNone/>
            </a:pPr>
            <a:r>
              <a:rPr b="0" cap="none" sz="1200" i="0" lang="en" strike="noStrike" u="none">
                <a:solidFill>
                  <a:srgbClr val="000000"/>
                </a:solidFill>
                <a:latin typeface="Arial"/>
                <a:ea typeface="Arial"/>
                <a:cs typeface="Arial"/>
                <a:sym typeface="Arial"/>
              </a:rPr>
              <a:t>College Name</a:t>
            </a:r>
          </a:p>
        </p:txBody>
      </p:sp>
      <p:sp>
        <p:nvSpPr>
          <p:cNvPr id="1048596" name="Google Shape;77;p5"/>
          <p:cNvSpPr txBox="1"/>
          <p:nvPr/>
        </p:nvSpPr>
        <p:spPr>
          <a:xfrm>
            <a:off x="5693356" y="3956068"/>
            <a:ext cx="2095500" cy="430847"/>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dirty="0" sz="1100" lang="en"/>
              <a:t>VELAMMAL INSTITUTE OF TECHNOLOGY</a:t>
            </a:r>
            <a:endParaRPr b="0" cap="none" dirty="0" sz="11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3" name="Shape 146"/>
        <p:cNvGrpSpPr/>
        <p:nvPr/>
      </p:nvGrpSpPr>
      <p:grpSpPr>
        <a:xfrm>
          <a:off x="0" y="0"/>
          <a:ext cx="0" cy="0"/>
          <a:chOff x="0" y="0"/>
          <a:chExt cx="0" cy="0"/>
        </a:xfrm>
      </p:grpSpPr>
      <p:sp>
        <p:nvSpPr>
          <p:cNvPr id="1048640" name="Google Shape;147;p43"/>
          <p:cNvSpPr txBox="1">
            <a:spLocks noGrp="1"/>
          </p:cNvSpPr>
          <p:nvPr>
            <p:ph type="title"/>
          </p:nvPr>
        </p:nvSpPr>
        <p:spPr>
          <a:xfrm>
            <a:off x="131012" y="682072"/>
            <a:ext cx="8526900" cy="37263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chemeClr val="dk1"/>
              </a:buClr>
              <a:buSzPts val="2800"/>
              <a:buFont typeface="Arial"/>
              <a:buNone/>
            </a:pPr>
            <a:r>
              <a:rPr b="1" cap="none" dirty="0" sz="1600" i="0" lang="en" strike="noStrike" u="none">
                <a:solidFill>
                  <a:srgbClr val="213163"/>
                </a:solidFill>
                <a:latin typeface="Arial"/>
                <a:ea typeface="Arial"/>
                <a:cs typeface="Arial"/>
                <a:sym typeface="Arial"/>
              </a:rPr>
              <a:t>Modelling &amp; Results</a:t>
            </a:r>
            <a:endParaRPr b="1" cap="none" dirty="0" sz="1600" i="0" strike="noStrike" u="none">
              <a:solidFill>
                <a:srgbClr val="213163"/>
              </a:solidFill>
              <a:latin typeface="Arial"/>
              <a:ea typeface="Arial"/>
              <a:cs typeface="Arial"/>
              <a:sym typeface="Arial"/>
            </a:endParaRPr>
          </a:p>
          <a:p>
            <a:pPr algn="l" indent="0" lvl="0" marL="0" marR="0" rtl="0">
              <a:lnSpc>
                <a:spcPct val="115000"/>
              </a:lnSpc>
              <a:spcBef>
                <a:spcPts val="1200"/>
              </a:spcBef>
              <a:spcAft>
                <a:spcPts val="0"/>
              </a:spcAft>
              <a:buClr>
                <a:schemeClr val="dk1"/>
              </a:buClr>
              <a:buSzPts val="1100"/>
              <a:buFont typeface="Arial"/>
              <a:buNone/>
            </a:pPr>
            <a:r>
              <a:rPr b="1" cap="none" dirty="0" sz="1100" i="0" lang="en" strike="noStrike" u="none">
                <a:solidFill>
                  <a:schemeClr val="dk1"/>
                </a:solidFill>
                <a:latin typeface="Arial"/>
                <a:ea typeface="Arial"/>
                <a:cs typeface="Arial"/>
                <a:sym typeface="Arial"/>
              </a:rPr>
              <a:t>Data Modelling:</a:t>
            </a:r>
            <a:endParaRPr b="1" cap="none" dirty="0" sz="1100" i="0" strike="noStrike" u="none">
              <a:solidFill>
                <a:schemeClr val="dk1"/>
              </a:solidFill>
              <a:latin typeface="Arial"/>
              <a:ea typeface="Arial"/>
              <a:cs typeface="Arial"/>
              <a:sym typeface="Arial"/>
            </a:endParaRPr>
          </a:p>
          <a:p>
            <a:pPr algn="l" indent="-298450" lvl="0" marL="457200" marR="0" rtl="0">
              <a:lnSpc>
                <a:spcPct val="115000"/>
              </a:lnSpc>
              <a:spcBef>
                <a:spcPts val="1200"/>
              </a:spcBef>
              <a:spcAft>
                <a:spcPts val="0"/>
              </a:spcAft>
              <a:buClr>
                <a:schemeClr val="dk1"/>
              </a:buClr>
              <a:buSzPts val="1100"/>
              <a:buFont typeface="Arial"/>
              <a:buChar char="●"/>
            </a:pPr>
            <a:r>
              <a:rPr b="0" cap="none" dirty="0" sz="1100" i="0" lang="en" strike="noStrike" u="none">
                <a:solidFill>
                  <a:schemeClr val="dk1"/>
                </a:solidFill>
                <a:latin typeface="Arial"/>
                <a:ea typeface="Arial"/>
                <a:cs typeface="Arial"/>
                <a:sym typeface="Arial"/>
              </a:rPr>
              <a:t>The project begins with data modelling, defining the database schema using Django's ORM (Object-Relational Mapping).</a:t>
            </a:r>
            <a:endParaRPr b="0" cap="none" dirty="0" sz="1100" i="0" strike="noStrike" u="none">
              <a:solidFill>
                <a:schemeClr val="dk1"/>
              </a:solidFill>
              <a:latin typeface="Arial"/>
              <a:ea typeface="Arial"/>
              <a:cs typeface="Arial"/>
              <a:sym typeface="Arial"/>
            </a:endParaRPr>
          </a:p>
          <a:p>
            <a:pPr algn="l" indent="-298450" lvl="0" marL="457200" marR="0" rtl="0">
              <a:lnSpc>
                <a:spcPct val="115000"/>
              </a:lnSpc>
              <a:spcBef>
                <a:spcPts val="0"/>
              </a:spcBef>
              <a:spcAft>
                <a:spcPts val="0"/>
              </a:spcAft>
              <a:buClr>
                <a:schemeClr val="dk1"/>
              </a:buClr>
              <a:buSzPts val="1100"/>
              <a:buFont typeface="Arial"/>
              <a:buChar char="●"/>
            </a:pPr>
            <a:r>
              <a:rPr b="0" cap="none" dirty="0" sz="1100" i="0" lang="en" strike="noStrike" u="non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cap="none" dirty="0" sz="1100" i="0" strike="noStrike" u="none">
              <a:solidFill>
                <a:schemeClr val="dk1"/>
              </a:solidFill>
              <a:latin typeface="Arial"/>
              <a:ea typeface="Arial"/>
              <a:cs typeface="Arial"/>
              <a:sym typeface="Arial"/>
            </a:endParaRPr>
          </a:p>
          <a:p>
            <a:pPr algn="l" indent="-298450" lvl="0" marL="457200" marR="0" rtl="0">
              <a:lnSpc>
                <a:spcPct val="115000"/>
              </a:lnSpc>
              <a:spcBef>
                <a:spcPts val="0"/>
              </a:spcBef>
              <a:spcAft>
                <a:spcPts val="0"/>
              </a:spcAft>
              <a:buClr>
                <a:schemeClr val="dk1"/>
              </a:buClr>
              <a:buSzPts val="1100"/>
              <a:buFont typeface="Arial"/>
              <a:buChar char="●"/>
            </a:pPr>
            <a:r>
              <a:rPr b="0" cap="none" dirty="0" sz="1100" i="0" lang="en" strike="noStrike" u="non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cap="none" dirty="0" sz="1100" i="0" strike="noStrike" u="none">
              <a:solidFill>
                <a:schemeClr val="dk1"/>
              </a:solidFill>
              <a:latin typeface="Arial"/>
              <a:ea typeface="Arial"/>
              <a:cs typeface="Arial"/>
              <a:sym typeface="Arial"/>
            </a:endParaRPr>
          </a:p>
          <a:p>
            <a:pPr algn="l" indent="0" lvl="0" marL="0" marR="0" rtl="0">
              <a:lnSpc>
                <a:spcPct val="115000"/>
              </a:lnSpc>
              <a:spcBef>
                <a:spcPts val="1200"/>
              </a:spcBef>
              <a:spcAft>
                <a:spcPts val="0"/>
              </a:spcAft>
              <a:buClr>
                <a:schemeClr val="dk1"/>
              </a:buClr>
              <a:buSzPts val="1100"/>
              <a:buFont typeface="Arial"/>
              <a:buNone/>
            </a:pPr>
            <a:r>
              <a:rPr b="1" cap="none" dirty="0" sz="1100" i="0" lang="en" strike="noStrike" u="none">
                <a:solidFill>
                  <a:schemeClr val="dk1"/>
                </a:solidFill>
                <a:latin typeface="Arial"/>
                <a:ea typeface="Arial"/>
                <a:cs typeface="Arial"/>
                <a:sym typeface="Arial"/>
              </a:rPr>
              <a:t>Implementation and Results:</a:t>
            </a:r>
            <a:endParaRPr b="1" cap="none" dirty="0" sz="1100" i="0" strike="noStrike" u="none">
              <a:solidFill>
                <a:schemeClr val="dk1"/>
              </a:solidFill>
              <a:latin typeface="Arial"/>
              <a:ea typeface="Arial"/>
              <a:cs typeface="Arial"/>
              <a:sym typeface="Arial"/>
            </a:endParaRPr>
          </a:p>
          <a:p>
            <a:pPr algn="l" indent="-298450" lvl="0" marL="457200" marR="0" rtl="0">
              <a:lnSpc>
                <a:spcPct val="115000"/>
              </a:lnSpc>
              <a:spcBef>
                <a:spcPts val="1200"/>
              </a:spcBef>
              <a:spcAft>
                <a:spcPts val="0"/>
              </a:spcAft>
              <a:buClr>
                <a:schemeClr val="dk1"/>
              </a:buClr>
              <a:buSzPts val="1100"/>
              <a:buFont typeface="Arial"/>
              <a:buChar char="●"/>
            </a:pPr>
            <a:r>
              <a:rPr b="0" cap="none" dirty="0" sz="1100" i="0" lang="en" strike="noStrike" u="non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cap="none" dirty="0" sz="1100" i="0" strike="noStrike" u="none">
              <a:solidFill>
                <a:schemeClr val="dk1"/>
              </a:solidFill>
              <a:latin typeface="Arial"/>
              <a:ea typeface="Arial"/>
              <a:cs typeface="Arial"/>
              <a:sym typeface="Arial"/>
            </a:endParaRPr>
          </a:p>
          <a:p>
            <a:pPr algn="l" indent="-298450" lvl="0" marL="457200" marR="0" rtl="0">
              <a:lnSpc>
                <a:spcPct val="115000"/>
              </a:lnSpc>
              <a:spcBef>
                <a:spcPts val="0"/>
              </a:spcBef>
              <a:spcAft>
                <a:spcPts val="0"/>
              </a:spcAft>
              <a:buClr>
                <a:schemeClr val="dk1"/>
              </a:buClr>
              <a:buSzPts val="1100"/>
              <a:buFont typeface="Arial"/>
              <a:buChar char="●"/>
            </a:pPr>
            <a:r>
              <a:rPr b="0" cap="none" dirty="0" sz="1100" i="0" lang="en" strike="noStrike" u="non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cap="none" dirty="0" sz="1100" i="0" strike="noStrike" u="none">
              <a:solidFill>
                <a:schemeClr val="dk1"/>
              </a:solidFill>
              <a:latin typeface="Arial"/>
              <a:ea typeface="Arial"/>
              <a:cs typeface="Arial"/>
              <a:sym typeface="Arial"/>
            </a:endParaRPr>
          </a:p>
          <a:p>
            <a:pPr algn="l" indent="-298450" lvl="0" marL="457200" marR="0" rtl="0">
              <a:lnSpc>
                <a:spcPct val="115000"/>
              </a:lnSpc>
              <a:spcBef>
                <a:spcPts val="0"/>
              </a:spcBef>
              <a:spcAft>
                <a:spcPts val="0"/>
              </a:spcAft>
              <a:buClr>
                <a:schemeClr val="dk1"/>
              </a:buClr>
              <a:buSzPts val="1100"/>
              <a:buFont typeface="Arial"/>
              <a:buChar char="●"/>
            </a:pPr>
            <a:r>
              <a:rPr b="0" cap="none" dirty="0" sz="1100" i="0" lang="en" strike="noStrike" u="non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cap="none" dirty="0" sz="1100" i="0" strike="noStrike" u="none">
              <a:solidFill>
                <a:schemeClr val="dk1"/>
              </a:solidFill>
              <a:latin typeface="Arial"/>
              <a:ea typeface="Arial"/>
              <a:cs typeface="Arial"/>
              <a:sym typeface="Arial"/>
            </a:endParaRPr>
          </a:p>
          <a:p>
            <a:pPr algn="l" indent="-298450" lvl="0" marL="457200" marR="0" rtl="0">
              <a:lnSpc>
                <a:spcPct val="115000"/>
              </a:lnSpc>
              <a:spcBef>
                <a:spcPts val="0"/>
              </a:spcBef>
              <a:spcAft>
                <a:spcPts val="0"/>
              </a:spcAft>
              <a:buClr>
                <a:schemeClr val="dk1"/>
              </a:buClr>
              <a:buSzPts val="1100"/>
              <a:buFont typeface="Arial"/>
              <a:buChar char="●"/>
            </a:pPr>
            <a:r>
              <a:rPr b="0" cap="none" dirty="0" sz="1100" i="0" lang="en" strike="noStrike" u="non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cap="none" dirty="0" sz="1100" i="0" strike="noStrike" u="none">
              <a:solidFill>
                <a:schemeClr val="dk1"/>
              </a:solidFill>
              <a:latin typeface="Arial"/>
              <a:ea typeface="Arial"/>
              <a:cs typeface="Arial"/>
              <a:sym typeface="Arial"/>
            </a:endParaRPr>
          </a:p>
          <a:p>
            <a:pPr algn="l" indent="0" lvl="0" marL="0" marR="0" rtl="0">
              <a:lnSpc>
                <a:spcPct val="100000"/>
              </a:lnSpc>
              <a:spcBef>
                <a:spcPts val="1200"/>
              </a:spcBef>
              <a:spcAft>
                <a:spcPts val="0"/>
              </a:spcAft>
              <a:buClr>
                <a:schemeClr val="dk1"/>
              </a:buClr>
              <a:buSzPts val="2800"/>
              <a:buFont typeface="Arial"/>
              <a:buNone/>
            </a:pPr>
            <a:endParaRPr b="1" cap="none" dirty="0" sz="1600" i="0" strike="noStrike" u="none">
              <a:solidFill>
                <a:srgbClr val="213163"/>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endParaRPr b="1" cap="none" dirty="0" sz="1600" i="0" strike="noStrike" u="none">
              <a:solidFill>
                <a:srgbClr val="213163"/>
              </a:solidFill>
              <a:latin typeface="Arial"/>
              <a:ea typeface="Arial"/>
              <a:cs typeface="Arial"/>
              <a:sym typeface="Arial"/>
            </a:endParaRPr>
          </a:p>
        </p:txBody>
      </p:sp>
      <p:cxnSp>
        <p:nvCxnSpPr>
          <p:cNvPr id="3145736" name="Google Shape;148;p43"/>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41" name="Google Shape;149;p43"/>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000"/>
              <a:buFont typeface="Arial"/>
              <a:buNone/>
            </a:pPr>
            <a:r>
              <a:rPr b="0" cap="none" sz="1000" i="0" lang="en" strike="noStrike" u="none">
                <a:solidFill>
                  <a:schemeClr val="dk1"/>
                </a:solidFill>
                <a:latin typeface="Arial"/>
                <a:ea typeface="Arial"/>
                <a:cs typeface="Arial"/>
                <a:sym typeface="Arial"/>
              </a:rPr>
              <a:t>Source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Shape 153"/>
        <p:cNvGrpSpPr/>
        <p:nvPr/>
      </p:nvGrpSpPr>
      <p:grpSpPr>
        <a:xfrm>
          <a:off x="0" y="0"/>
          <a:ext cx="0" cy="0"/>
          <a:chOff x="0" y="0"/>
          <a:chExt cx="0" cy="0"/>
        </a:xfrm>
      </p:grpSpPr>
      <p:sp>
        <p:nvSpPr>
          <p:cNvPr id="1048646" name="Google Shape;154;p46"/>
          <p:cNvSpPr txBox="1">
            <a:spLocks noGrp="1"/>
          </p:cNvSpPr>
          <p:nvPr>
            <p:ph type="title"/>
          </p:nvPr>
        </p:nvSpPr>
        <p:spPr>
          <a:xfrm>
            <a:off x="628785" y="569750"/>
            <a:ext cx="7886400" cy="632700"/>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SzPts val="1400"/>
              <a:buNone/>
            </a:pPr>
            <a:r>
              <a:rPr b="1" dirty="0" lang="en"/>
              <a:t>Signup Page</a:t>
            </a:r>
            <a:endParaRPr dirty="0"/>
          </a:p>
        </p:txBody>
      </p:sp>
      <p:pic>
        <p:nvPicPr>
          <p:cNvPr id="2097161" name="Google Shape;155;p46"/>
          <p:cNvPicPr preferRelativeResize="0">
            <a:picLocks/>
          </p:cNvPicPr>
          <p:nvPr/>
        </p:nvPicPr>
        <p:blipFill>
          <a:blip xmlns:r="http://schemas.openxmlformats.org/officeDocument/2006/relationships" r:embed="rId1"/>
          <a:srcRect/>
          <a:stretch>
            <a:fillRect/>
          </a:stretch>
        </p:blipFill>
        <p:spPr>
          <a:xfrm>
            <a:off x="881421" y="1070750"/>
            <a:ext cx="7066399" cy="3636251"/>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0" name="Shape 153"/>
        <p:cNvGrpSpPr/>
        <p:nvPr/>
      </p:nvGrpSpPr>
      <p:grpSpPr>
        <a:xfrm>
          <a:off x="0" y="0"/>
          <a:ext cx="0" cy="0"/>
          <a:chOff x="0" y="0"/>
          <a:chExt cx="0" cy="0"/>
        </a:xfrm>
      </p:grpSpPr>
      <p:sp>
        <p:nvSpPr>
          <p:cNvPr id="1048649" name="Google Shape;154;p46"/>
          <p:cNvSpPr txBox="1">
            <a:spLocks noGrp="1"/>
          </p:cNvSpPr>
          <p:nvPr>
            <p:ph type="title"/>
          </p:nvPr>
        </p:nvSpPr>
        <p:spPr>
          <a:xfrm>
            <a:off x="628785" y="569750"/>
            <a:ext cx="7886400" cy="632700"/>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SzPts val="1400"/>
              <a:buNone/>
            </a:pPr>
            <a:r>
              <a:rPr b="1" dirty="0" lang="en"/>
              <a:t>Login Page</a:t>
            </a:r>
            <a:endParaRPr dirty="0"/>
          </a:p>
        </p:txBody>
      </p:sp>
      <p:pic>
        <p:nvPicPr>
          <p:cNvPr id="2097162" name="Google Shape;155;p46"/>
          <p:cNvPicPr preferRelativeResize="0">
            <a:picLocks/>
          </p:cNvPicPr>
          <p:nvPr/>
        </p:nvPicPr>
        <p:blipFill>
          <a:blip xmlns:r="http://schemas.openxmlformats.org/officeDocument/2006/relationships" r:embed="rId1"/>
          <a:srcRect/>
          <a:stretch>
            <a:fillRect/>
          </a:stretch>
        </p:blipFill>
        <p:spPr>
          <a:xfrm>
            <a:off x="810300" y="1122383"/>
            <a:ext cx="7208642" cy="3532985"/>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3" name="Shape 153"/>
        <p:cNvGrpSpPr/>
        <p:nvPr/>
      </p:nvGrpSpPr>
      <p:grpSpPr>
        <a:xfrm>
          <a:off x="0" y="0"/>
          <a:ext cx="0" cy="0"/>
          <a:chOff x="0" y="0"/>
          <a:chExt cx="0" cy="0"/>
        </a:xfrm>
      </p:grpSpPr>
      <p:sp>
        <p:nvSpPr>
          <p:cNvPr id="1048652" name="Google Shape;154;p46"/>
          <p:cNvSpPr txBox="1">
            <a:spLocks noGrp="1"/>
          </p:cNvSpPr>
          <p:nvPr>
            <p:ph type="title"/>
          </p:nvPr>
        </p:nvSpPr>
        <p:spPr>
          <a:xfrm>
            <a:off x="628785" y="569750"/>
            <a:ext cx="7886400" cy="632700"/>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SzPts val="1400"/>
              <a:buNone/>
            </a:pPr>
            <a:r>
              <a:rPr b="1" dirty="0" lang="en"/>
              <a:t>Home-Page</a:t>
            </a:r>
            <a:endParaRPr dirty="0"/>
          </a:p>
        </p:txBody>
      </p:sp>
      <p:pic>
        <p:nvPicPr>
          <p:cNvPr id="2097163" name="Google Shape;155;p46"/>
          <p:cNvPicPr preferRelativeResize="0">
            <a:picLocks/>
          </p:cNvPicPr>
          <p:nvPr/>
        </p:nvPicPr>
        <p:blipFill>
          <a:blip xmlns:r="http://schemas.openxmlformats.org/officeDocument/2006/relationships" r:embed="rId1"/>
          <a:srcRect/>
          <a:stretch>
            <a:fillRect/>
          </a:stretch>
        </p:blipFill>
        <p:spPr>
          <a:xfrm>
            <a:off x="810300" y="1122383"/>
            <a:ext cx="7208642" cy="3532985"/>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6" name="Shape 153"/>
        <p:cNvGrpSpPr/>
        <p:nvPr/>
      </p:nvGrpSpPr>
      <p:grpSpPr>
        <a:xfrm>
          <a:off x="0" y="0"/>
          <a:ext cx="0" cy="0"/>
          <a:chOff x="0" y="0"/>
          <a:chExt cx="0" cy="0"/>
        </a:xfrm>
      </p:grpSpPr>
      <p:sp>
        <p:nvSpPr>
          <p:cNvPr id="1048655" name="Google Shape;154;p46"/>
          <p:cNvSpPr txBox="1">
            <a:spLocks noGrp="1"/>
          </p:cNvSpPr>
          <p:nvPr>
            <p:ph type="title"/>
          </p:nvPr>
        </p:nvSpPr>
        <p:spPr>
          <a:xfrm>
            <a:off x="628785" y="569750"/>
            <a:ext cx="7886400" cy="632700"/>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SzPts val="1400"/>
              <a:buNone/>
            </a:pPr>
            <a:r>
              <a:rPr b="1" dirty="0" lang="en"/>
              <a:t>Home-Page 2</a:t>
            </a:r>
            <a:endParaRPr dirty="0"/>
          </a:p>
        </p:txBody>
      </p:sp>
      <p:pic>
        <p:nvPicPr>
          <p:cNvPr id="2097164" name="Google Shape;155;p46"/>
          <p:cNvPicPr preferRelativeResize="0">
            <a:picLocks/>
          </p:cNvPicPr>
          <p:nvPr/>
        </p:nvPicPr>
        <p:blipFill>
          <a:blip xmlns:r="http://schemas.openxmlformats.org/officeDocument/2006/relationships" r:embed="rId1"/>
          <a:srcRect/>
          <a:stretch>
            <a:fillRect/>
          </a:stretch>
        </p:blipFill>
        <p:spPr>
          <a:xfrm>
            <a:off x="810300" y="1154094"/>
            <a:ext cx="7208642" cy="3469562"/>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9" name="Shape 153"/>
        <p:cNvGrpSpPr/>
        <p:nvPr/>
      </p:nvGrpSpPr>
      <p:grpSpPr>
        <a:xfrm>
          <a:off x="0" y="0"/>
          <a:ext cx="0" cy="0"/>
          <a:chOff x="0" y="0"/>
          <a:chExt cx="0" cy="0"/>
        </a:xfrm>
      </p:grpSpPr>
      <p:sp>
        <p:nvSpPr>
          <p:cNvPr id="1048658" name="Google Shape;154;p46"/>
          <p:cNvSpPr txBox="1">
            <a:spLocks noGrp="1"/>
          </p:cNvSpPr>
          <p:nvPr>
            <p:ph type="title"/>
          </p:nvPr>
        </p:nvSpPr>
        <p:spPr>
          <a:xfrm>
            <a:off x="628785" y="569750"/>
            <a:ext cx="7886400" cy="632700"/>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SzPts val="1400"/>
              <a:buNone/>
            </a:pPr>
            <a:r>
              <a:rPr b="1" dirty="0" lang="en"/>
              <a:t>All songs</a:t>
            </a:r>
            <a:endParaRPr dirty="0"/>
          </a:p>
        </p:txBody>
      </p:sp>
      <p:pic>
        <p:nvPicPr>
          <p:cNvPr id="2097165" name="Google Shape;155;p46"/>
          <p:cNvPicPr preferRelativeResize="0">
            <a:picLocks/>
          </p:cNvPicPr>
          <p:nvPr/>
        </p:nvPicPr>
        <p:blipFill>
          <a:blip xmlns:r="http://schemas.openxmlformats.org/officeDocument/2006/relationships" r:embed="rId1"/>
          <a:srcRect/>
          <a:stretch>
            <a:fillRect/>
          </a:stretch>
        </p:blipFill>
        <p:spPr>
          <a:xfrm>
            <a:off x="810300" y="1115200"/>
            <a:ext cx="7208642" cy="3547350"/>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2" name="Shape 159"/>
        <p:cNvGrpSpPr/>
        <p:nvPr/>
      </p:nvGrpSpPr>
      <p:grpSpPr>
        <a:xfrm>
          <a:off x="0" y="0"/>
          <a:ext cx="0" cy="0"/>
          <a:chOff x="0" y="0"/>
          <a:chExt cx="0" cy="0"/>
        </a:xfrm>
      </p:grpSpPr>
      <p:sp>
        <p:nvSpPr>
          <p:cNvPr id="1048661" name="Google Shape;160;g26d7b22060f_0_3"/>
          <p:cNvSpPr txBox="1">
            <a:spLocks noGrp="1"/>
          </p:cNvSpPr>
          <p:nvPr>
            <p:ph type="title"/>
          </p:nvPr>
        </p:nvSpPr>
        <p:spPr>
          <a:xfrm>
            <a:off x="628785" y="569750"/>
            <a:ext cx="7886400" cy="632700"/>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SzPts val="1400"/>
              <a:buNone/>
            </a:pPr>
            <a:r>
              <a:rPr b="1" dirty="0" lang="en-IN"/>
              <a:t>S</a:t>
            </a:r>
            <a:r>
              <a:rPr b="1" dirty="0" lang="en"/>
              <a:t>ong Page </a:t>
            </a:r>
            <a:endParaRPr dirty="0"/>
          </a:p>
        </p:txBody>
      </p:sp>
      <p:pic>
        <p:nvPicPr>
          <p:cNvPr id="2097166" name="Google Shape;161;g26d7b22060f_0_3"/>
          <p:cNvPicPr preferRelativeResize="0">
            <a:picLocks/>
          </p:cNvPicPr>
          <p:nvPr/>
        </p:nvPicPr>
        <p:blipFill>
          <a:blip xmlns:r="http://schemas.openxmlformats.org/officeDocument/2006/relationships" r:embed="rId1"/>
          <a:srcRect/>
          <a:stretch>
            <a:fillRect/>
          </a:stretch>
        </p:blipFill>
        <p:spPr>
          <a:xfrm>
            <a:off x="780375" y="1195910"/>
            <a:ext cx="7160269" cy="3490630"/>
          </a:xfrm>
          <a:prstGeom prst="rect"/>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5" name="Shape 159"/>
        <p:cNvGrpSpPr/>
        <p:nvPr/>
      </p:nvGrpSpPr>
      <p:grpSpPr>
        <a:xfrm>
          <a:off x="0" y="0"/>
          <a:ext cx="0" cy="0"/>
          <a:chOff x="0" y="0"/>
          <a:chExt cx="0" cy="0"/>
        </a:xfrm>
      </p:grpSpPr>
      <p:sp>
        <p:nvSpPr>
          <p:cNvPr id="1048664" name="Google Shape;160;g26d7b22060f_0_3"/>
          <p:cNvSpPr txBox="1">
            <a:spLocks noGrp="1"/>
          </p:cNvSpPr>
          <p:nvPr>
            <p:ph type="title"/>
          </p:nvPr>
        </p:nvSpPr>
        <p:spPr>
          <a:xfrm>
            <a:off x="628785" y="569750"/>
            <a:ext cx="7886400" cy="632700"/>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SzPts val="1400"/>
              <a:buNone/>
            </a:pPr>
            <a:r>
              <a:rPr b="1" dirty="0" lang="en-IN"/>
              <a:t>History</a:t>
            </a:r>
            <a:r>
              <a:rPr b="1" dirty="0" lang="en"/>
              <a:t> Page </a:t>
            </a:r>
            <a:endParaRPr dirty="0"/>
          </a:p>
        </p:txBody>
      </p:sp>
      <p:pic>
        <p:nvPicPr>
          <p:cNvPr id="2097167" name="Google Shape;161;g26d7b22060f_0_3"/>
          <p:cNvPicPr preferRelativeResize="0">
            <a:picLocks/>
          </p:cNvPicPr>
          <p:nvPr/>
        </p:nvPicPr>
        <p:blipFill>
          <a:blip xmlns:r="http://schemas.openxmlformats.org/officeDocument/2006/relationships" r:embed="rId1"/>
          <a:srcRect/>
          <a:stretch>
            <a:fillRect/>
          </a:stretch>
        </p:blipFill>
        <p:spPr>
          <a:xfrm>
            <a:off x="799399" y="1195910"/>
            <a:ext cx="7122220" cy="3490630"/>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8" name="Shape 165"/>
        <p:cNvGrpSpPr/>
        <p:nvPr/>
      </p:nvGrpSpPr>
      <p:grpSpPr>
        <a:xfrm>
          <a:off x="0" y="0"/>
          <a:ext cx="0" cy="0"/>
          <a:chOff x="0" y="0"/>
          <a:chExt cx="0" cy="0"/>
        </a:xfrm>
      </p:grpSpPr>
      <p:sp>
        <p:nvSpPr>
          <p:cNvPr id="1048667" name="Google Shape;166;p49"/>
          <p:cNvSpPr txBox="1">
            <a:spLocks noGrp="1"/>
          </p:cNvSpPr>
          <p:nvPr>
            <p:ph type="title"/>
          </p:nvPr>
        </p:nvSpPr>
        <p:spPr>
          <a:xfrm>
            <a:off x="215053" y="719666"/>
            <a:ext cx="8421857" cy="547983"/>
          </a:xfrm>
          <a:prstGeom prst="rect"/>
          <a:noFill/>
          <a:ln>
            <a:noFill/>
          </a:ln>
        </p:spPr>
        <p:txBody>
          <a:bodyPr anchor="ctr" anchorCtr="0" bIns="0" lIns="0" rIns="0" spcFirstLastPara="1" tIns="0" wrap="square">
            <a:noAutofit/>
          </a:bodyPr>
          <a:p>
            <a:pPr algn="l" indent="0" lvl="0" marL="0" rtl="0">
              <a:lnSpc>
                <a:spcPct val="100000"/>
              </a:lnSpc>
              <a:spcBef>
                <a:spcPts val="0"/>
              </a:spcBef>
              <a:spcAft>
                <a:spcPts val="0"/>
              </a:spcAft>
              <a:buSzPts val="1400"/>
              <a:buNone/>
            </a:pPr>
            <a:r>
              <a:rPr b="1" sz="1600" lang="en">
                <a:solidFill>
                  <a:srgbClr val="213163"/>
                </a:solidFill>
                <a:latin typeface="Arial"/>
                <a:ea typeface="Arial"/>
                <a:cs typeface="Arial"/>
                <a:sym typeface="Arial"/>
              </a:rPr>
              <a:t>Future Enhancements</a:t>
            </a:r>
            <a:r>
              <a:rPr b="1" sz="1600" lang="en">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p>
        </p:txBody>
      </p:sp>
      <p:sp>
        <p:nvSpPr>
          <p:cNvPr id="1048668" name="Google Shape;167;p49"/>
          <p:cNvSpPr txBox="1"/>
          <p:nvPr/>
        </p:nvSpPr>
        <p:spPr>
          <a:xfrm>
            <a:off x="303325" y="1237825"/>
            <a:ext cx="8666700" cy="3692700"/>
          </a:xfrm>
          <a:prstGeom prst="rect"/>
          <a:noFill/>
          <a:ln>
            <a:noFill/>
          </a:ln>
        </p:spPr>
        <p:txBody>
          <a:bodyPr anchor="t" anchorCtr="0" bIns="91425" lIns="91425" rIns="91425" spcFirstLastPara="1" tIns="91425" wrap="square">
            <a:noAutofit/>
          </a:bodyPr>
          <a:p>
            <a:pPr algn="l" indent="-304800" lvl="0" marL="457200" marR="0" rtl="0">
              <a:lnSpc>
                <a:spcPct val="115000"/>
              </a:lnSpc>
              <a:spcBef>
                <a:spcPts val="0"/>
              </a:spcBef>
              <a:spcAft>
                <a:spcPts val="0"/>
              </a:spcAft>
              <a:buClr>
                <a:srgbClr val="0D0D0D"/>
              </a:buClr>
              <a:buSzPts val="1200"/>
              <a:buFont typeface="Roboto"/>
              <a:buAutoNum type="arabicPeriod"/>
            </a:pPr>
            <a:r>
              <a:rPr b="1" cap="none" sz="1200" i="0" lang="en" strike="noStrike" u="none">
                <a:solidFill>
                  <a:srgbClr val="0D0D0D"/>
                </a:solidFill>
                <a:highlight>
                  <a:srgbClr val="FFFFFF"/>
                </a:highlight>
                <a:latin typeface="Roboto"/>
                <a:ea typeface="Roboto"/>
                <a:cs typeface="Roboto"/>
                <a:sym typeface="Roboto"/>
              </a:rPr>
              <a:t>Personalized Recommendations:</a:t>
            </a:r>
            <a:r>
              <a:rPr b="0" cap="none" sz="1200" i="0" lang="en" strike="noStrike" u="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cap="none" sz="1200" i="0" strike="noStrike" u="none">
              <a:solidFill>
                <a:srgbClr val="0D0D0D"/>
              </a:solidFill>
              <a:highlight>
                <a:srgbClr val="FFFFFF"/>
              </a:highlight>
              <a:latin typeface="Roboto"/>
              <a:ea typeface="Roboto"/>
              <a:cs typeface="Roboto"/>
              <a:sym typeface="Roboto"/>
            </a:endParaRPr>
          </a:p>
          <a:p>
            <a:pPr algn="l" indent="-304800" lvl="0" marL="457200" marR="0" rtl="0">
              <a:lnSpc>
                <a:spcPct val="115000"/>
              </a:lnSpc>
              <a:spcBef>
                <a:spcPts val="0"/>
              </a:spcBef>
              <a:spcAft>
                <a:spcPts val="0"/>
              </a:spcAft>
              <a:buClr>
                <a:srgbClr val="0D0D0D"/>
              </a:buClr>
              <a:buSzPts val="1200"/>
              <a:buFont typeface="Roboto"/>
              <a:buAutoNum type="arabicPeriod"/>
            </a:pPr>
            <a:r>
              <a:rPr b="1" cap="none" sz="1200" i="0" lang="en" strike="noStrike" u="none">
                <a:solidFill>
                  <a:srgbClr val="0D0D0D"/>
                </a:solidFill>
                <a:highlight>
                  <a:srgbClr val="FFFFFF"/>
                </a:highlight>
                <a:latin typeface="Roboto"/>
                <a:ea typeface="Roboto"/>
                <a:cs typeface="Roboto"/>
                <a:sym typeface="Roboto"/>
              </a:rPr>
              <a:t>Social Integration: </a:t>
            </a:r>
            <a:r>
              <a:rPr b="0" cap="none" sz="1200" i="0" lang="en" strike="noStrike" u="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cap="none" sz="1200" i="0" strike="noStrike" u="none">
              <a:solidFill>
                <a:srgbClr val="0D0D0D"/>
              </a:solidFill>
              <a:highlight>
                <a:srgbClr val="FFFFFF"/>
              </a:highlight>
              <a:latin typeface="Roboto"/>
              <a:ea typeface="Roboto"/>
              <a:cs typeface="Roboto"/>
              <a:sym typeface="Roboto"/>
            </a:endParaRPr>
          </a:p>
          <a:p>
            <a:pPr algn="l" indent="-304800" lvl="0" marL="457200" marR="0" rtl="0">
              <a:lnSpc>
                <a:spcPct val="115000"/>
              </a:lnSpc>
              <a:spcBef>
                <a:spcPts val="0"/>
              </a:spcBef>
              <a:spcAft>
                <a:spcPts val="0"/>
              </a:spcAft>
              <a:buClr>
                <a:srgbClr val="0D0D0D"/>
              </a:buClr>
              <a:buSzPts val="1200"/>
              <a:buFont typeface="Roboto"/>
              <a:buAutoNum type="arabicPeriod"/>
            </a:pPr>
            <a:r>
              <a:rPr b="1" cap="none" sz="1200" i="0" lang="en" strike="noStrike" u="none">
                <a:solidFill>
                  <a:srgbClr val="0D0D0D"/>
                </a:solidFill>
                <a:highlight>
                  <a:srgbClr val="FFFFFF"/>
                </a:highlight>
                <a:latin typeface="Roboto"/>
                <a:ea typeface="Roboto"/>
                <a:cs typeface="Roboto"/>
                <a:sym typeface="Roboto"/>
              </a:rPr>
              <a:t>AI-Driven Playlist Creation: </a:t>
            </a:r>
            <a:r>
              <a:rPr b="0" cap="none" sz="1200" i="0" lang="en" strike="noStrike" u="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cap="none" sz="1200" i="0" strike="noStrike" u="none">
              <a:solidFill>
                <a:srgbClr val="0D0D0D"/>
              </a:solidFill>
              <a:highlight>
                <a:srgbClr val="FFFFFF"/>
              </a:highlight>
              <a:latin typeface="Roboto"/>
              <a:ea typeface="Roboto"/>
              <a:cs typeface="Roboto"/>
              <a:sym typeface="Roboto"/>
            </a:endParaRPr>
          </a:p>
          <a:p>
            <a:pPr algn="l" indent="-304800" lvl="0" marL="457200" marR="0" rtl="0">
              <a:lnSpc>
                <a:spcPct val="115000"/>
              </a:lnSpc>
              <a:spcBef>
                <a:spcPts val="0"/>
              </a:spcBef>
              <a:spcAft>
                <a:spcPts val="0"/>
              </a:spcAft>
              <a:buClr>
                <a:srgbClr val="0D0D0D"/>
              </a:buClr>
              <a:buSzPts val="1200"/>
              <a:buFont typeface="Roboto"/>
              <a:buAutoNum type="arabicPeriod"/>
            </a:pPr>
            <a:r>
              <a:rPr b="1" cap="none" sz="1200" i="0" lang="en" strike="noStrike" u="none">
                <a:solidFill>
                  <a:srgbClr val="0D0D0D"/>
                </a:solidFill>
                <a:highlight>
                  <a:srgbClr val="FFFFFF"/>
                </a:highlight>
                <a:latin typeface="Roboto"/>
                <a:ea typeface="Roboto"/>
                <a:cs typeface="Roboto"/>
                <a:sym typeface="Roboto"/>
              </a:rPr>
              <a:t>Enhanced Discovery Tools: </a:t>
            </a:r>
            <a:r>
              <a:rPr b="0" cap="none" sz="1200" i="0" lang="en" strike="noStrike" u="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cap="none" sz="1200" i="0" strike="noStrike" u="none">
              <a:solidFill>
                <a:srgbClr val="0D0D0D"/>
              </a:solidFill>
              <a:highlight>
                <a:srgbClr val="FFFFFF"/>
              </a:highlight>
              <a:latin typeface="Roboto"/>
              <a:ea typeface="Roboto"/>
              <a:cs typeface="Roboto"/>
              <a:sym typeface="Roboto"/>
            </a:endParaRPr>
          </a:p>
          <a:p>
            <a:pPr algn="l" indent="-304800" lvl="0" marL="457200" marR="0" rtl="0">
              <a:lnSpc>
                <a:spcPct val="115000"/>
              </a:lnSpc>
              <a:spcBef>
                <a:spcPts val="0"/>
              </a:spcBef>
              <a:spcAft>
                <a:spcPts val="0"/>
              </a:spcAft>
              <a:buClr>
                <a:srgbClr val="0D0D0D"/>
              </a:buClr>
              <a:buSzPts val="1200"/>
              <a:buFont typeface="Roboto"/>
              <a:buAutoNum type="arabicPeriod"/>
            </a:pPr>
            <a:r>
              <a:rPr b="1" cap="none" sz="1200" i="0" lang="en" strike="noStrike" u="none">
                <a:solidFill>
                  <a:srgbClr val="0D0D0D"/>
                </a:solidFill>
                <a:highlight>
                  <a:srgbClr val="FFFFFF"/>
                </a:highlight>
                <a:latin typeface="Roboto"/>
                <a:ea typeface="Roboto"/>
                <a:cs typeface="Roboto"/>
                <a:sym typeface="Roboto"/>
              </a:rPr>
              <a:t>Lyric Integration</a:t>
            </a:r>
            <a:r>
              <a:rPr b="0" cap="none" sz="1200" i="0" lang="en" strike="noStrike" u="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cap="none" sz="1200" i="0" strike="noStrike" u="none">
              <a:solidFill>
                <a:srgbClr val="0D0D0D"/>
              </a:solidFill>
              <a:highlight>
                <a:srgbClr val="FFFFFF"/>
              </a:highlight>
              <a:latin typeface="Roboto"/>
              <a:ea typeface="Roboto"/>
              <a:cs typeface="Roboto"/>
              <a:sym typeface="Roboto"/>
            </a:endParaRPr>
          </a:p>
          <a:p>
            <a:pPr algn="l" indent="-304800" lvl="0" marL="457200" marR="0" rtl="0">
              <a:lnSpc>
                <a:spcPct val="115000"/>
              </a:lnSpc>
              <a:spcBef>
                <a:spcPts val="0"/>
              </a:spcBef>
              <a:spcAft>
                <a:spcPts val="0"/>
              </a:spcAft>
              <a:buClr>
                <a:srgbClr val="0D0D0D"/>
              </a:buClr>
              <a:buSzPts val="1200"/>
              <a:buFont typeface="Roboto"/>
              <a:buAutoNum type="arabicPeriod"/>
            </a:pPr>
            <a:r>
              <a:rPr b="1" cap="none" sz="1200" i="0" lang="en" strike="noStrike" u="none">
                <a:solidFill>
                  <a:srgbClr val="0D0D0D"/>
                </a:solidFill>
                <a:highlight>
                  <a:srgbClr val="FFFFFF"/>
                </a:highlight>
                <a:latin typeface="Roboto"/>
                <a:ea typeface="Roboto"/>
                <a:cs typeface="Roboto"/>
                <a:sym typeface="Roboto"/>
              </a:rPr>
              <a:t>Live Streaming and Virtual Concerts: </a:t>
            </a:r>
            <a:r>
              <a:rPr b="0" cap="none" sz="1200" i="0" lang="en" strike="noStrike" u="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cap="none" sz="1200" i="0" strike="noStrike" u="none">
              <a:solidFill>
                <a:srgbClr val="0D0D0D"/>
              </a:solidFill>
              <a:highlight>
                <a:srgbClr val="FFFFFF"/>
              </a:highlight>
              <a:latin typeface="Roboto"/>
              <a:ea typeface="Roboto"/>
              <a:cs typeface="Roboto"/>
              <a:sym typeface="Roboto"/>
            </a:endParaRPr>
          </a:p>
          <a:p>
            <a:pPr algn="l" indent="-304800" lvl="0" marL="457200" marR="0" rtl="0">
              <a:lnSpc>
                <a:spcPct val="115000"/>
              </a:lnSpc>
              <a:spcBef>
                <a:spcPts val="0"/>
              </a:spcBef>
              <a:spcAft>
                <a:spcPts val="0"/>
              </a:spcAft>
              <a:buClr>
                <a:srgbClr val="0D0D0D"/>
              </a:buClr>
              <a:buSzPts val="1200"/>
              <a:buFont typeface="Roboto"/>
              <a:buAutoNum type="arabicPeriod"/>
            </a:pPr>
            <a:r>
              <a:rPr b="1" cap="none" sz="1200" i="0" lang="en" strike="noStrike" u="none">
                <a:solidFill>
                  <a:srgbClr val="0D0D0D"/>
                </a:solidFill>
                <a:highlight>
                  <a:srgbClr val="FFFFFF"/>
                </a:highlight>
                <a:latin typeface="Roboto"/>
                <a:ea typeface="Roboto"/>
                <a:cs typeface="Roboto"/>
                <a:sym typeface="Roboto"/>
              </a:rPr>
              <a:t>Music Education Resources: </a:t>
            </a:r>
            <a:r>
              <a:rPr b="0" cap="none" sz="1200" i="0" lang="en" strike="noStrike" u="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cap="none" sz="1200" i="0" strike="noStrike" u="none">
              <a:solidFill>
                <a:srgbClr val="0D0D0D"/>
              </a:solidFill>
              <a:highlight>
                <a:srgbClr val="FFFFFF"/>
              </a:highlight>
              <a:latin typeface="Roboto"/>
              <a:ea typeface="Roboto"/>
              <a:cs typeface="Roboto"/>
              <a:sym typeface="Roboto"/>
            </a:endParaRPr>
          </a:p>
          <a:p>
            <a:pPr algn="l" indent="-304800" lvl="0" marL="457200" marR="0" rtl="0">
              <a:lnSpc>
                <a:spcPct val="115000"/>
              </a:lnSpc>
              <a:spcBef>
                <a:spcPts val="0"/>
              </a:spcBef>
              <a:spcAft>
                <a:spcPts val="0"/>
              </a:spcAft>
              <a:buClr>
                <a:srgbClr val="0D0D0D"/>
              </a:buClr>
              <a:buSzPts val="1200"/>
              <a:buFont typeface="Roboto"/>
              <a:buAutoNum type="arabicPeriod"/>
            </a:pPr>
            <a:r>
              <a:rPr b="1" cap="none" sz="1200" i="0" lang="en" strike="noStrike" u="none">
                <a:solidFill>
                  <a:srgbClr val="0D0D0D"/>
                </a:solidFill>
                <a:highlight>
                  <a:srgbClr val="FFFFFF"/>
                </a:highlight>
                <a:latin typeface="Roboto"/>
                <a:ea typeface="Roboto"/>
                <a:cs typeface="Roboto"/>
                <a:sym typeface="Roboto"/>
              </a:rPr>
              <a:t>Voice Control and Integration: </a:t>
            </a:r>
            <a:r>
              <a:rPr b="0" cap="none" sz="1200" i="0" lang="en" strike="noStrike" u="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cap="none" sz="1200" i="0" strike="noStrike" u="none">
              <a:solidFill>
                <a:srgbClr val="0D0D0D"/>
              </a:solidFill>
              <a:highlight>
                <a:srgbClr val="FFFFFF"/>
              </a:highlight>
              <a:latin typeface="Roboto"/>
              <a:ea typeface="Roboto"/>
              <a:cs typeface="Roboto"/>
              <a:sym typeface="Roboto"/>
            </a:endParaRPr>
          </a:p>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1" name="Shape 171"/>
        <p:cNvGrpSpPr/>
        <p:nvPr/>
      </p:nvGrpSpPr>
      <p:grpSpPr>
        <a:xfrm>
          <a:off x="0" y="0"/>
          <a:ext cx="0" cy="0"/>
          <a:chOff x="0" y="0"/>
          <a:chExt cx="0" cy="0"/>
        </a:xfrm>
      </p:grpSpPr>
      <p:sp>
        <p:nvSpPr>
          <p:cNvPr id="1048671" name="Google Shape;172;p50"/>
          <p:cNvSpPr txBox="1">
            <a:spLocks noGrp="1"/>
          </p:cNvSpPr>
          <p:nvPr>
            <p:ph type="title"/>
          </p:nvPr>
        </p:nvSpPr>
        <p:spPr>
          <a:xfrm>
            <a:off x="131012" y="682074"/>
            <a:ext cx="8396400" cy="35892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800" i="0" lang="en" strike="noStrike" u="none">
                <a:solidFill>
                  <a:srgbClr val="213163"/>
                </a:solidFill>
                <a:latin typeface="Arial"/>
                <a:ea typeface="Arial"/>
                <a:cs typeface="Arial"/>
                <a:sym typeface="Arial"/>
              </a:rPr>
              <a:t>Conclusion</a:t>
            </a:r>
            <a:endParaRPr b="0" cap="none" sz="1800" i="0" strike="noStrike" u="none">
              <a:solidFill>
                <a:srgbClr val="213163"/>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r>
              <a:rPr b="0" cap="none" sz="1600" i="0" lang="en" strike="noStrike" u="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cap="none" sz="1600" i="0" strike="noStrike" u="none">
              <a:solidFill>
                <a:srgbClr val="213163"/>
              </a:solidFill>
              <a:latin typeface="Arial"/>
              <a:ea typeface="Arial"/>
              <a:cs typeface="Arial"/>
              <a:sym typeface="Arial"/>
            </a:endParaRPr>
          </a:p>
        </p:txBody>
      </p:sp>
      <p:cxnSp>
        <p:nvCxnSpPr>
          <p:cNvPr id="3145737" name="Google Shape;173;p50"/>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72" name="Google Shape;174;p50"/>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000"/>
              <a:buFont typeface="Arial"/>
              <a:buNone/>
            </a:pPr>
            <a:r>
              <a:rPr b="0" cap="none" sz="1000" i="0" lang="en" strike="noStrike" u="none">
                <a:solidFill>
                  <a:schemeClr val="dk1"/>
                </a:solidFill>
                <a:latin typeface="Arial"/>
                <a:ea typeface="Arial"/>
                <a:cs typeface="Arial"/>
                <a:sym typeface="Arial"/>
              </a:rPr>
              <a:t>Source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Shape 81"/>
        <p:cNvGrpSpPr/>
        <p:nvPr/>
      </p:nvGrpSpPr>
      <p:grpSpPr>
        <a:xfrm>
          <a:off x="0" y="0"/>
          <a:ext cx="0" cy="0"/>
          <a:chOff x="0" y="0"/>
          <a:chExt cx="0" cy="0"/>
        </a:xfrm>
      </p:grpSpPr>
      <p:pic>
        <p:nvPicPr>
          <p:cNvPr id="2097157" name="Google Shape;82;p8" descr="A blue and white rectangle with a white border  Description automatically generated"/>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sp>
        <p:nvSpPr>
          <p:cNvPr id="1048601" name="Google Shape;83;p8"/>
          <p:cNvSpPr txBox="1"/>
          <p:nvPr/>
        </p:nvSpPr>
        <p:spPr>
          <a:xfrm>
            <a:off x="2422762" y="970065"/>
            <a:ext cx="4283236" cy="598932"/>
          </a:xfrm>
          <a:prstGeom prst="rect"/>
          <a:noFill/>
          <a:ln>
            <a:noFill/>
          </a:ln>
        </p:spPr>
        <p:txBody>
          <a:bodyPr anchor="t" anchorCtr="0" bIns="0" lIns="0" rIns="0" spcFirstLastPara="1" tIns="0" wrap="square">
            <a:spAutoFit/>
          </a:bodyPr>
          <a:p>
            <a:pPr algn="ctr" indent="0" lvl="0" marL="0" marR="0" rtl="0">
              <a:lnSpc>
                <a:spcPct val="196500"/>
              </a:lnSpc>
              <a:spcBef>
                <a:spcPts val="0"/>
              </a:spcBef>
              <a:spcAft>
                <a:spcPts val="0"/>
              </a:spcAft>
              <a:buClr>
                <a:srgbClr val="000000"/>
              </a:buClr>
              <a:buSzPts val="2000"/>
              <a:buFont typeface="Arial"/>
              <a:buNone/>
            </a:pPr>
            <a:r>
              <a:rPr b="1" cap="none" sz="2000" i="0" lang="en" strike="noStrike" u="none">
                <a:solidFill>
                  <a:srgbClr val="213164"/>
                </a:solidFill>
                <a:latin typeface="Arial"/>
                <a:ea typeface="Arial"/>
                <a:cs typeface="Arial"/>
                <a:sym typeface="Arial"/>
              </a:rPr>
              <a:t>CAPSTONE PROJECT SHOWCASE</a:t>
            </a:r>
            <a:endParaRPr b="0" cap="none" sz="1400" i="0" strike="noStrike" u="none">
              <a:solidFill>
                <a:srgbClr val="000000"/>
              </a:solidFill>
              <a:latin typeface="Arial"/>
              <a:ea typeface="Arial"/>
              <a:cs typeface="Arial"/>
              <a:sym typeface="Arial"/>
            </a:endParaRPr>
          </a:p>
        </p:txBody>
      </p:sp>
      <p:sp>
        <p:nvSpPr>
          <p:cNvPr id="1048602"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400"/>
              <a:buFont typeface="Arial"/>
              <a:buNone/>
            </a:pPr>
            <a:endParaRPr b="0" cap="none" sz="1400" i="0" strike="noStrike" u="none">
              <a:solidFill>
                <a:schemeClr val="lt1"/>
              </a:solidFill>
              <a:latin typeface="Arial"/>
              <a:ea typeface="Arial"/>
              <a:cs typeface="Arial"/>
              <a:sym typeface="Arial"/>
            </a:endParaRPr>
          </a:p>
        </p:txBody>
      </p:sp>
      <p:sp>
        <p:nvSpPr>
          <p:cNvPr id="1048603" name="Google Shape;85;p8"/>
          <p:cNvSpPr txBox="1"/>
          <p:nvPr/>
        </p:nvSpPr>
        <p:spPr>
          <a:xfrm>
            <a:off x="1571630" y="3183633"/>
            <a:ext cx="5839200" cy="301019"/>
          </a:xfrm>
          <a:prstGeom prst="rect"/>
          <a:noFill/>
          <a:ln>
            <a:noFill/>
          </a:ln>
        </p:spPr>
        <p:txBody>
          <a:bodyPr anchor="t" anchorCtr="0" bIns="0" lIns="0" rIns="0" spcFirstLastPara="1" tIns="0" wrap="square">
            <a:spAutoFit/>
          </a:bodyPr>
          <a:p>
            <a:pPr algn="l" indent="0" lvl="0" marL="0" marR="0" rtl="0">
              <a:lnSpc>
                <a:spcPct val="124749"/>
              </a:lnSpc>
              <a:spcBef>
                <a:spcPts val="0"/>
              </a:spcBef>
              <a:spcAft>
                <a:spcPts val="0"/>
              </a:spcAft>
              <a:buClr>
                <a:srgbClr val="000000"/>
              </a:buClr>
              <a:buSzPts val="1600"/>
              <a:buFont typeface="Arial"/>
              <a:buNone/>
            </a:pPr>
            <a:r>
              <a:rPr b="1" cap="none" sz="1600" i="0" lang="en" strike="noStrike" u="none">
                <a:solidFill>
                  <a:schemeClr val="dk1"/>
                </a:solidFill>
                <a:latin typeface="Arial"/>
                <a:ea typeface="Arial"/>
                <a:cs typeface="Arial"/>
                <a:sym typeface="Arial"/>
              </a:rPr>
              <a:t>        Music Web Application using Django Framework</a:t>
            </a:r>
            <a:endParaRPr b="0" cap="none" sz="1600" i="0" strike="noStrike" u="none">
              <a:solidFill>
                <a:schemeClr val="dk1"/>
              </a:solidFill>
              <a:latin typeface="Arial"/>
              <a:ea typeface="Arial"/>
              <a:cs typeface="Arial"/>
              <a:sym typeface="Arial"/>
            </a:endParaRPr>
          </a:p>
        </p:txBody>
      </p:sp>
      <p:sp>
        <p:nvSpPr>
          <p:cNvPr id="1048604" name="Google Shape;86;p8"/>
          <p:cNvSpPr txBox="1"/>
          <p:nvPr/>
        </p:nvSpPr>
        <p:spPr>
          <a:xfrm>
            <a:off x="3872230" y="2704572"/>
            <a:ext cx="1399540" cy="301019"/>
          </a:xfrm>
          <a:prstGeom prst="rect"/>
          <a:noFill/>
          <a:ln>
            <a:noFill/>
          </a:ln>
        </p:spPr>
        <p:txBody>
          <a:bodyPr anchor="t" anchorCtr="0" bIns="0" lIns="0" rIns="0" spcFirstLastPara="1" tIns="0" wrap="square">
            <a:spAutoFit/>
          </a:bodyPr>
          <a:p>
            <a:pPr algn="ctr" indent="0" lvl="0" marL="0" marR="0" rtl="0">
              <a:lnSpc>
                <a:spcPct val="124749"/>
              </a:lnSpc>
              <a:spcBef>
                <a:spcPts val="0"/>
              </a:spcBef>
              <a:spcAft>
                <a:spcPts val="0"/>
              </a:spcAft>
              <a:buClr>
                <a:srgbClr val="000000"/>
              </a:buClr>
              <a:buSzPts val="1600"/>
              <a:buFont typeface="Arial"/>
              <a:buNone/>
            </a:pPr>
            <a:r>
              <a:rPr b="1" cap="none" sz="1600" i="0" lang="en" strike="noStrike" u="none">
                <a:solidFill>
                  <a:schemeClr val="lt1"/>
                </a:solidFill>
                <a:latin typeface="Arial"/>
                <a:ea typeface="Arial"/>
                <a:cs typeface="Arial"/>
                <a:sym typeface="Arial"/>
              </a:rPr>
              <a:t>Project Title</a:t>
            </a:r>
            <a:endParaRPr b="1" cap="none" sz="1600" i="0" strike="noStrike" u="none">
              <a:solidFill>
                <a:schemeClr val="lt1"/>
              </a:solidFill>
              <a:latin typeface="Arial"/>
              <a:ea typeface="Arial"/>
              <a:cs typeface="Arial"/>
              <a:sym typeface="Arial"/>
            </a:endParaRPr>
          </a:p>
        </p:txBody>
      </p:sp>
      <p:sp>
        <p:nvSpPr>
          <p:cNvPr id="1048605" name="Google Shape;87;p8"/>
          <p:cNvSpPr txBox="1"/>
          <p:nvPr/>
        </p:nvSpPr>
        <p:spPr>
          <a:xfrm>
            <a:off x="1276813" y="4029973"/>
            <a:ext cx="6590375" cy="602038"/>
          </a:xfrm>
          <a:prstGeom prst="rect"/>
          <a:noFill/>
          <a:ln>
            <a:noFill/>
          </a:ln>
        </p:spPr>
        <p:txBody>
          <a:bodyPr anchor="t" anchorCtr="0" bIns="0" lIns="0" rIns="0" spcFirstLastPara="1" tIns="0" wrap="square">
            <a:spAutoFit/>
          </a:bodyPr>
          <a:p>
            <a:pPr algn="ctr" indent="0" lvl="0" marL="0" marR="0" rtl="0">
              <a:lnSpc>
                <a:spcPct val="124749"/>
              </a:lnSpc>
              <a:spcBef>
                <a:spcPts val="0"/>
              </a:spcBef>
              <a:spcAft>
                <a:spcPts val="0"/>
              </a:spcAft>
              <a:buClr>
                <a:srgbClr val="000000"/>
              </a:buClr>
              <a:buSzPts val="1600"/>
              <a:buFont typeface="Arial"/>
              <a:buNone/>
            </a:pPr>
            <a:r>
              <a:rPr b="0" cap="none" sz="1600" i="0" lang="en" strike="noStrike" u="none">
                <a:solidFill>
                  <a:schemeClr val="lt1"/>
                </a:solidFill>
                <a:latin typeface="Arial"/>
                <a:ea typeface="Arial"/>
                <a:cs typeface="Arial"/>
                <a:sym typeface="Arial"/>
              </a:rPr>
              <a:t>Abstract | Problem Statement | Project Overview | Proposed Solution | Technology Used | Modelling &amp; Results | Conclusion </a:t>
            </a:r>
            <a:endParaRPr b="0" cap="none" sz="1600" i="0" strike="noStrike" u="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5" name="Shape 178"/>
        <p:cNvGrpSpPr/>
        <p:nvPr/>
      </p:nvGrpSpPr>
      <p:grpSpPr>
        <a:xfrm>
          <a:off x="0" y="0"/>
          <a:ext cx="0" cy="0"/>
          <a:chOff x="0" y="0"/>
          <a:chExt cx="0" cy="0"/>
        </a:xfrm>
      </p:grpSpPr>
      <p:sp>
        <p:nvSpPr>
          <p:cNvPr id="1048680" name="Google Shape;179;p51"/>
          <p:cNvSpPr txBox="1">
            <a:spLocks noGrp="1"/>
          </p:cNvSpPr>
          <p:nvPr>
            <p:ph type="title"/>
          </p:nvPr>
        </p:nvSpPr>
        <p:spPr>
          <a:xfrm>
            <a:off x="3504528" y="2334505"/>
            <a:ext cx="2149019" cy="474489"/>
          </a:xfrm>
          <a:prstGeom prst="rect"/>
          <a:noFill/>
          <a:ln>
            <a:noFill/>
          </a:ln>
        </p:spPr>
        <p:txBody>
          <a:bodyPr anchor="t" anchorCtr="0" bIns="0" lIns="0" rIns="0" spcFirstLastPara="1" tIns="12700" wrap="square">
            <a:spAutoFit/>
          </a:bodyPr>
          <a:p>
            <a:pPr algn="l" indent="0" lvl="0" marL="12700" rtl="0">
              <a:lnSpc>
                <a:spcPct val="100000"/>
              </a:lnSpc>
              <a:spcBef>
                <a:spcPts val="0"/>
              </a:spcBef>
              <a:spcAft>
                <a:spcPts val="0"/>
              </a:spcAft>
              <a:buSzPts val="1400"/>
              <a:buNone/>
            </a:pPr>
            <a:r>
              <a:rPr b="1" sz="3000" lang="en">
                <a:solidFill>
                  <a:srgbClr val="223366"/>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Shape 91"/>
        <p:cNvGrpSpPr/>
        <p:nvPr/>
      </p:nvGrpSpPr>
      <p:grpSpPr>
        <a:xfrm>
          <a:off x="0" y="0"/>
          <a:ext cx="0" cy="0"/>
          <a:chOff x="0" y="0"/>
          <a:chExt cx="0" cy="0"/>
        </a:xfrm>
      </p:grpSpPr>
      <p:sp>
        <p:nvSpPr>
          <p:cNvPr id="1048608" name="Google Shape;92;p36"/>
          <p:cNvSpPr txBox="1">
            <a:spLocks noGrp="1"/>
          </p:cNvSpPr>
          <p:nvPr>
            <p:ph type="title"/>
          </p:nvPr>
        </p:nvSpPr>
        <p:spPr>
          <a:xfrm>
            <a:off x="138661" y="692945"/>
            <a:ext cx="8722800" cy="38895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 strike="noStrike" u="none">
                <a:solidFill>
                  <a:srgbClr val="213163"/>
                </a:solidFill>
                <a:latin typeface="Arial"/>
                <a:ea typeface="Arial"/>
                <a:cs typeface="Arial"/>
                <a:sym typeface="Arial"/>
              </a:rPr>
              <a:t>Abstract</a:t>
            </a:r>
            <a:endParaRPr b="1" cap="none" sz="1600" i="0" strike="noStrike" u="none">
              <a:solidFill>
                <a:srgbClr val="213163"/>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r>
              <a:rPr b="0" cap="none" sz="1800" i="0" lang="en" strike="noStrike" u="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cap="none" sz="1800" i="0" strike="noStrike" u="none">
              <a:solidFill>
                <a:srgbClr val="213163"/>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endParaRPr b="1" cap="none" sz="1600" i="0" strike="noStrike" u="none">
              <a:solidFill>
                <a:srgbClr val="213163"/>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r>
              <a:rPr b="1" cap="none" sz="1600" i="0" lang="en" strike="noStrike" u="none">
                <a:solidFill>
                  <a:srgbClr val="213163"/>
                </a:solidFill>
                <a:latin typeface="Arial"/>
                <a:ea typeface="Arial"/>
                <a:cs typeface="Arial"/>
                <a:sym typeface="Arial"/>
              </a:rPr>
              <a:t>           </a:t>
            </a:r>
            <a:endParaRPr b="1" cap="none" sz="1600" i="0" strike="noStrike" u="none">
              <a:solidFill>
                <a:srgbClr val="213163"/>
              </a:solidFill>
              <a:latin typeface="Arial"/>
              <a:ea typeface="Arial"/>
              <a:cs typeface="Arial"/>
              <a:sym typeface="Arial"/>
            </a:endParaRPr>
          </a:p>
        </p:txBody>
      </p:sp>
      <p:cxnSp>
        <p:nvCxnSpPr>
          <p:cNvPr id="3145730" name="Google Shape;93;p36"/>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09" name="Google Shape;94;p36"/>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000"/>
              <a:buFont typeface="Arial"/>
              <a:buNone/>
            </a:pPr>
            <a:r>
              <a:rPr b="0" cap="none" sz="1000" i="0" lang="en" strike="noStrike" u="none">
                <a:solidFill>
                  <a:schemeClr val="dk1"/>
                </a:solidFill>
                <a:latin typeface="Arial"/>
                <a:ea typeface="Arial"/>
                <a:cs typeface="Arial"/>
                <a:sym typeface="Arial"/>
              </a:rPr>
              <a:t>Source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Shape 98"/>
        <p:cNvGrpSpPr/>
        <p:nvPr/>
      </p:nvGrpSpPr>
      <p:grpSpPr>
        <a:xfrm>
          <a:off x="0" y="0"/>
          <a:ext cx="0" cy="0"/>
          <a:chOff x="0" y="0"/>
          <a:chExt cx="0" cy="0"/>
        </a:xfrm>
      </p:grpSpPr>
      <p:sp>
        <p:nvSpPr>
          <p:cNvPr id="1048612" name="Google Shape;99;p37"/>
          <p:cNvSpPr txBox="1">
            <a:spLocks noGrp="1"/>
          </p:cNvSpPr>
          <p:nvPr>
            <p:ph type="title"/>
          </p:nvPr>
        </p:nvSpPr>
        <p:spPr>
          <a:xfrm>
            <a:off x="131012" y="682074"/>
            <a:ext cx="8483400" cy="36066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800" i="0" lang="en" strike="noStrike" u="none">
                <a:solidFill>
                  <a:srgbClr val="213163"/>
                </a:solidFill>
                <a:latin typeface="Arial"/>
                <a:ea typeface="Arial"/>
                <a:cs typeface="Arial"/>
                <a:sym typeface="Arial"/>
              </a:rPr>
              <a:t>Problem Statement</a:t>
            </a:r>
            <a:endParaRPr b="1" cap="none" sz="1800" i="0" strike="noStrike" u="none">
              <a:solidFill>
                <a:srgbClr val="213163"/>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r>
              <a:rPr b="0" cap="none" sz="1700" i="0" lang="en" strike="noStrike" u="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cap="none" sz="1700" i="0" strike="noStrike" u="none">
              <a:solidFill>
                <a:srgbClr val="213163"/>
              </a:solidFill>
              <a:latin typeface="Arial"/>
              <a:ea typeface="Arial"/>
              <a:cs typeface="Arial"/>
              <a:sym typeface="Arial"/>
            </a:endParaRPr>
          </a:p>
        </p:txBody>
      </p:sp>
      <p:cxnSp>
        <p:nvCxnSpPr>
          <p:cNvPr id="3145731" name="Google Shape;100;p37"/>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13" name="Google Shape;101;p37"/>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000"/>
              <a:buFont typeface="Arial"/>
              <a:buNone/>
            </a:pPr>
            <a:r>
              <a:rPr b="0" cap="none" sz="1000" i="0" lang="en" strike="noStrike" u="none">
                <a:solidFill>
                  <a:schemeClr val="dk1"/>
                </a:solidFill>
                <a:latin typeface="Arial"/>
                <a:ea typeface="Arial"/>
                <a:cs typeface="Arial"/>
                <a:sym typeface="Arial"/>
              </a:rPr>
              <a:t>Source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Shape 105"/>
        <p:cNvGrpSpPr/>
        <p:nvPr/>
      </p:nvGrpSpPr>
      <p:grpSpPr>
        <a:xfrm>
          <a:off x="0" y="0"/>
          <a:ext cx="0" cy="0"/>
          <a:chOff x="0" y="0"/>
          <a:chExt cx="0" cy="0"/>
        </a:xfrm>
      </p:grpSpPr>
      <p:sp>
        <p:nvSpPr>
          <p:cNvPr id="1048616" name="Google Shape;106;p38"/>
          <p:cNvSpPr txBox="1">
            <a:spLocks noGrp="1"/>
          </p:cNvSpPr>
          <p:nvPr>
            <p:ph type="title"/>
          </p:nvPr>
        </p:nvSpPr>
        <p:spPr>
          <a:xfrm>
            <a:off x="131011" y="682070"/>
            <a:ext cx="8668500" cy="38784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800" i="0" lang="en" strike="noStrike" u="none">
                <a:solidFill>
                  <a:srgbClr val="213163"/>
                </a:solidFill>
                <a:latin typeface="Arial"/>
                <a:ea typeface="Arial"/>
                <a:cs typeface="Arial"/>
                <a:sym typeface="Arial"/>
              </a:rPr>
              <a:t>Project Overview</a:t>
            </a:r>
            <a:endParaRPr b="1" cap="none" sz="1800" i="0" strike="noStrike" u="none">
              <a:solidFill>
                <a:srgbClr val="213163"/>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r>
              <a:rPr b="0" cap="none" sz="1600" i="0" lang="en" strike="noStrike" u="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cap="none" sz="1600" i="0" strike="noStrike" u="none">
              <a:solidFill>
                <a:srgbClr val="213163"/>
              </a:solidFill>
              <a:latin typeface="Arial"/>
              <a:ea typeface="Arial"/>
              <a:cs typeface="Arial"/>
              <a:sym typeface="Arial"/>
            </a:endParaRPr>
          </a:p>
        </p:txBody>
      </p:sp>
      <p:cxnSp>
        <p:nvCxnSpPr>
          <p:cNvPr id="3145732" name="Google Shape;107;p38"/>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17" name="Google Shape;108;p38"/>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000"/>
              <a:buFont typeface="Arial"/>
              <a:buNone/>
            </a:pPr>
            <a:r>
              <a:rPr b="0" cap="none" sz="1000" i="0" lang="en" strike="noStrike" u="none">
                <a:solidFill>
                  <a:schemeClr val="dk1"/>
                </a:solidFill>
                <a:latin typeface="Arial"/>
                <a:ea typeface="Arial"/>
                <a:cs typeface="Arial"/>
                <a:sym typeface="Arial"/>
              </a:rPr>
              <a:t>Source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Shape 112"/>
        <p:cNvGrpSpPr/>
        <p:nvPr/>
      </p:nvGrpSpPr>
      <p:grpSpPr>
        <a:xfrm>
          <a:off x="0" y="0"/>
          <a:ext cx="0" cy="0"/>
          <a:chOff x="0" y="0"/>
          <a:chExt cx="0" cy="0"/>
        </a:xfrm>
      </p:grpSpPr>
      <p:sp>
        <p:nvSpPr>
          <p:cNvPr id="1048620" name="Google Shape;113;p39"/>
          <p:cNvSpPr txBox="1">
            <a:spLocks noGrp="1"/>
          </p:cNvSpPr>
          <p:nvPr>
            <p:ph type="title"/>
          </p:nvPr>
        </p:nvSpPr>
        <p:spPr>
          <a:xfrm>
            <a:off x="131011" y="682070"/>
            <a:ext cx="8646600" cy="3878400"/>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800" i="0" lang="en" strike="noStrike" u="none">
                <a:solidFill>
                  <a:srgbClr val="213163"/>
                </a:solidFill>
                <a:latin typeface="Arial"/>
                <a:ea typeface="Arial"/>
                <a:cs typeface="Arial"/>
                <a:sym typeface="Arial"/>
              </a:rPr>
              <a:t>Proposed Solution</a:t>
            </a:r>
            <a:endParaRPr b="1" cap="none" sz="1800" i="0" strike="noStrike" u="none">
              <a:solidFill>
                <a:srgbClr val="213163"/>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800"/>
              <a:buFont typeface="Arial"/>
              <a:buNone/>
            </a:pPr>
            <a:r>
              <a:rPr b="1" cap="none" sz="1600" i="0" lang="en" strike="noStrike" u="none">
                <a:solidFill>
                  <a:srgbClr val="213163"/>
                </a:solidFill>
                <a:latin typeface="Arial"/>
                <a:ea typeface="Arial"/>
                <a:cs typeface="Arial"/>
                <a:sym typeface="Arial"/>
              </a:rPr>
              <a:t>                     </a:t>
            </a:r>
            <a:r>
              <a:rPr b="0" cap="none" sz="1600" i="0" lang="en" strike="noStrike" u="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cap="none" sz="1600" i="0" strike="noStrike" u="none">
              <a:solidFill>
                <a:srgbClr val="213163"/>
              </a:solidFill>
              <a:latin typeface="Arial"/>
              <a:ea typeface="Arial"/>
              <a:cs typeface="Arial"/>
              <a:sym typeface="Arial"/>
            </a:endParaRPr>
          </a:p>
        </p:txBody>
      </p:sp>
      <p:sp>
        <p:nvSpPr>
          <p:cNvPr id="1048621" name="Google Shape;114;p39"/>
          <p:cNvSpPr txBox="1"/>
          <p:nvPr/>
        </p:nvSpPr>
        <p:spPr>
          <a:xfrm>
            <a:off x="138533" y="1102220"/>
            <a:ext cx="8866934" cy="376834"/>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Clr>
                <a:srgbClr val="000000"/>
              </a:buClr>
              <a:buSzPts val="1400"/>
              <a:buFont typeface="Arial"/>
              <a:buNone/>
            </a:pPr>
            <a:r>
              <a:rPr b="0" cap="none" sz="1400" i="0" lang="en" strike="noStrike" u="none">
                <a:solidFill>
                  <a:srgbClr val="374151"/>
                </a:solidFill>
                <a:latin typeface="Times New Roman"/>
                <a:ea typeface="Times New Roman"/>
                <a:cs typeface="Times New Roman"/>
                <a:sym typeface="Times New Roman"/>
              </a:rPr>
              <a:t>.</a:t>
            </a:r>
            <a:endParaRPr b="0" cap="none" sz="1400" i="0" strike="noStrike" u="none">
              <a:solidFill>
                <a:srgbClr val="000000"/>
              </a:solidFill>
              <a:latin typeface="Arial"/>
              <a:ea typeface="Arial"/>
              <a:cs typeface="Arial"/>
              <a:sym typeface="Arial"/>
            </a:endParaRPr>
          </a:p>
        </p:txBody>
      </p:sp>
      <p:cxnSp>
        <p:nvCxnSpPr>
          <p:cNvPr id="3145733" name="Google Shape;115;p39"/>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22" name="Google Shape;116;p39"/>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000"/>
              <a:buFont typeface="Arial"/>
              <a:buNone/>
            </a:pPr>
            <a:r>
              <a:rPr b="0" cap="none" sz="1000" i="0" lang="en" strike="noStrike" u="none">
                <a:solidFill>
                  <a:schemeClr val="dk1"/>
                </a:solidFill>
                <a:latin typeface="Arial"/>
                <a:ea typeface="Arial"/>
                <a:cs typeface="Arial"/>
                <a:sym typeface="Arial"/>
              </a:rPr>
              <a:t>Source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Shape 120"/>
        <p:cNvGrpSpPr/>
        <p:nvPr/>
      </p:nvGrpSpPr>
      <p:grpSpPr>
        <a:xfrm>
          <a:off x="0" y="0"/>
          <a:ext cx="0" cy="0"/>
          <a:chOff x="0" y="0"/>
          <a:chExt cx="0" cy="0"/>
        </a:xfrm>
      </p:grpSpPr>
      <p:sp>
        <p:nvSpPr>
          <p:cNvPr id="1048625" name="Google Shape;121;p40"/>
          <p:cNvSpPr txBox="1"/>
          <p:nvPr/>
        </p:nvSpPr>
        <p:spPr>
          <a:xfrm>
            <a:off x="228600" y="759749"/>
            <a:ext cx="8396700" cy="3740400"/>
          </a:xfrm>
          <a:prstGeom prst="rect"/>
          <a:noFill/>
          <a:ln>
            <a:noFill/>
          </a:ln>
        </p:spPr>
        <p:txBody>
          <a:bodyPr anchor="t" anchorCtr="0" bIns="45700" lIns="91425" rIns="91425" spcFirstLastPara="1" tIns="45700" wrap="square">
            <a:spAutoFit/>
          </a:bodyPr>
          <a:p>
            <a:pPr algn="l" indent="0" lvl="1" marL="0" marR="0" rtl="0">
              <a:lnSpc>
                <a:spcPct val="150000"/>
              </a:lnSpc>
              <a:spcBef>
                <a:spcPts val="0"/>
              </a:spcBef>
              <a:spcAft>
                <a:spcPts val="0"/>
              </a:spcAft>
              <a:buClr>
                <a:srgbClr val="000000"/>
              </a:buClr>
              <a:buSzPts val="2000"/>
              <a:buFont typeface="Arial"/>
              <a:buNone/>
            </a:pPr>
            <a:r>
              <a:rPr b="1" cap="none" sz="2000" i="0" lang="en" strike="noStrike" u="none">
                <a:solidFill>
                  <a:srgbClr val="374151"/>
                </a:solidFill>
                <a:latin typeface="Arial"/>
                <a:ea typeface="Arial"/>
                <a:cs typeface="Arial"/>
                <a:sym typeface="Arial"/>
              </a:rPr>
              <a:t>SOLUTION:</a:t>
            </a:r>
            <a:endParaRPr b="1" cap="none" sz="2000" i="0" strike="noStrike" u="none">
              <a:solidFill>
                <a:srgbClr val="374151"/>
              </a:solidFill>
              <a:latin typeface="Arial"/>
              <a:ea typeface="Arial"/>
              <a:cs typeface="Arial"/>
              <a:sym typeface="Arial"/>
            </a:endParaRPr>
          </a:p>
          <a:p>
            <a:pPr algn="l" indent="-196850" lvl="1" marL="742950" marR="0" rtl="0">
              <a:lnSpc>
                <a:spcPct val="150000"/>
              </a:lnSpc>
              <a:spcBef>
                <a:spcPts val="0"/>
              </a:spcBef>
              <a:spcAft>
                <a:spcPts val="0"/>
              </a:spcAft>
              <a:buClr>
                <a:srgbClr val="000000"/>
              </a:buClr>
              <a:buSzPts val="1400"/>
              <a:buFont typeface="Arial"/>
              <a:buNone/>
            </a:pPr>
            <a:r>
              <a:rPr b="0" cap="none" sz="1800" i="0" lang="en" strike="noStrike" u="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cap="none" sz="1800" i="0" strike="noStrike" u="none">
              <a:solidFill>
                <a:srgbClr val="374151"/>
              </a:solidFill>
              <a:latin typeface="Arial"/>
              <a:ea typeface="Arial"/>
              <a:cs typeface="Arial"/>
              <a:sym typeface="Arial"/>
            </a:endParaRPr>
          </a:p>
        </p:txBody>
      </p:sp>
      <p:cxnSp>
        <p:nvCxnSpPr>
          <p:cNvPr id="3145734" name="Google Shape;122;p40"/>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26" name="Google Shape;123;p40"/>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000"/>
              <a:buFont typeface="Arial"/>
              <a:buNone/>
            </a:pPr>
            <a:r>
              <a:rPr b="0" cap="none" sz="1000" i="0" lang="en" strike="noStrike" u="none">
                <a:solidFill>
                  <a:schemeClr val="dk1"/>
                </a:solidFill>
                <a:latin typeface="Arial"/>
                <a:ea typeface="Arial"/>
                <a:cs typeface="Arial"/>
                <a:sym typeface="Arial"/>
              </a:rPr>
              <a:t>Source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Shape 127"/>
        <p:cNvGrpSpPr/>
        <p:nvPr/>
      </p:nvGrpSpPr>
      <p:grpSpPr>
        <a:xfrm>
          <a:off x="0" y="0"/>
          <a:ext cx="0" cy="0"/>
          <a:chOff x="0" y="0"/>
          <a:chExt cx="0" cy="0"/>
        </a:xfrm>
      </p:grpSpPr>
      <p:sp>
        <p:nvSpPr>
          <p:cNvPr id="1048629" name="Google Shape;128;g2c9eb45f32d_0_9"/>
          <p:cNvSpPr txBox="1"/>
          <p:nvPr/>
        </p:nvSpPr>
        <p:spPr>
          <a:xfrm>
            <a:off x="371875" y="711175"/>
            <a:ext cx="7949100" cy="35403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 strike="noStrike" u="none">
                <a:solidFill>
                  <a:srgbClr val="000000"/>
                </a:solidFill>
                <a:latin typeface="Arial"/>
                <a:ea typeface="Arial"/>
                <a:cs typeface="Arial"/>
                <a:sym typeface="Arial"/>
              </a:rPr>
              <a:t>SOLUTION:</a:t>
            </a:r>
            <a:endParaRPr b="1" cap="none" sz="20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 strike="noStrike" u="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cap="none" sz="1800" i="0" strike="noStrike" u="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Shape 132"/>
        <p:cNvGrpSpPr/>
        <p:nvPr/>
      </p:nvGrpSpPr>
      <p:grpSpPr>
        <a:xfrm>
          <a:off x="0" y="0"/>
          <a:ext cx="0" cy="0"/>
          <a:chOff x="0" y="0"/>
          <a:chExt cx="0" cy="0"/>
        </a:xfrm>
      </p:grpSpPr>
      <p:sp>
        <p:nvSpPr>
          <p:cNvPr id="1048632" name="Google Shape;133;p42"/>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 strike="noStrike" u="none">
                <a:solidFill>
                  <a:srgbClr val="213163"/>
                </a:solidFill>
                <a:latin typeface="Arial"/>
                <a:ea typeface="Arial"/>
                <a:cs typeface="Arial"/>
                <a:sym typeface="Arial"/>
              </a:rPr>
              <a:t>Technology Used</a:t>
            </a:r>
            <a:endParaRPr b="0" cap="none" sz="1600" i="0" strike="noStrike" u="none">
              <a:solidFill>
                <a:srgbClr val="000000"/>
              </a:solidFill>
              <a:latin typeface="Arial"/>
              <a:ea typeface="Arial"/>
              <a:cs typeface="Arial"/>
              <a:sym typeface="Arial"/>
            </a:endParaRPr>
          </a:p>
        </p:txBody>
      </p:sp>
      <p:sp>
        <p:nvSpPr>
          <p:cNvPr id="1048633" name="Google Shape;134;p42"/>
          <p:cNvSpPr txBox="1"/>
          <p:nvPr/>
        </p:nvSpPr>
        <p:spPr>
          <a:xfrm>
            <a:off x="128063" y="1059160"/>
            <a:ext cx="5314387" cy="3790000"/>
          </a:xfrm>
          <a:prstGeom prst="rect"/>
          <a:noFill/>
          <a:ln>
            <a:noFill/>
          </a:ln>
        </p:spPr>
        <p:txBody>
          <a:bodyPr anchor="t" anchorCtr="0" bIns="91425" lIns="91425" rIns="91425" spcFirstLastPara="1" tIns="91425" wrap="square">
            <a:noAutofit/>
          </a:bodyPr>
          <a:p>
            <a:pPr algn="l" indent="-84453" lvl="0" marL="173355" marR="0" rtl="0">
              <a:lnSpc>
                <a:spcPct val="100000"/>
              </a:lnSpc>
              <a:spcBef>
                <a:spcPts val="200"/>
              </a:spcBef>
              <a:spcAft>
                <a:spcPts val="0"/>
              </a:spcAft>
              <a:buClr>
                <a:srgbClr val="213163"/>
              </a:buClr>
              <a:buSzPts val="1400"/>
              <a:buFont typeface="Arial"/>
              <a:buNone/>
            </a:pPr>
            <a:endParaRPr b="0" cap="none" sz="1400" i="0" strike="noStrike" u="none">
              <a:solidFill>
                <a:srgbClr val="000000"/>
              </a:solidFill>
              <a:latin typeface="Arial"/>
              <a:ea typeface="Arial"/>
              <a:cs typeface="Arial"/>
              <a:sym typeface="Arial"/>
            </a:endParaRPr>
          </a:p>
          <a:p>
            <a:pPr algn="l" indent="-84453" lvl="0" marL="173355" marR="0" rtl="0">
              <a:lnSpc>
                <a:spcPct val="100000"/>
              </a:lnSpc>
              <a:spcBef>
                <a:spcPts val="200"/>
              </a:spcBef>
              <a:spcAft>
                <a:spcPts val="0"/>
              </a:spcAft>
              <a:buClr>
                <a:srgbClr val="213163"/>
              </a:buClr>
              <a:buSzPts val="1400"/>
              <a:buFont typeface="Arial"/>
              <a:buNone/>
            </a:pPr>
            <a:endParaRPr b="0" cap="none" sz="1400" i="0" strike="noStrike" u="none">
              <a:solidFill>
                <a:srgbClr val="000000"/>
              </a:solidFill>
              <a:latin typeface="Arial"/>
              <a:ea typeface="Arial"/>
              <a:cs typeface="Arial"/>
              <a:sym typeface="Arial"/>
            </a:endParaRPr>
          </a:p>
          <a:p>
            <a:pPr algn="l" indent="-84453" lvl="0" marL="173355" marR="0" rtl="0">
              <a:lnSpc>
                <a:spcPct val="100000"/>
              </a:lnSpc>
              <a:spcBef>
                <a:spcPts val="200"/>
              </a:spcBef>
              <a:spcAft>
                <a:spcPts val="0"/>
              </a:spcAft>
              <a:buClr>
                <a:srgbClr val="213163"/>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34" name="Google Shape;135;p42"/>
          <p:cNvSpPr/>
          <p:nvPr/>
        </p:nvSpPr>
        <p:spPr>
          <a:xfrm>
            <a:off x="-84668" y="615950"/>
            <a:ext cx="8951700" cy="4064100"/>
          </a:xfrm>
          <a:custGeom>
            <a:avLst/>
            <a:ah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anchor="ctr" anchorCtr="1" bIns="45700" lIns="91425" rIns="91425" spcFirstLastPara="1" tIns="45700"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35" name="Google Shape;136;p42"/>
          <p:cNvSpPr txBox="1"/>
          <p:nvPr/>
        </p:nvSpPr>
        <p:spPr>
          <a:xfrm>
            <a:off x="1000361" y="1361511"/>
            <a:ext cx="3318484"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000000"/>
                </a:solidFill>
                <a:latin typeface="Arial"/>
                <a:ea typeface="Arial"/>
                <a:cs typeface="Arial"/>
                <a:sym typeface="Arial"/>
              </a:rPr>
              <a:t>Front-end</a:t>
            </a:r>
            <a:endParaRPr b="0" cap="none" sz="1400" i="0" strike="noStrike" u="none">
              <a:solidFill>
                <a:srgbClr val="000000"/>
              </a:solidFill>
              <a:latin typeface="Arial"/>
              <a:ea typeface="Arial"/>
              <a:cs typeface="Arial"/>
              <a:sym typeface="Arial"/>
            </a:endParaRPr>
          </a:p>
        </p:txBody>
      </p:sp>
      <p:sp>
        <p:nvSpPr>
          <p:cNvPr id="1048636" name="Google Shape;137;p42"/>
          <p:cNvSpPr txBox="1"/>
          <p:nvPr/>
        </p:nvSpPr>
        <p:spPr>
          <a:xfrm>
            <a:off x="4865736" y="1287522"/>
            <a:ext cx="3580969"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1400"/>
              <a:buFont typeface="Arial"/>
              <a:buNone/>
            </a:pPr>
            <a:r>
              <a:rPr b="0" cap="none" sz="1400" i="0" lang="en" strike="noStrike" u="none">
                <a:solidFill>
                  <a:srgbClr val="000000"/>
                </a:solidFill>
                <a:latin typeface="Arial"/>
                <a:ea typeface="Arial"/>
                <a:cs typeface="Arial"/>
                <a:sym typeface="Arial"/>
              </a:rPr>
              <a:t>Back-end</a:t>
            </a:r>
            <a:endParaRPr b="0" cap="none" sz="1400" i="0" strike="noStrike" u="none">
              <a:solidFill>
                <a:srgbClr val="000000"/>
              </a:solidFill>
              <a:latin typeface="Arial"/>
              <a:ea typeface="Arial"/>
              <a:cs typeface="Arial"/>
              <a:sym typeface="Arial"/>
            </a:endParaRPr>
          </a:p>
        </p:txBody>
      </p:sp>
      <p:cxnSp>
        <p:nvCxnSpPr>
          <p:cNvPr id="3145735" name="Google Shape;138;p42"/>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37" name="Google Shape;139;p42"/>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000"/>
              <a:buFont typeface="Arial"/>
              <a:buNone/>
            </a:pPr>
            <a:r>
              <a:rPr b="0" cap="none" sz="1000" i="0" lang="en" strike="noStrike" u="none">
                <a:solidFill>
                  <a:schemeClr val="dk1"/>
                </a:solidFill>
                <a:latin typeface="Arial"/>
                <a:ea typeface="Arial"/>
                <a:cs typeface="Arial"/>
                <a:sym typeface="Arial"/>
              </a:rPr>
              <a:t>Source :</a:t>
            </a:r>
            <a:endParaRPr b="0" cap="none" sz="1400" i="0" strike="noStrike" u="none">
              <a:solidFill>
                <a:srgbClr val="000000"/>
              </a:solidFill>
              <a:latin typeface="Arial"/>
              <a:ea typeface="Arial"/>
              <a:cs typeface="Arial"/>
              <a:sym typeface="Arial"/>
            </a:endParaRPr>
          </a:p>
        </p:txBody>
      </p:sp>
      <p:pic>
        <p:nvPicPr>
          <p:cNvPr id="2097158" name="Google Shape;140;p42"/>
          <p:cNvPicPr preferRelativeResize="0">
            <a:picLocks/>
          </p:cNvPicPr>
          <p:nvPr/>
        </p:nvPicPr>
        <p:blipFill>
          <a:blip xmlns:r="http://schemas.openxmlformats.org/officeDocument/2006/relationships" r:embed="rId1">
            <a:alphaModFix/>
          </a:blip>
          <a:stretch>
            <a:fillRect/>
          </a:stretch>
        </p:blipFill>
        <p:spPr>
          <a:xfrm>
            <a:off x="1780225" y="1770165"/>
            <a:ext cx="1705250" cy="995660"/>
          </a:xfrm>
          <a:prstGeom prst="rect"/>
          <a:noFill/>
          <a:ln>
            <a:noFill/>
          </a:ln>
        </p:spPr>
      </p:pic>
      <p:pic>
        <p:nvPicPr>
          <p:cNvPr id="2097159" name="Google Shape;141;p42"/>
          <p:cNvPicPr preferRelativeResize="0">
            <a:picLocks/>
          </p:cNvPicPr>
          <p:nvPr/>
        </p:nvPicPr>
        <p:blipFill>
          <a:blip xmlns:r="http://schemas.openxmlformats.org/officeDocument/2006/relationships" r:embed="rId2">
            <a:alphaModFix/>
          </a:blip>
          <a:stretch>
            <a:fillRect/>
          </a:stretch>
        </p:blipFill>
        <p:spPr>
          <a:xfrm>
            <a:off x="1780232" y="2765819"/>
            <a:ext cx="1705249" cy="1363275"/>
          </a:xfrm>
          <a:prstGeom prst="rect"/>
          <a:noFill/>
          <a:ln>
            <a:noFill/>
          </a:ln>
        </p:spPr>
      </p:pic>
      <p:pic>
        <p:nvPicPr>
          <p:cNvPr id="2097160" name="Google Shape;142;p42"/>
          <p:cNvPicPr preferRelativeResize="0">
            <a:picLocks/>
          </p:cNvPicPr>
          <p:nvPr/>
        </p:nvPicPr>
        <p:blipFill>
          <a:blip xmlns:r="http://schemas.openxmlformats.org/officeDocument/2006/relationships" r:embed="rId3">
            <a:alphaModFix/>
          </a:blip>
          <a:stretch>
            <a:fillRect/>
          </a:stretch>
        </p:blipFill>
        <p:spPr>
          <a:xfrm>
            <a:off x="5280300" y="1770175"/>
            <a:ext cx="2898400" cy="2173800"/>
          </a:xfrm>
          <a:prstGeom prst="rect"/>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Arun Palanisamy</cp:lastModifiedBy>
  <dcterms:created xsi:type="dcterms:W3CDTF">2024-04-08T18:26:44Z</dcterms:created>
  <dcterms:modified xsi:type="dcterms:W3CDTF">2024-04-08T18:26:44Z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560ca3ac35ea499599b5266888549116</vt:lpwstr>
  </property>
</Properties>
</file>