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Prem Kumar G</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:AU712221205027</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1076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11</cp:revision>
  <dcterms:modified xsi:type="dcterms:W3CDTF">2024-04-10T16:33:30Z</dcterms:modified>
</cp:coreProperties>
</file>