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Prem Kumar G </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:AU712221205027</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descr="A screenshot of a computer&#10;&#10;Description automatically generated">
            <a:extLst>
              <a:ext uri="{FF2B5EF4-FFF2-40B4-BE49-F238E27FC236}">
                <a16:creationId xmlns:a16="http://schemas.microsoft.com/office/drawing/2014/main" id="{E6EAC1C6-CE9C-9C55-500E-9BBFA97B5942}"/>
              </a:ext>
            </a:extLst>
          </p:cNvPr>
          <p:cNvPicPr>
            <a:picLocks noChangeAspect="1"/>
          </p:cNvPicPr>
          <p:nvPr/>
        </p:nvPicPr>
        <p:blipFill>
          <a:blip r:embed="rId3"/>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6"/>
            <a:ext cx="7355891" cy="93615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a:t>
            </a:r>
            <a:r>
              <a:rPr lang="en-US" sz="900" b="1" dirty="0">
                <a:solidFill>
                  <a:srgbClr val="223366"/>
                </a:solidFill>
              </a:rPr>
              <a:t>https://github.com/Premkumar09pk/Note-Sharing-Web-Application-using-Django-Framework-Prem-kumar-5027-PCET-.git </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descr="A screenshot of a computer">
            <a:extLst>
              <a:ext uri="{FF2B5EF4-FFF2-40B4-BE49-F238E27FC236}">
                <a16:creationId xmlns:a16="http://schemas.microsoft.com/office/drawing/2014/main" id="{2CD429E6-88E8-15F7-3CE1-FD82DDF88A0F}"/>
              </a:ext>
            </a:extLst>
          </p:cNvPr>
          <p:cNvPicPr>
            <a:picLocks noChangeAspect="1"/>
          </p:cNvPicPr>
          <p:nvPr/>
        </p:nvPicPr>
        <p:blipFill>
          <a:blip r:embed="rId3"/>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1064</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https://github.com/Premkumar09pk/Note-Sharing-Web-Application-using-Django-Framework-Prem-kumar-5027-PCET-.git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Dinesh kumar</cp:lastModifiedBy>
  <cp:revision>12</cp:revision>
  <dcterms:modified xsi:type="dcterms:W3CDTF">2024-04-10T16:52:36Z</dcterms:modified>
</cp:coreProperties>
</file>