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46CAACD66C71FB997B9459CF9DEE3458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2024-09-30T05:17:14Z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a828ca00812c4f6789d7ea2288b1a40e</vt:lpwstr>
  </property>
</Properties>
</file>