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6" r:id="rId13"/>
    <p:sldId id="287" r:id="rId14"/>
    <p:sldId id="288" r:id="rId15"/>
    <p:sldId id="289"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37383" y="3215849"/>
            <a:ext cx="8935509" cy="1869440"/>
          </a:xfrm>
          <a:prstGeom prst="rect"/>
          <a:noFill/>
        </p:spPr>
        <p:txBody>
          <a:bodyPr rtlCol="0" wrap="square">
            <a:spAutoFit/>
          </a:bodyPr>
          <a:p>
            <a:r>
              <a:rPr dirty="0" sz="2400" lang="en-US"/>
              <a:t>STUDENT NAME</a:t>
            </a:r>
            <a:r>
              <a:rPr dirty="0" sz="2400" lang="en-US">
                <a:solidFill>
                  <a:srgbClr val="00B0F0"/>
                </a:solidFill>
              </a:rPr>
              <a:t> </a:t>
            </a:r>
            <a:r>
              <a:rPr dirty="0" sz="2400" lang="en-US">
                <a:solidFill>
                  <a:srgbClr val="00B0F0"/>
                </a:solidFill>
              </a:rPr>
              <a:t>:</a:t>
            </a:r>
            <a:r>
              <a:rPr dirty="0" sz="2400" lang="en-US">
                <a:solidFill>
                  <a:srgbClr val="00B0F0"/>
                </a:solidFill>
              </a:rPr>
              <a:t>P</a:t>
            </a:r>
            <a:r>
              <a:rPr dirty="0" sz="2400" lang="en-US">
                <a:solidFill>
                  <a:srgbClr val="00B0F0"/>
                </a:solidFill>
              </a:rPr>
              <a:t>R</a:t>
            </a:r>
            <a:r>
              <a:rPr dirty="0" sz="2400" lang="en-US">
                <a:solidFill>
                  <a:srgbClr val="00B0F0"/>
                </a:solidFill>
              </a:rPr>
              <a:t>E</a:t>
            </a:r>
            <a:r>
              <a:rPr dirty="0" sz="2400" lang="en-US">
                <a:solidFill>
                  <a:srgbClr val="00B0F0"/>
                </a:solidFill>
              </a:rPr>
              <a:t>M</a:t>
            </a:r>
            <a:r>
              <a:rPr dirty="0" sz="2400" lang="en-US">
                <a:solidFill>
                  <a:srgbClr val="00B0F0"/>
                </a:solidFill>
              </a:rPr>
              <a:t> </a:t>
            </a:r>
            <a:r>
              <a:rPr dirty="0" sz="2400" lang="en-US">
                <a:solidFill>
                  <a:srgbClr val="00B0F0"/>
                </a:solidFill>
              </a:rPr>
              <a:t>K</a:t>
            </a:r>
            <a:r>
              <a:rPr dirty="0" sz="2400" lang="en-US">
                <a:solidFill>
                  <a:srgbClr val="00B0F0"/>
                </a:solidFill>
              </a:rPr>
              <a:t>UMAR </a:t>
            </a:r>
            <a:r>
              <a:rPr dirty="0" sz="2400" lang="en-US">
                <a:solidFill>
                  <a:srgbClr val="00B0F0"/>
                </a:solidFill>
              </a:rPr>
              <a:t>B</a:t>
            </a:r>
            <a:endParaRPr altLang="en-US" lang="zh-CN"/>
          </a:p>
          <a:p>
            <a:r>
              <a:rPr dirty="0" sz="2400" lang="en-US"/>
              <a:t>REGISTER NO</a:t>
            </a:r>
            <a:r>
              <a:rPr sz="2400" lang="en-US">
                <a:solidFill>
                  <a:srgbClr val="00B0F0"/>
                </a:solidFill>
              </a:rPr>
              <a:t>:   </a:t>
            </a:r>
            <a:r>
              <a:rPr sz="2400" lang="en-US">
                <a:solidFill>
                  <a:srgbClr val="00B0F0"/>
                </a:solidFill>
              </a:rPr>
              <a:t>1</a:t>
            </a:r>
            <a:r>
              <a:rPr sz="2400" lang="en-US">
                <a:solidFill>
                  <a:srgbClr val="00B0F0"/>
                </a:solidFill>
              </a:rPr>
              <a:t>2</a:t>
            </a:r>
            <a:r>
              <a:rPr sz="2400" lang="en-US">
                <a:solidFill>
                  <a:srgbClr val="00B0F0"/>
                </a:solidFill>
              </a:rPr>
              <a:t>2</a:t>
            </a:r>
            <a:r>
              <a:rPr sz="2400" lang="en-US">
                <a:solidFill>
                  <a:srgbClr val="00B0F0"/>
                </a:solidFill>
              </a:rPr>
              <a:t>2</a:t>
            </a:r>
            <a:r>
              <a:rPr sz="2400" lang="en-US">
                <a:solidFill>
                  <a:srgbClr val="00B0F0"/>
                </a:solidFill>
              </a:rPr>
              <a:t>0</a:t>
            </a:r>
            <a:r>
              <a:rPr sz="2400" lang="en-US">
                <a:solidFill>
                  <a:srgbClr val="00B0F0"/>
                </a:solidFill>
              </a:rPr>
              <a:t>4</a:t>
            </a:r>
            <a:r>
              <a:rPr sz="2400" lang="en-US">
                <a:solidFill>
                  <a:srgbClr val="00B0F0"/>
                </a:solidFill>
              </a:rPr>
              <a:t>7</a:t>
            </a:r>
            <a:r>
              <a:rPr sz="2400" lang="en-US">
                <a:solidFill>
                  <a:srgbClr val="00B0F0"/>
                </a:solidFill>
              </a:rPr>
              <a:t>1</a:t>
            </a:r>
            <a:r>
              <a:rPr sz="2400" lang="en-US">
                <a:solidFill>
                  <a:srgbClr val="00B0F0"/>
                </a:solidFill>
              </a:rPr>
              <a:t>5</a:t>
            </a:r>
            <a:endParaRPr dirty="0" sz="2400" lang="en-US">
              <a:solidFill>
                <a:srgbClr val="00B0F0"/>
              </a:solidFill>
            </a:endParaRPr>
          </a:p>
          <a:p>
            <a:r>
              <a:rPr dirty="0" sz="2400" lang="en-US"/>
              <a:t>DEPARTMENT: </a:t>
            </a:r>
            <a:r>
              <a:rPr dirty="0" sz="2400" lang="en-US">
                <a:solidFill>
                  <a:srgbClr val="00B0F0"/>
                </a:solidFill>
              </a:rPr>
              <a:t>B.COM(CORPORATE SECRETARYSHIP)</a:t>
            </a:r>
          </a:p>
          <a:p>
            <a:r>
              <a:rPr dirty="0" sz="2400" lang="en-US"/>
              <a:t>COLLEGE: </a:t>
            </a:r>
            <a:r>
              <a:rPr dirty="0" sz="2400" lang="en-US">
                <a:solidFill>
                  <a:srgbClr val="00B0F0"/>
                </a:solidFill>
              </a:rPr>
              <a:t>S</a:t>
            </a:r>
            <a:r>
              <a:rPr dirty="0" sz="2400" lang="en-US">
                <a:solidFill>
                  <a:srgbClr val="00B0F0"/>
                </a:solidFill>
              </a:rPr>
              <a:t>R</a:t>
            </a:r>
            <a:r>
              <a:rPr dirty="0" sz="2400" lang="en-US">
                <a:solidFill>
                  <a:srgbClr val="00B0F0"/>
                </a:solidFill>
              </a:rPr>
              <a:t>I</a:t>
            </a:r>
            <a:r>
              <a:rPr dirty="0" sz="2400" lang="en-US">
                <a:solidFill>
                  <a:srgbClr val="00B0F0"/>
                </a:solidFill>
              </a:rPr>
              <a:t>R</a:t>
            </a:r>
            <a:r>
              <a:rPr dirty="0" sz="2400" lang="en-US">
                <a:solidFill>
                  <a:srgbClr val="00B0F0"/>
                </a:solidFill>
              </a:rPr>
              <a:t>AM </a:t>
            </a:r>
            <a:r>
              <a:rPr dirty="0" sz="2400" lang="en-US">
                <a:solidFill>
                  <a:srgbClr val="00B0F0"/>
                </a:solidFill>
              </a:rPr>
              <a:t>C</a:t>
            </a:r>
            <a:r>
              <a:rPr dirty="0" sz="2400" lang="en-US">
                <a:solidFill>
                  <a:srgbClr val="00B0F0"/>
                </a:solidFill>
              </a:rPr>
              <a:t>O</a:t>
            </a:r>
            <a:r>
              <a:rPr dirty="0" sz="2400" lang="en-US">
                <a:solidFill>
                  <a:srgbClr val="00B0F0"/>
                </a:solidFill>
              </a:rPr>
              <a:t>L</a:t>
            </a:r>
            <a:r>
              <a:rPr dirty="0" sz="2400" lang="en-US">
                <a:solidFill>
                  <a:srgbClr val="00B0F0"/>
                </a:solidFill>
              </a:rPr>
              <a:t>L</a:t>
            </a:r>
            <a:r>
              <a:rPr dirty="0" sz="2400" lang="en-US">
                <a:solidFill>
                  <a:srgbClr val="00B0F0"/>
                </a:solidFill>
              </a:rPr>
              <a:t>EGE </a:t>
            </a:r>
            <a:r>
              <a:rPr dirty="0" sz="2400" lang="en-US">
                <a:solidFill>
                  <a:srgbClr val="00B0F0"/>
                </a:solidFill>
              </a:rPr>
              <a:t>O</a:t>
            </a:r>
            <a:r>
              <a:rPr dirty="0" sz="2400" lang="en-US">
                <a:solidFill>
                  <a:srgbClr val="00B0F0"/>
                </a:solidFill>
              </a:rPr>
              <a:t>F</a:t>
            </a:r>
            <a:r>
              <a:rPr dirty="0" sz="2400" lang="en-US">
                <a:solidFill>
                  <a:srgbClr val="00B0F0"/>
                </a:solidFill>
              </a:rPr>
              <a:t> </a:t>
            </a:r>
            <a:r>
              <a:rPr dirty="0" sz="2400" lang="en-US">
                <a:solidFill>
                  <a:srgbClr val="00B0F0"/>
                </a:solidFill>
              </a:rPr>
              <a:t>ARTS </a:t>
            </a:r>
            <a:r>
              <a:rPr dirty="0" sz="2400" lang="en-US">
                <a:solidFill>
                  <a:srgbClr val="00B0F0"/>
                </a:solidFill>
              </a:rPr>
              <a:t>AND </a:t>
            </a:r>
            <a:r>
              <a:rPr dirty="0" sz="2400" lang="en-US">
                <a:solidFill>
                  <a:srgbClr val="00B0F0"/>
                </a:solidFill>
              </a:rPr>
              <a:t>S</a:t>
            </a:r>
            <a:r>
              <a:rPr dirty="0" sz="2400" lang="en-US">
                <a:solidFill>
                  <a:srgbClr val="00B0F0"/>
                </a:solidFill>
              </a:rPr>
              <a:t>C</a:t>
            </a:r>
            <a:r>
              <a:rPr dirty="0" sz="2400" lang="en-US">
                <a:solidFill>
                  <a:srgbClr val="00B0F0"/>
                </a:solidFill>
              </a:rPr>
              <a:t>I</a:t>
            </a:r>
            <a:r>
              <a:rPr dirty="0" sz="2400" lang="en-US">
                <a:solidFill>
                  <a:srgbClr val="00B0F0"/>
                </a:solidFill>
              </a:rPr>
              <a:t>ENCE </a:t>
            </a:r>
            <a:endParaRPr altLang="en-US" lang="zh-CN"/>
          </a:p>
          <a:p>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 </a:t>
            </a:r>
            <a:r>
              <a:rPr altLang="en-US" dirty="0" sz="2400" lang="en-US">
                <a:solidFill>
                  <a:srgbClr val="00B0F0"/>
                </a:solidFill>
              </a:rPr>
              <a:t>P</a:t>
            </a:r>
            <a:r>
              <a:rPr altLang="en-US" dirty="0" sz="2400" lang="en-US">
                <a:solidFill>
                  <a:srgbClr val="00B0F0"/>
                </a:solidFill>
              </a:rPr>
              <a:t>E</a:t>
            </a:r>
            <a:r>
              <a:rPr altLang="en-US" dirty="0" sz="2400" lang="en-US">
                <a:solidFill>
                  <a:srgbClr val="00B0F0"/>
                </a:solidFill>
              </a:rPr>
              <a:t>R</a:t>
            </a:r>
            <a:r>
              <a:rPr altLang="en-US" dirty="0" sz="2400" lang="en-US">
                <a:solidFill>
                  <a:srgbClr val="00B0F0"/>
                </a:solidFill>
              </a:rPr>
              <a:t>U</a:t>
            </a:r>
            <a:r>
              <a:rPr altLang="en-US" dirty="0" sz="2400" lang="en-US">
                <a:solidFill>
                  <a:srgbClr val="00B0F0"/>
                </a:solidFill>
              </a:rPr>
              <a:t>M</a:t>
            </a:r>
            <a:r>
              <a:rPr altLang="en-US" dirty="0" sz="2400" lang="en-US">
                <a:solidFill>
                  <a:srgbClr val="00B0F0"/>
                </a:solidFill>
              </a:rPr>
              <a:t>A</a:t>
            </a:r>
            <a:r>
              <a:rPr altLang="en-US" dirty="0" sz="2400" lang="en-US">
                <a:solidFill>
                  <a:srgbClr val="00B0F0"/>
                </a:solidFill>
              </a:rPr>
              <a:t>L</a:t>
            </a:r>
            <a:r>
              <a:rPr altLang="en-US" dirty="0" sz="2400" lang="en-US">
                <a:solidFill>
                  <a:srgbClr val="00B0F0"/>
                </a:solidFill>
              </a:rPr>
              <a:t>PPATTU </a:t>
            </a:r>
            <a:r>
              <a:rPr altLang="en-US" dirty="0" sz="2400" lang="en-US">
                <a:solidFill>
                  <a:srgbClr val="00B0F0"/>
                </a:solidFill>
              </a:rPr>
              <a:t> </a:t>
            </a:r>
            <a:r>
              <a:rPr altLang="en-US" dirty="0" sz="2400" lang="en-US">
                <a:solidFill>
                  <a:srgbClr val="00B0F0"/>
                </a:solidFill>
              </a:rPr>
              <a:t>-</a:t>
            </a:r>
            <a:r>
              <a:rPr altLang="en-US" dirty="0" sz="2400" lang="en-US">
                <a:solidFill>
                  <a:srgbClr val="00B0F0"/>
                </a:solidFill>
              </a:rPr>
              <a:t>6</a:t>
            </a:r>
            <a:r>
              <a:rPr altLang="en-US" dirty="0" sz="2400" lang="en-US">
                <a:solidFill>
                  <a:srgbClr val="00B0F0"/>
                </a:solidFill>
              </a:rPr>
              <a:t>0</a:t>
            </a:r>
            <a:r>
              <a:rPr altLang="en-US" dirty="0" sz="2400" lang="en-US">
                <a:solidFill>
                  <a:srgbClr val="00B0F0"/>
                </a:solidFill>
              </a:rPr>
              <a:t>2</a:t>
            </a:r>
            <a:r>
              <a:rPr altLang="en-US" dirty="0" sz="2400" lang="en-US">
                <a:solidFill>
                  <a:srgbClr val="00B0F0"/>
                </a:solidFill>
              </a:rPr>
              <a:t>0</a:t>
            </a:r>
            <a:r>
              <a:rPr altLang="en-US" dirty="0" sz="2400" lang="en-US">
                <a:solidFill>
                  <a:srgbClr val="00B0F0"/>
                </a:solidFill>
              </a:rPr>
              <a:t>2</a:t>
            </a:r>
            <a:r>
              <a:rPr altLang="en-US" dirty="0" sz="2400" lang="en-US">
                <a:solidFill>
                  <a:srgbClr val="00B0F0"/>
                </a:solidFill>
              </a:rPr>
              <a:t>4</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21170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9077202" cy="5273040"/>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10021350" cy="4663440"/>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9623582" cy="6187441"/>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3477875"/>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723901"/>
          </a:xfrm>
        </p:spPr>
        <p:txBody>
          <a:bodyPr/>
          <a:p>
            <a:r>
              <a:rPr dirty="0" lang="en-IN"/>
              <a:t>PROBLEM	STATEMENT</a:t>
            </a:r>
          </a:p>
        </p:txBody>
      </p:sp>
      <p:sp>
        <p:nvSpPr>
          <p:cNvPr id="1048647" name="object 10"/>
          <p:cNvSpPr txBox="1">
            <a:spLocks noGrp="1"/>
          </p:cNvSpPr>
          <p:nvPr>
            <p:ph type="sldNum" sz="quarter" idx="7"/>
          </p:nvPr>
        </p:nvSpPr>
        <p:spPr>
          <a:xfrm>
            <a:off x="11353418" y="6473337"/>
            <a:ext cx="151129" cy="165100"/>
          </a:xfrm>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290464" cy="369332"/>
          </a:xfrm>
          <a:prstGeom prst="rect"/>
        </p:spPr>
        <p:txBody>
          <a:bodyPr wrap="none">
            <a:spAutoFit/>
          </a:bodyPr>
          <a:p>
            <a:r>
              <a:rPr dirty="0" lang="en-US"/>
              <a:t>  </a:t>
            </a:r>
            <a:endParaRPr dirty="0" lang="en-IN"/>
          </a:p>
        </p:txBody>
      </p:sp>
      <p:sp>
        <p:nvSpPr>
          <p:cNvPr id="1048649" name="Rectangle 8"/>
          <p:cNvSpPr/>
          <p:nvPr/>
        </p:nvSpPr>
        <p:spPr>
          <a:xfrm>
            <a:off x="371475" y="1998684"/>
            <a:ext cx="7620000" cy="25806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25298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2" name="Picture 8"/>
          <p:cNvPicPr>
            <a:picLocks noChangeAspect="1"/>
          </p:cNvPicPr>
          <p:nvPr/>
        </p:nvPicPr>
        <p:blipFill>
          <a:blip xmlns:r="http://schemas.openxmlformats.org/officeDocument/2006/relationships" r:embed="rId3" cstate="print"/>
          <a:stretch>
            <a:fillRect/>
          </a:stretch>
        </p:blipFill>
        <p:spPr>
          <a:xfrm>
            <a:off x="2767207" y="3581400"/>
            <a:ext cx="3827776" cy="2697358"/>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3169085" y="1613780"/>
            <a:ext cx="7087413" cy="4358640"/>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1295400" y="1567934"/>
            <a:ext cx="3595657" cy="2834641"/>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a:spLocks noGrp="1"/>
          </p:cNvSpPr>
          <p:nvPr>
            <p:ph type="title"/>
          </p:nvPr>
        </p:nvSpPr>
        <p:spPr>
          <a:xfrm>
            <a:off x="609600" y="685800"/>
            <a:ext cx="8480425" cy="1527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7400925" cy="115824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2024-03-29T04:07:22Z</dcterms:created>
  <dcterms:modified xsi:type="dcterms:W3CDTF">2024-10-20T16:09:25Z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f0cfdd670bf346dd8d35b8d59f2bcd66</vt:lpwstr>
  </property>
</Properties>
</file>