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 id="264" r:id="rId7"/>
    <p:sldId id="265" r:id="rId8"/>
    <p:sldId id="266"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6EB26A-3866-4483-94D6-C96559D28360}"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0326F9-8F58-4891-973D-0F546A3BE61C}" type="slidenum">
              <a:rPr lang="en-IN" smtClean="0"/>
              <a:t>‹#›</a:t>
            </a:fld>
            <a:endParaRPr lang="en-IN"/>
          </a:p>
        </p:txBody>
      </p:sp>
    </p:spTree>
    <p:extLst>
      <p:ext uri="{BB962C8B-B14F-4D97-AF65-F5344CB8AC3E}">
        <p14:creationId xmlns:p14="http://schemas.microsoft.com/office/powerpoint/2010/main" val="117185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6EB26A-3866-4483-94D6-C96559D28360}"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0326F9-8F58-4891-973D-0F546A3BE61C}" type="slidenum">
              <a:rPr lang="en-IN" smtClean="0"/>
              <a:t>‹#›</a:t>
            </a:fld>
            <a:endParaRPr lang="en-IN"/>
          </a:p>
        </p:txBody>
      </p:sp>
    </p:spTree>
    <p:extLst>
      <p:ext uri="{BB962C8B-B14F-4D97-AF65-F5344CB8AC3E}">
        <p14:creationId xmlns:p14="http://schemas.microsoft.com/office/powerpoint/2010/main" val="1229496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6EB26A-3866-4483-94D6-C96559D28360}"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0326F9-8F58-4891-973D-0F546A3BE61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04466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6EB26A-3866-4483-94D6-C96559D28360}"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0326F9-8F58-4891-973D-0F546A3BE61C}" type="slidenum">
              <a:rPr lang="en-IN" smtClean="0"/>
              <a:t>‹#›</a:t>
            </a:fld>
            <a:endParaRPr lang="en-IN"/>
          </a:p>
        </p:txBody>
      </p:sp>
    </p:spTree>
    <p:extLst>
      <p:ext uri="{BB962C8B-B14F-4D97-AF65-F5344CB8AC3E}">
        <p14:creationId xmlns:p14="http://schemas.microsoft.com/office/powerpoint/2010/main" val="1476444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6EB26A-3866-4483-94D6-C96559D28360}"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0326F9-8F58-4891-973D-0F546A3BE61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53106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6EB26A-3866-4483-94D6-C96559D28360}"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0326F9-8F58-4891-973D-0F546A3BE61C}" type="slidenum">
              <a:rPr lang="en-IN" smtClean="0"/>
              <a:t>‹#›</a:t>
            </a:fld>
            <a:endParaRPr lang="en-IN"/>
          </a:p>
        </p:txBody>
      </p:sp>
    </p:spTree>
    <p:extLst>
      <p:ext uri="{BB962C8B-B14F-4D97-AF65-F5344CB8AC3E}">
        <p14:creationId xmlns:p14="http://schemas.microsoft.com/office/powerpoint/2010/main" val="845801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EB26A-3866-4483-94D6-C96559D28360}"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0326F9-8F58-4891-973D-0F546A3BE61C}" type="slidenum">
              <a:rPr lang="en-IN" smtClean="0"/>
              <a:t>‹#›</a:t>
            </a:fld>
            <a:endParaRPr lang="en-IN"/>
          </a:p>
        </p:txBody>
      </p:sp>
    </p:spTree>
    <p:extLst>
      <p:ext uri="{BB962C8B-B14F-4D97-AF65-F5344CB8AC3E}">
        <p14:creationId xmlns:p14="http://schemas.microsoft.com/office/powerpoint/2010/main" val="2309730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EB26A-3866-4483-94D6-C96559D28360}"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0326F9-8F58-4891-973D-0F546A3BE61C}" type="slidenum">
              <a:rPr lang="en-IN" smtClean="0"/>
              <a:t>‹#›</a:t>
            </a:fld>
            <a:endParaRPr lang="en-IN"/>
          </a:p>
        </p:txBody>
      </p:sp>
    </p:spTree>
    <p:extLst>
      <p:ext uri="{BB962C8B-B14F-4D97-AF65-F5344CB8AC3E}">
        <p14:creationId xmlns:p14="http://schemas.microsoft.com/office/powerpoint/2010/main" val="1666523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EB26A-3866-4483-94D6-C96559D28360}"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0326F9-8F58-4891-973D-0F546A3BE61C}" type="slidenum">
              <a:rPr lang="en-IN" smtClean="0"/>
              <a:t>‹#›</a:t>
            </a:fld>
            <a:endParaRPr lang="en-IN"/>
          </a:p>
        </p:txBody>
      </p:sp>
    </p:spTree>
    <p:extLst>
      <p:ext uri="{BB962C8B-B14F-4D97-AF65-F5344CB8AC3E}">
        <p14:creationId xmlns:p14="http://schemas.microsoft.com/office/powerpoint/2010/main" val="1078598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6EB26A-3866-4483-94D6-C96559D28360}"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0326F9-8F58-4891-973D-0F546A3BE61C}" type="slidenum">
              <a:rPr lang="en-IN" smtClean="0"/>
              <a:t>‹#›</a:t>
            </a:fld>
            <a:endParaRPr lang="en-IN"/>
          </a:p>
        </p:txBody>
      </p:sp>
    </p:spTree>
    <p:extLst>
      <p:ext uri="{BB962C8B-B14F-4D97-AF65-F5344CB8AC3E}">
        <p14:creationId xmlns:p14="http://schemas.microsoft.com/office/powerpoint/2010/main" val="1298571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6EB26A-3866-4483-94D6-C96559D28360}" type="datetimeFigureOut">
              <a:rPr lang="en-IN" smtClean="0"/>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0326F9-8F58-4891-973D-0F546A3BE61C}" type="slidenum">
              <a:rPr lang="en-IN" smtClean="0"/>
              <a:t>‹#›</a:t>
            </a:fld>
            <a:endParaRPr lang="en-IN"/>
          </a:p>
        </p:txBody>
      </p:sp>
    </p:spTree>
    <p:extLst>
      <p:ext uri="{BB962C8B-B14F-4D97-AF65-F5344CB8AC3E}">
        <p14:creationId xmlns:p14="http://schemas.microsoft.com/office/powerpoint/2010/main" val="203968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6EB26A-3866-4483-94D6-C96559D28360}" type="datetimeFigureOut">
              <a:rPr lang="en-IN" smtClean="0"/>
              <a:t>29-03-2023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0326F9-8F58-4891-973D-0F546A3BE61C}" type="slidenum">
              <a:rPr lang="en-IN" smtClean="0"/>
              <a:t>‹#›</a:t>
            </a:fld>
            <a:endParaRPr lang="en-IN"/>
          </a:p>
        </p:txBody>
      </p:sp>
    </p:spTree>
    <p:extLst>
      <p:ext uri="{BB962C8B-B14F-4D97-AF65-F5344CB8AC3E}">
        <p14:creationId xmlns:p14="http://schemas.microsoft.com/office/powerpoint/2010/main" val="185652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6EB26A-3866-4483-94D6-C96559D28360}" type="datetimeFigureOut">
              <a:rPr lang="en-IN" smtClean="0"/>
              <a:t>29-03-2023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0326F9-8F58-4891-973D-0F546A3BE61C}" type="slidenum">
              <a:rPr lang="en-IN" smtClean="0"/>
              <a:t>‹#›</a:t>
            </a:fld>
            <a:endParaRPr lang="en-IN"/>
          </a:p>
        </p:txBody>
      </p:sp>
    </p:spTree>
    <p:extLst>
      <p:ext uri="{BB962C8B-B14F-4D97-AF65-F5344CB8AC3E}">
        <p14:creationId xmlns:p14="http://schemas.microsoft.com/office/powerpoint/2010/main" val="3833068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6EB26A-3866-4483-94D6-C96559D28360}" type="datetimeFigureOut">
              <a:rPr lang="en-IN" smtClean="0"/>
              <a:t>29-03-2023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0326F9-8F58-4891-973D-0F546A3BE61C}" type="slidenum">
              <a:rPr lang="en-IN" smtClean="0"/>
              <a:t>‹#›</a:t>
            </a:fld>
            <a:endParaRPr lang="en-IN"/>
          </a:p>
        </p:txBody>
      </p:sp>
    </p:spTree>
    <p:extLst>
      <p:ext uri="{BB962C8B-B14F-4D97-AF65-F5344CB8AC3E}">
        <p14:creationId xmlns:p14="http://schemas.microsoft.com/office/powerpoint/2010/main" val="2917068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6EB26A-3866-4483-94D6-C96559D28360}" type="datetimeFigureOut">
              <a:rPr lang="en-IN" smtClean="0"/>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0326F9-8F58-4891-973D-0F546A3BE61C}" type="slidenum">
              <a:rPr lang="en-IN" smtClean="0"/>
              <a:t>‹#›</a:t>
            </a:fld>
            <a:endParaRPr lang="en-IN"/>
          </a:p>
        </p:txBody>
      </p:sp>
    </p:spTree>
    <p:extLst>
      <p:ext uri="{BB962C8B-B14F-4D97-AF65-F5344CB8AC3E}">
        <p14:creationId xmlns:p14="http://schemas.microsoft.com/office/powerpoint/2010/main" val="3343549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6EB26A-3866-4483-94D6-C96559D28360}" type="datetimeFigureOut">
              <a:rPr lang="en-IN" smtClean="0"/>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0326F9-8F58-4891-973D-0F546A3BE61C}" type="slidenum">
              <a:rPr lang="en-IN" smtClean="0"/>
              <a:t>‹#›</a:t>
            </a:fld>
            <a:endParaRPr lang="en-IN"/>
          </a:p>
        </p:txBody>
      </p:sp>
    </p:spTree>
    <p:extLst>
      <p:ext uri="{BB962C8B-B14F-4D97-AF65-F5344CB8AC3E}">
        <p14:creationId xmlns:p14="http://schemas.microsoft.com/office/powerpoint/2010/main" val="262059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F6EB26A-3866-4483-94D6-C96559D28360}" type="datetimeFigureOut">
              <a:rPr lang="en-IN" smtClean="0"/>
              <a:t>29-03-2023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A0326F9-8F58-4891-973D-0F546A3BE61C}" type="slidenum">
              <a:rPr lang="en-IN" smtClean="0"/>
              <a:t>‹#›</a:t>
            </a:fld>
            <a:endParaRPr lang="en-IN"/>
          </a:p>
        </p:txBody>
      </p:sp>
    </p:spTree>
    <p:extLst>
      <p:ext uri="{BB962C8B-B14F-4D97-AF65-F5344CB8AC3E}">
        <p14:creationId xmlns:p14="http://schemas.microsoft.com/office/powerpoint/2010/main" val="3615938087"/>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B75C2-6E0D-CAB4-866D-76412C701940}"/>
              </a:ext>
            </a:extLst>
          </p:cNvPr>
          <p:cNvSpPr>
            <a:spLocks noGrp="1"/>
          </p:cNvSpPr>
          <p:nvPr>
            <p:ph type="ctrTitle"/>
          </p:nvPr>
        </p:nvSpPr>
        <p:spPr>
          <a:xfrm>
            <a:off x="113587" y="74702"/>
            <a:ext cx="10415076" cy="1283835"/>
          </a:xfrm>
        </p:spPr>
        <p:txBody>
          <a:bodyPr>
            <a:normAutofit fontScale="90000"/>
          </a:bodyPr>
          <a:lstStyle/>
          <a:p>
            <a:br>
              <a:rPr lang="en-US" sz="4000" b="1" dirty="0"/>
            </a:br>
            <a:r>
              <a:rPr lang="en-US" sz="3600" b="1" dirty="0">
                <a:solidFill>
                  <a:schemeClr val="tx1"/>
                </a:solidFill>
              </a:rPr>
              <a:t>Department of Computer Science and Engineering</a:t>
            </a:r>
            <a:br>
              <a:rPr lang="en-US" sz="4000" b="1" dirty="0"/>
            </a:br>
            <a:endParaRPr lang="en-IN" sz="4000" b="1" dirty="0"/>
          </a:p>
        </p:txBody>
      </p:sp>
      <p:sp>
        <p:nvSpPr>
          <p:cNvPr id="5" name="Subtitle 4">
            <a:extLst>
              <a:ext uri="{FF2B5EF4-FFF2-40B4-BE49-F238E27FC236}">
                <a16:creationId xmlns:a16="http://schemas.microsoft.com/office/drawing/2014/main" id="{751372C6-ECBD-F850-B61C-35FA54E2BE9B}"/>
              </a:ext>
            </a:extLst>
          </p:cNvPr>
          <p:cNvSpPr>
            <a:spLocks noGrp="1"/>
          </p:cNvSpPr>
          <p:nvPr>
            <p:ph type="subTitle" idx="1"/>
          </p:nvPr>
        </p:nvSpPr>
        <p:spPr>
          <a:xfrm>
            <a:off x="766355" y="1053738"/>
            <a:ext cx="9231085" cy="5804262"/>
          </a:xfrm>
        </p:spPr>
        <p:txBody>
          <a:bodyPr>
            <a:normAutofit/>
          </a:bodyPr>
          <a:lstStyle/>
          <a:p>
            <a:pPr algn="ctr"/>
            <a:r>
              <a:rPr lang="en-US" sz="3600" b="1" i="1" dirty="0">
                <a:solidFill>
                  <a:schemeClr val="tx1"/>
                </a:solidFill>
              </a:rPr>
              <a:t>Synopsis presentation</a:t>
            </a:r>
          </a:p>
          <a:p>
            <a:pPr algn="ctr"/>
            <a:r>
              <a:rPr lang="en-US" sz="3600" b="1" i="1" dirty="0">
                <a:solidFill>
                  <a:schemeClr val="tx1"/>
                </a:solidFill>
              </a:rPr>
              <a:t>On</a:t>
            </a:r>
          </a:p>
          <a:p>
            <a:pPr algn="ctr"/>
            <a:r>
              <a:rPr lang="en-US" sz="3600" b="1" i="1" dirty="0">
                <a:solidFill>
                  <a:schemeClr val="tx1"/>
                </a:solidFill>
                <a:latin typeface="Bodoni MT" panose="02070603080606020203" pitchFamily="18" charset="0"/>
              </a:rPr>
              <a:t>JALSA - Event planning website</a:t>
            </a:r>
          </a:p>
          <a:p>
            <a:pPr algn="ctr"/>
            <a:r>
              <a:rPr lang="en-IN" sz="3600" b="1" i="1" dirty="0">
                <a:solidFill>
                  <a:schemeClr val="tx1"/>
                </a:solidFill>
              </a:rPr>
              <a:t>(Session: JAN-JUN 2023)</a:t>
            </a:r>
          </a:p>
          <a:p>
            <a:pPr algn="ctr"/>
            <a:r>
              <a:rPr lang="en-IN" sz="3600" b="1" i="1" dirty="0">
                <a:solidFill>
                  <a:schemeClr val="tx1"/>
                </a:solidFill>
              </a:rPr>
              <a:t>PROJECT-I 6th Sem (BTCS603-18)</a:t>
            </a:r>
          </a:p>
          <a:p>
            <a:pPr algn="l"/>
            <a:endParaRPr lang="en-US" sz="2000" b="1" i="1" dirty="0">
              <a:solidFill>
                <a:schemeClr val="tx1"/>
              </a:solidFill>
            </a:endParaRPr>
          </a:p>
          <a:p>
            <a:pPr algn="l"/>
            <a:r>
              <a:rPr lang="en-US" sz="2000" b="1" i="1" dirty="0">
                <a:solidFill>
                  <a:schemeClr val="tx1"/>
                </a:solidFill>
              </a:rPr>
              <a:t>Presented By :</a:t>
            </a:r>
          </a:p>
          <a:p>
            <a:pPr algn="l"/>
            <a:r>
              <a:rPr lang="en-US" sz="2000" b="1" i="1" dirty="0">
                <a:solidFill>
                  <a:schemeClr val="tx1"/>
                </a:solidFill>
              </a:rPr>
              <a:t>Prem </a:t>
            </a:r>
            <a:r>
              <a:rPr lang="en-US" sz="2000" b="1" i="1" dirty="0" err="1">
                <a:solidFill>
                  <a:schemeClr val="tx1"/>
                </a:solidFill>
              </a:rPr>
              <a:t>kumar</a:t>
            </a:r>
            <a:r>
              <a:rPr lang="en-US" sz="2000" b="1" i="1" dirty="0">
                <a:solidFill>
                  <a:schemeClr val="tx1"/>
                </a:solidFill>
              </a:rPr>
              <a:t> (2130938)</a:t>
            </a:r>
          </a:p>
          <a:p>
            <a:pPr algn="l"/>
            <a:r>
              <a:rPr lang="en-US" sz="2000" b="1" i="1" dirty="0" err="1">
                <a:solidFill>
                  <a:schemeClr val="tx1"/>
                </a:solidFill>
              </a:rPr>
              <a:t>Shivam</a:t>
            </a:r>
            <a:r>
              <a:rPr lang="en-US" sz="2000" b="1" i="1" dirty="0">
                <a:solidFill>
                  <a:schemeClr val="tx1"/>
                </a:solidFill>
              </a:rPr>
              <a:t> </a:t>
            </a:r>
            <a:r>
              <a:rPr lang="en-US" sz="2000" b="1" i="1" dirty="0" err="1">
                <a:solidFill>
                  <a:schemeClr val="tx1"/>
                </a:solidFill>
              </a:rPr>
              <a:t>kumar</a:t>
            </a:r>
            <a:r>
              <a:rPr lang="en-US" sz="2000" b="1" i="1" dirty="0">
                <a:solidFill>
                  <a:schemeClr val="tx1"/>
                </a:solidFill>
              </a:rPr>
              <a:t> raj(2027839)</a:t>
            </a:r>
          </a:p>
          <a:p>
            <a:pPr algn="l"/>
            <a:r>
              <a:rPr lang="en-US" sz="2000" b="1" i="1" dirty="0">
                <a:solidFill>
                  <a:schemeClr val="tx1"/>
                </a:solidFill>
              </a:rPr>
              <a:t>Md </a:t>
            </a:r>
            <a:r>
              <a:rPr lang="en-US" sz="2000" b="1" i="1" dirty="0" err="1">
                <a:solidFill>
                  <a:schemeClr val="tx1"/>
                </a:solidFill>
              </a:rPr>
              <a:t>rashid</a:t>
            </a:r>
            <a:r>
              <a:rPr lang="en-US" sz="2000" b="1" i="1" dirty="0">
                <a:solidFill>
                  <a:schemeClr val="tx1"/>
                </a:solidFill>
              </a:rPr>
              <a:t> khan(2027797</a:t>
            </a:r>
            <a:r>
              <a:rPr lang="en-US" sz="2000" b="1" i="1" dirty="0"/>
              <a:t>)</a:t>
            </a:r>
          </a:p>
          <a:p>
            <a:pPr algn="l"/>
            <a:endParaRPr lang="en-US" sz="2000" b="1" i="1" dirty="0"/>
          </a:p>
          <a:p>
            <a:pPr algn="l"/>
            <a:endParaRPr lang="en-US" sz="1600" b="1" i="1" dirty="0"/>
          </a:p>
          <a:p>
            <a:pPr algn="l"/>
            <a:endParaRPr lang="en-US" sz="1600" b="1" i="1" dirty="0"/>
          </a:p>
          <a:p>
            <a:pPr algn="l"/>
            <a:endParaRPr lang="en-US" sz="3600" b="1" i="1" dirty="0"/>
          </a:p>
          <a:p>
            <a:endParaRPr lang="en-IN" sz="3600" b="1" i="1" dirty="0"/>
          </a:p>
          <a:p>
            <a:endParaRPr lang="en-IN" sz="3600" b="1" i="1" dirty="0"/>
          </a:p>
          <a:p>
            <a:endParaRPr lang="en-IN" sz="3600" b="1" i="1" dirty="0"/>
          </a:p>
        </p:txBody>
      </p:sp>
      <p:pic>
        <p:nvPicPr>
          <p:cNvPr id="7" name="Picture 6">
            <a:extLst>
              <a:ext uri="{FF2B5EF4-FFF2-40B4-BE49-F238E27FC236}">
                <a16:creationId xmlns:a16="http://schemas.microsoft.com/office/drawing/2014/main" id="{E10631AC-6E40-E316-DF84-AB343A601C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4925" y="192267"/>
            <a:ext cx="1633488" cy="1061767"/>
          </a:xfrm>
          <a:prstGeom prst="rect">
            <a:avLst/>
          </a:prstGeom>
        </p:spPr>
      </p:pic>
    </p:spTree>
    <p:extLst>
      <p:ext uri="{BB962C8B-B14F-4D97-AF65-F5344CB8AC3E}">
        <p14:creationId xmlns:p14="http://schemas.microsoft.com/office/powerpoint/2010/main" val="11169104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0C6E7-DB7E-E8C7-DFAA-1AD9A3D8ED2E}"/>
              </a:ext>
            </a:extLst>
          </p:cNvPr>
          <p:cNvSpPr>
            <a:spLocks noGrp="1"/>
          </p:cNvSpPr>
          <p:nvPr>
            <p:ph type="title"/>
          </p:nvPr>
        </p:nvSpPr>
        <p:spPr/>
        <p:txBody>
          <a:bodyPr/>
          <a:lstStyle/>
          <a:p>
            <a:pPr algn="ctr"/>
            <a:r>
              <a:rPr lang="en-US" b="1" dirty="0"/>
              <a:t>References</a:t>
            </a:r>
            <a:endParaRPr lang="en-IN" b="1" dirty="0"/>
          </a:p>
        </p:txBody>
      </p:sp>
      <p:sp>
        <p:nvSpPr>
          <p:cNvPr id="3" name="Content Placeholder 2">
            <a:extLst>
              <a:ext uri="{FF2B5EF4-FFF2-40B4-BE49-F238E27FC236}">
                <a16:creationId xmlns:a16="http://schemas.microsoft.com/office/drawing/2014/main" id="{81ED3901-6E87-9F0E-8DA9-038DA0660F20}"/>
              </a:ext>
            </a:extLst>
          </p:cNvPr>
          <p:cNvSpPr>
            <a:spLocks noGrp="1"/>
          </p:cNvSpPr>
          <p:nvPr>
            <p:ph idx="1"/>
          </p:nvPr>
        </p:nvSpPr>
        <p:spPr>
          <a:xfrm>
            <a:off x="583474" y="1532709"/>
            <a:ext cx="8690528" cy="4508653"/>
          </a:xfrm>
        </p:spPr>
        <p:txBody>
          <a:bodyPr/>
          <a:lstStyle/>
          <a:p>
            <a:pPr marL="0" indent="0">
              <a:buNone/>
            </a:pPr>
            <a:endParaRPr lang="en-IN" dirty="0"/>
          </a:p>
          <a:p>
            <a:r>
              <a:rPr lang="en-IN" dirty="0"/>
              <a:t>https://www.javatpoint.com/</a:t>
            </a:r>
          </a:p>
          <a:p>
            <a:r>
              <a:rPr lang="en-IN" dirty="0"/>
              <a:t>https://tutedude.com/tracks/fullstackdevelopment</a:t>
            </a:r>
          </a:p>
          <a:p>
            <a:r>
              <a:rPr lang="en-IN" dirty="0"/>
              <a:t>https://fonts.google.com/</a:t>
            </a:r>
          </a:p>
          <a:p>
            <a:r>
              <a:rPr lang="en-IN" dirty="0"/>
              <a:t>https://www.dukelearntoprogram.com//course1/doc/#css</a:t>
            </a:r>
          </a:p>
          <a:p>
            <a:r>
              <a:rPr lang="en-IN" dirty="0"/>
              <a:t>https://www.w3schools.com/cssref/css_</a:t>
            </a:r>
          </a:p>
          <a:p>
            <a:pPr>
              <a:buFont typeface="+mj-lt"/>
              <a:buAutoNum type="arabicPeriod"/>
            </a:pPr>
            <a:endParaRPr lang="en-IN" dirty="0"/>
          </a:p>
        </p:txBody>
      </p:sp>
      <p:pic>
        <p:nvPicPr>
          <p:cNvPr id="5" name="Picture 4">
            <a:extLst>
              <a:ext uri="{FF2B5EF4-FFF2-40B4-BE49-F238E27FC236}">
                <a16:creationId xmlns:a16="http://schemas.microsoft.com/office/drawing/2014/main" id="{6A862824-AF75-42BE-0C20-1B694DE5D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2570" y="116069"/>
            <a:ext cx="1856559" cy="1206763"/>
          </a:xfrm>
          <a:prstGeom prst="rect">
            <a:avLst/>
          </a:prstGeom>
        </p:spPr>
      </p:pic>
    </p:spTree>
    <p:extLst>
      <p:ext uri="{BB962C8B-B14F-4D97-AF65-F5344CB8AC3E}">
        <p14:creationId xmlns:p14="http://schemas.microsoft.com/office/powerpoint/2010/main" val="704946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406CB-B1D4-9BD4-C168-AAC7A6777D0B}"/>
              </a:ext>
            </a:extLst>
          </p:cNvPr>
          <p:cNvSpPr>
            <a:spLocks noGrp="1"/>
          </p:cNvSpPr>
          <p:nvPr>
            <p:ph type="title"/>
          </p:nvPr>
        </p:nvSpPr>
        <p:spPr>
          <a:xfrm>
            <a:off x="1525088" y="406333"/>
            <a:ext cx="9141823" cy="1097915"/>
          </a:xfrm>
        </p:spPr>
        <p:txBody>
          <a:bodyPr>
            <a:normAutofit/>
          </a:bodyPr>
          <a:lstStyle/>
          <a:p>
            <a:r>
              <a:rPr lang="en-US" sz="5400" b="1" dirty="0"/>
              <a:t>Event planning website</a:t>
            </a:r>
            <a:endParaRPr lang="en-IN" sz="5400" b="1" dirty="0"/>
          </a:p>
        </p:txBody>
      </p:sp>
      <p:sp>
        <p:nvSpPr>
          <p:cNvPr id="3" name="Content Placeholder 2">
            <a:extLst>
              <a:ext uri="{FF2B5EF4-FFF2-40B4-BE49-F238E27FC236}">
                <a16:creationId xmlns:a16="http://schemas.microsoft.com/office/drawing/2014/main" id="{3DFC81BD-EFDB-B7D9-2B3A-E818D1AAFE01}"/>
              </a:ext>
            </a:extLst>
          </p:cNvPr>
          <p:cNvSpPr>
            <a:spLocks noGrp="1"/>
          </p:cNvSpPr>
          <p:nvPr>
            <p:ph idx="1"/>
          </p:nvPr>
        </p:nvSpPr>
        <p:spPr>
          <a:xfrm>
            <a:off x="844730" y="1733006"/>
            <a:ext cx="10509069" cy="4443957"/>
          </a:xfrm>
        </p:spPr>
        <p:txBody>
          <a:bodyPr>
            <a:normAutofit/>
          </a:bodyPr>
          <a:lstStyle/>
          <a:p>
            <a:pPr marL="0" indent="0">
              <a:buNone/>
            </a:pPr>
            <a:r>
              <a:rPr lang="en-IN" b="1" dirty="0"/>
              <a:t>Introduction:</a:t>
            </a:r>
          </a:p>
          <a:p>
            <a:r>
              <a:rPr lang="en-US" sz="2000" dirty="0"/>
              <a:t>An event planning website is an online platform that allows users to plan, organize, and manage events.</a:t>
            </a:r>
          </a:p>
          <a:p>
            <a:r>
              <a:rPr lang="en-US" sz="2000" dirty="0"/>
              <a:t>It is important because it can streamline the event planning process and make it easier to collaborate with others involved in the event.</a:t>
            </a:r>
          </a:p>
          <a:p>
            <a:r>
              <a:rPr lang="en-US" sz="2000" dirty="0"/>
              <a:t>Event planning websites can help users with tasks such as setting a budget, creating a schedule, sending invitations and tracking expenses.</a:t>
            </a:r>
          </a:p>
          <a:p>
            <a:r>
              <a:rPr lang="en-US" sz="2000" dirty="0"/>
              <a:t>With an event planning website, users can save time and reduce stress by having all the necessary information and tools in one place.</a:t>
            </a:r>
            <a:endParaRPr lang="en-IN" sz="2000" dirty="0"/>
          </a:p>
        </p:txBody>
      </p:sp>
      <p:pic>
        <p:nvPicPr>
          <p:cNvPr id="7" name="Picture 6">
            <a:extLst>
              <a:ext uri="{FF2B5EF4-FFF2-40B4-BE49-F238E27FC236}">
                <a16:creationId xmlns:a16="http://schemas.microsoft.com/office/drawing/2014/main" id="{BE7979B0-25A7-ED1F-1EC7-20770DA335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4491" y="215901"/>
            <a:ext cx="1630136" cy="1059589"/>
          </a:xfrm>
          <a:prstGeom prst="rect">
            <a:avLst/>
          </a:prstGeom>
        </p:spPr>
      </p:pic>
    </p:spTree>
    <p:extLst>
      <p:ext uri="{BB962C8B-B14F-4D97-AF65-F5344CB8AC3E}">
        <p14:creationId xmlns:p14="http://schemas.microsoft.com/office/powerpoint/2010/main" val="2021395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C7C9A-5044-24EC-9313-277E65F74D4F}"/>
              </a:ext>
            </a:extLst>
          </p:cNvPr>
          <p:cNvSpPr>
            <a:spLocks noGrp="1"/>
          </p:cNvSpPr>
          <p:nvPr>
            <p:ph type="title"/>
          </p:nvPr>
        </p:nvSpPr>
        <p:spPr/>
        <p:txBody>
          <a:bodyPr>
            <a:normAutofit/>
          </a:bodyPr>
          <a:lstStyle/>
          <a:p>
            <a:r>
              <a:rPr lang="en-US" b="1" dirty="0"/>
              <a:t>Objective and Scope of the project</a:t>
            </a:r>
            <a:r>
              <a:rPr lang="en-US" dirty="0"/>
              <a:t>:</a:t>
            </a:r>
            <a:endParaRPr lang="en-IN" dirty="0"/>
          </a:p>
        </p:txBody>
      </p:sp>
      <p:sp>
        <p:nvSpPr>
          <p:cNvPr id="3" name="Content Placeholder 2">
            <a:extLst>
              <a:ext uri="{FF2B5EF4-FFF2-40B4-BE49-F238E27FC236}">
                <a16:creationId xmlns:a16="http://schemas.microsoft.com/office/drawing/2014/main" id="{07EB03BF-150A-2213-87F6-F5394EF0B22C}"/>
              </a:ext>
            </a:extLst>
          </p:cNvPr>
          <p:cNvSpPr>
            <a:spLocks noGrp="1"/>
          </p:cNvSpPr>
          <p:nvPr>
            <p:ph idx="1"/>
          </p:nvPr>
        </p:nvSpPr>
        <p:spPr>
          <a:xfrm>
            <a:off x="838200" y="1593669"/>
            <a:ext cx="10515600" cy="4583294"/>
          </a:xfrm>
        </p:spPr>
        <p:txBody>
          <a:bodyPr>
            <a:normAutofit fontScale="77500" lnSpcReduction="20000"/>
          </a:bodyPr>
          <a:lstStyle/>
          <a:p>
            <a:pPr marL="0" indent="0">
              <a:buNone/>
            </a:pPr>
            <a:r>
              <a:rPr lang="en-US" sz="2400" b="1" dirty="0"/>
              <a:t>Objective:</a:t>
            </a:r>
          </a:p>
          <a:p>
            <a:r>
              <a:rPr lang="en-US" sz="2000" dirty="0"/>
              <a:t>The objective of this project is to create an event planning website that will simplify the process of organizing and managing events for users. The website will provide a range of features and tools to help users plan and execute events more efficiently and effectively.</a:t>
            </a:r>
          </a:p>
          <a:p>
            <a:endParaRPr lang="en-US" sz="2000" dirty="0"/>
          </a:p>
          <a:p>
            <a:pPr marL="0" indent="0">
              <a:buNone/>
            </a:pPr>
            <a:r>
              <a:rPr lang="en-US" sz="2400" b="1" dirty="0"/>
              <a:t>Scope:</a:t>
            </a:r>
          </a:p>
          <a:p>
            <a:r>
              <a:rPr lang="en-US" sz="2000" dirty="0"/>
              <a:t>The scope of this project will include the following:</a:t>
            </a:r>
          </a:p>
          <a:p>
            <a:endParaRPr lang="en-US" sz="2000" dirty="0"/>
          </a:p>
          <a:p>
            <a:r>
              <a:rPr lang="en-US" sz="2000" dirty="0"/>
              <a:t>Development of a user-friendly website with a clean and modern design.</a:t>
            </a:r>
          </a:p>
          <a:p>
            <a:r>
              <a:rPr lang="en-US" sz="2000" dirty="0"/>
              <a:t>Creation of a dashboard that allows users to manage multiple events and access all relevant information in one place.</a:t>
            </a:r>
          </a:p>
          <a:p>
            <a:r>
              <a:rPr lang="en-US" sz="2000" dirty="0"/>
              <a:t>Implementation of features such as event creation, guest management, budgeting, and task management.</a:t>
            </a:r>
          </a:p>
          <a:p>
            <a:r>
              <a:rPr lang="en-US" sz="2000" dirty="0"/>
              <a:t>Integration with third-party services such as social media platforms, email marketing tools, and payment gateways.</a:t>
            </a:r>
          </a:p>
          <a:p>
            <a:r>
              <a:rPr lang="en-US" sz="2000" dirty="0"/>
              <a:t>Testing and debugging of the website to ensure optimal performance and user experience</a:t>
            </a:r>
            <a:endParaRPr lang="en-IN" sz="2000" dirty="0"/>
          </a:p>
        </p:txBody>
      </p:sp>
      <p:pic>
        <p:nvPicPr>
          <p:cNvPr id="11" name="Picture 10">
            <a:extLst>
              <a:ext uri="{FF2B5EF4-FFF2-40B4-BE49-F238E27FC236}">
                <a16:creationId xmlns:a16="http://schemas.microsoft.com/office/drawing/2014/main" id="{1594D10A-ED21-2B4D-80B4-7C3C17197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6776" y="128815"/>
            <a:ext cx="1795599" cy="1167139"/>
          </a:xfrm>
          <a:prstGeom prst="rect">
            <a:avLst/>
          </a:prstGeom>
        </p:spPr>
      </p:pic>
    </p:spTree>
    <p:extLst>
      <p:ext uri="{BB962C8B-B14F-4D97-AF65-F5344CB8AC3E}">
        <p14:creationId xmlns:p14="http://schemas.microsoft.com/office/powerpoint/2010/main" val="3313382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1698-387D-AB40-FD69-296551F2F444}"/>
              </a:ext>
            </a:extLst>
          </p:cNvPr>
          <p:cNvSpPr>
            <a:spLocks noGrp="1"/>
          </p:cNvSpPr>
          <p:nvPr>
            <p:ph type="title"/>
          </p:nvPr>
        </p:nvSpPr>
        <p:spPr/>
        <p:txBody>
          <a:bodyPr>
            <a:normAutofit/>
          </a:bodyPr>
          <a:lstStyle/>
          <a:p>
            <a:r>
              <a:rPr lang="en-US" b="1" dirty="0"/>
              <a:t>Type of Tools and Technology to be Used</a:t>
            </a:r>
            <a:endParaRPr lang="en-IN" b="1" dirty="0"/>
          </a:p>
        </p:txBody>
      </p:sp>
      <p:sp>
        <p:nvSpPr>
          <p:cNvPr id="3" name="Content Placeholder 2">
            <a:extLst>
              <a:ext uri="{FF2B5EF4-FFF2-40B4-BE49-F238E27FC236}">
                <a16:creationId xmlns:a16="http://schemas.microsoft.com/office/drawing/2014/main" id="{9357D7CE-732C-40BE-7D7C-A7592E85075F}"/>
              </a:ext>
            </a:extLst>
          </p:cNvPr>
          <p:cNvSpPr>
            <a:spLocks noGrp="1"/>
          </p:cNvSpPr>
          <p:nvPr>
            <p:ph idx="1"/>
          </p:nvPr>
        </p:nvSpPr>
        <p:spPr>
          <a:xfrm>
            <a:off x="966650" y="2160589"/>
            <a:ext cx="8307351" cy="4087811"/>
          </a:xfrm>
        </p:spPr>
        <p:txBody>
          <a:bodyPr>
            <a:normAutofit/>
          </a:bodyPr>
          <a:lstStyle/>
          <a:p>
            <a:pPr marL="0" indent="0">
              <a:buNone/>
            </a:pPr>
            <a:endParaRPr lang="en-US" sz="1600" dirty="0"/>
          </a:p>
          <a:p>
            <a:pPr marL="0" indent="0">
              <a:buNone/>
            </a:pPr>
            <a:r>
              <a:rPr lang="en-US" sz="2000" b="1" dirty="0"/>
              <a:t>Hardware requirement:</a:t>
            </a:r>
          </a:p>
          <a:p>
            <a:pPr marL="457200" indent="-457200">
              <a:buFont typeface="+mj-lt"/>
              <a:buAutoNum type="arabicPeriod"/>
            </a:pPr>
            <a:r>
              <a:rPr lang="en-US" sz="1600" b="1" dirty="0"/>
              <a:t>Windows7</a:t>
            </a:r>
          </a:p>
          <a:p>
            <a:pPr marL="457200" indent="-457200">
              <a:buFont typeface="+mj-lt"/>
              <a:buAutoNum type="arabicPeriod"/>
            </a:pPr>
            <a:r>
              <a:rPr lang="en-US" sz="1600" b="1" dirty="0"/>
              <a:t>8GB RAM</a:t>
            </a:r>
          </a:p>
          <a:p>
            <a:pPr marL="0" indent="0">
              <a:buNone/>
            </a:pPr>
            <a:endParaRPr lang="en-US" sz="2000" b="1" dirty="0"/>
          </a:p>
          <a:p>
            <a:pPr marL="0" indent="0">
              <a:buNone/>
            </a:pPr>
            <a:r>
              <a:rPr lang="en-US" sz="2000" b="1" dirty="0"/>
              <a:t>Software requirement:</a:t>
            </a:r>
          </a:p>
          <a:p>
            <a:pPr marL="457200" indent="-457200">
              <a:buFont typeface="+mj-lt"/>
              <a:buAutoNum type="arabicPeriod"/>
            </a:pPr>
            <a:r>
              <a:rPr lang="en-US" sz="1600" b="1" dirty="0"/>
              <a:t>Windows 7</a:t>
            </a:r>
          </a:p>
          <a:p>
            <a:pPr marL="457200" indent="-457200">
              <a:buFont typeface="+mj-lt"/>
              <a:buAutoNum type="arabicPeriod"/>
            </a:pPr>
            <a:r>
              <a:rPr lang="en-US" sz="1600" b="1" dirty="0"/>
              <a:t>MY SQL</a:t>
            </a:r>
          </a:p>
          <a:p>
            <a:pPr marL="457200" indent="-457200">
              <a:buFont typeface="+mj-lt"/>
              <a:buAutoNum type="arabicPeriod"/>
            </a:pPr>
            <a:r>
              <a:rPr lang="en-US" sz="1600" b="1" dirty="0"/>
              <a:t>HTML,CSS,JAVASCRIPT</a:t>
            </a:r>
          </a:p>
          <a:p>
            <a:pPr marL="457200" indent="-457200">
              <a:buFont typeface="+mj-lt"/>
              <a:buAutoNum type="arabicPeriod"/>
            </a:pPr>
            <a:r>
              <a:rPr lang="en-US" sz="1600" b="1" dirty="0"/>
              <a:t>NODE.JS</a:t>
            </a:r>
          </a:p>
          <a:p>
            <a:pPr marL="0" indent="0">
              <a:buNone/>
            </a:pPr>
            <a:endParaRPr lang="en-US" sz="1600" b="1" dirty="0"/>
          </a:p>
          <a:p>
            <a:endParaRPr lang="en-US" sz="1800" b="1" dirty="0"/>
          </a:p>
          <a:p>
            <a:pPr marL="0" indent="0">
              <a:buNone/>
            </a:pPr>
            <a:endParaRPr lang="en-US" sz="1800" b="1" dirty="0"/>
          </a:p>
          <a:p>
            <a:endParaRPr lang="en-IN" sz="1400" dirty="0"/>
          </a:p>
        </p:txBody>
      </p:sp>
      <p:pic>
        <p:nvPicPr>
          <p:cNvPr id="5" name="Picture 4">
            <a:extLst>
              <a:ext uri="{FF2B5EF4-FFF2-40B4-BE49-F238E27FC236}">
                <a16:creationId xmlns:a16="http://schemas.microsoft.com/office/drawing/2014/main" id="{22C9D585-2266-2EC5-97B8-366BB1BE3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2594" y="111390"/>
            <a:ext cx="1824903" cy="1186187"/>
          </a:xfrm>
          <a:prstGeom prst="rect">
            <a:avLst/>
          </a:prstGeom>
        </p:spPr>
      </p:pic>
    </p:spTree>
    <p:extLst>
      <p:ext uri="{BB962C8B-B14F-4D97-AF65-F5344CB8AC3E}">
        <p14:creationId xmlns:p14="http://schemas.microsoft.com/office/powerpoint/2010/main" val="3190538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0BB2A-4D37-16EA-971B-AC028DB7AFF8}"/>
              </a:ext>
            </a:extLst>
          </p:cNvPr>
          <p:cNvSpPr>
            <a:spLocks noGrp="1"/>
          </p:cNvSpPr>
          <p:nvPr>
            <p:ph type="title"/>
          </p:nvPr>
        </p:nvSpPr>
        <p:spPr>
          <a:xfrm>
            <a:off x="870856" y="609600"/>
            <a:ext cx="8403145" cy="600891"/>
          </a:xfrm>
        </p:spPr>
        <p:txBody>
          <a:bodyPr>
            <a:normAutofit fontScale="90000"/>
          </a:bodyPr>
          <a:lstStyle/>
          <a:p>
            <a:r>
              <a:rPr lang="en-US" b="1" dirty="0"/>
              <a:t>:</a:t>
            </a:r>
            <a:endParaRPr lang="en-IN" b="1" dirty="0"/>
          </a:p>
        </p:txBody>
      </p:sp>
      <p:sp>
        <p:nvSpPr>
          <p:cNvPr id="3" name="Content Placeholder 2">
            <a:extLst>
              <a:ext uri="{FF2B5EF4-FFF2-40B4-BE49-F238E27FC236}">
                <a16:creationId xmlns:a16="http://schemas.microsoft.com/office/drawing/2014/main" id="{B2DFDA92-DDD8-2B25-CDBD-B0B0FF1C424E}"/>
              </a:ext>
            </a:extLst>
          </p:cNvPr>
          <p:cNvSpPr>
            <a:spLocks noGrp="1"/>
          </p:cNvSpPr>
          <p:nvPr>
            <p:ph idx="1"/>
          </p:nvPr>
        </p:nvSpPr>
        <p:spPr>
          <a:xfrm>
            <a:off x="391887" y="766355"/>
            <a:ext cx="8882116" cy="5275008"/>
          </a:xfrm>
        </p:spPr>
        <p:txBody>
          <a:bodyPr>
            <a:normAutofit fontScale="85000" lnSpcReduction="20000"/>
          </a:bodyPr>
          <a:lstStyle/>
          <a:p>
            <a:pPr marL="0" indent="0">
              <a:buNone/>
            </a:pPr>
            <a:r>
              <a:rPr lang="en-US" sz="2400" b="1" dirty="0"/>
              <a:t>FRONT END TECHNOLOGIES:-</a:t>
            </a:r>
          </a:p>
          <a:p>
            <a:pPr marL="0" indent="0">
              <a:buNone/>
            </a:pPr>
            <a:r>
              <a:rPr lang="en-US" sz="2400" b="1" dirty="0"/>
              <a:t>HTML:</a:t>
            </a:r>
          </a:p>
          <a:p>
            <a:pPr marL="0" indent="0">
              <a:buNone/>
            </a:pPr>
            <a:r>
              <a:rPr lang="en-US" sz="1800" dirty="0"/>
              <a:t>HTML (Hypertext Markup Language) is a standard markup language used for creating and structuring content on the web. It is a foundation of the World Wide Web and allows web developers to create static web pages or dynamic web applications.</a:t>
            </a:r>
          </a:p>
          <a:p>
            <a:pPr marL="0" indent="0">
              <a:buNone/>
            </a:pPr>
            <a:r>
              <a:rPr lang="en-US" sz="2400" b="1" dirty="0"/>
              <a:t>CSS:</a:t>
            </a:r>
          </a:p>
          <a:p>
            <a:pPr marL="0" indent="0">
              <a:buNone/>
            </a:pPr>
            <a:r>
              <a:rPr lang="en-US" sz="1800" dirty="0"/>
              <a:t>CSS (Cascading Style Sheets) is a style sheet language used to describe the visual presentation of HTML. It allows web developers to separate the content and structure of a web page from its presentation and layout.</a:t>
            </a:r>
          </a:p>
          <a:p>
            <a:pPr marL="0" indent="0">
              <a:buNone/>
            </a:pPr>
            <a:r>
              <a:rPr lang="en-US" sz="2400" b="1" dirty="0" err="1"/>
              <a:t>Javascript</a:t>
            </a:r>
            <a:r>
              <a:rPr lang="en-US" sz="2400" b="1" dirty="0"/>
              <a:t>:</a:t>
            </a:r>
          </a:p>
          <a:p>
            <a:pPr marL="0" indent="0">
              <a:buNone/>
            </a:pPr>
            <a:r>
              <a:rPr lang="en-US" sz="1800" dirty="0"/>
              <a:t>JavaScript is a high-level programming language used to create interactive web pages and web applications</a:t>
            </a:r>
            <a:r>
              <a:rPr lang="en-US" sz="2400" b="1" dirty="0"/>
              <a:t>.</a:t>
            </a:r>
          </a:p>
          <a:p>
            <a:pPr marL="0" indent="0">
              <a:buNone/>
            </a:pPr>
            <a:endParaRPr lang="en-US" sz="2400" b="1" dirty="0"/>
          </a:p>
          <a:p>
            <a:pPr marL="0" indent="0">
              <a:buNone/>
            </a:pPr>
            <a:r>
              <a:rPr lang="en-US" sz="2400" b="1" dirty="0"/>
              <a:t>BACKEND TECHNOLOGIES:-</a:t>
            </a:r>
          </a:p>
          <a:p>
            <a:pPr marL="0" indent="0">
              <a:buNone/>
            </a:pPr>
            <a:r>
              <a:rPr lang="en-US" sz="2400" b="1" dirty="0"/>
              <a:t>Node.js:</a:t>
            </a:r>
          </a:p>
          <a:p>
            <a:pPr marL="0" indent="0">
              <a:buNone/>
            </a:pPr>
            <a:r>
              <a:rPr lang="en-US" sz="1800" dirty="0"/>
              <a:t>Node.js is an open-source, cross-platform JavaScript runtime environment that allows developers to build server-side applications using JavaScript.</a:t>
            </a:r>
          </a:p>
          <a:p>
            <a:endParaRPr lang="en-IN" dirty="0"/>
          </a:p>
        </p:txBody>
      </p:sp>
      <p:pic>
        <p:nvPicPr>
          <p:cNvPr id="7" name="Picture 6">
            <a:extLst>
              <a:ext uri="{FF2B5EF4-FFF2-40B4-BE49-F238E27FC236}">
                <a16:creationId xmlns:a16="http://schemas.microsoft.com/office/drawing/2014/main" id="{52ED1FE6-B5DD-28B7-29E7-81698DAD53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0319" y="8152"/>
            <a:ext cx="1873975" cy="1218084"/>
          </a:xfrm>
          <a:prstGeom prst="rect">
            <a:avLst/>
          </a:prstGeom>
        </p:spPr>
      </p:pic>
    </p:spTree>
    <p:extLst>
      <p:ext uri="{BB962C8B-B14F-4D97-AF65-F5344CB8AC3E}">
        <p14:creationId xmlns:p14="http://schemas.microsoft.com/office/powerpoint/2010/main" val="2443271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BD40-D138-D74C-4085-EC720724C48D}"/>
              </a:ext>
            </a:extLst>
          </p:cNvPr>
          <p:cNvSpPr>
            <a:spLocks noGrp="1"/>
          </p:cNvSpPr>
          <p:nvPr>
            <p:ph type="title"/>
          </p:nvPr>
        </p:nvSpPr>
        <p:spPr>
          <a:xfrm>
            <a:off x="217714" y="46447"/>
            <a:ext cx="8596668" cy="1320800"/>
          </a:xfrm>
        </p:spPr>
        <p:txBody>
          <a:bodyPr/>
          <a:lstStyle/>
          <a:p>
            <a:r>
              <a:rPr lang="en-US" b="1" dirty="0">
                <a:solidFill>
                  <a:schemeClr val="tx1"/>
                </a:solidFill>
              </a:rPr>
              <a:t>RESULT:-</a:t>
            </a:r>
            <a:endParaRPr lang="en-IN" b="1" dirty="0">
              <a:solidFill>
                <a:schemeClr val="tx1"/>
              </a:solidFill>
            </a:endParaRPr>
          </a:p>
        </p:txBody>
      </p:sp>
      <p:sp>
        <p:nvSpPr>
          <p:cNvPr id="3" name="Content Placeholder 2">
            <a:extLst>
              <a:ext uri="{FF2B5EF4-FFF2-40B4-BE49-F238E27FC236}">
                <a16:creationId xmlns:a16="http://schemas.microsoft.com/office/drawing/2014/main" id="{753B742E-470B-97E0-0DF4-0F6161390378}"/>
              </a:ext>
            </a:extLst>
          </p:cNvPr>
          <p:cNvSpPr>
            <a:spLocks noGrp="1"/>
          </p:cNvSpPr>
          <p:nvPr>
            <p:ph idx="1"/>
          </p:nvPr>
        </p:nvSpPr>
        <p:spPr>
          <a:xfrm>
            <a:off x="87086" y="724618"/>
            <a:ext cx="9056288" cy="4674116"/>
          </a:xfrm>
        </p:spPr>
        <p:txBody>
          <a:bodyPr/>
          <a:lstStyle/>
          <a:p>
            <a:pPr>
              <a:buFont typeface="Wingdings" panose="05000000000000000000" pitchFamily="2" charset="2"/>
              <a:buChar char="Ø"/>
            </a:pPr>
            <a:r>
              <a:rPr lang="en-US" b="1" dirty="0"/>
              <a:t>HOME PAGE</a:t>
            </a:r>
          </a:p>
          <a:p>
            <a:pPr>
              <a:buFont typeface="Wingdings" panose="05000000000000000000" pitchFamily="2" charset="2"/>
              <a:buChar char="Ø"/>
            </a:pPr>
            <a:endParaRPr lang="en-US" b="1" dirty="0"/>
          </a:p>
          <a:p>
            <a:pPr>
              <a:buFont typeface="Wingdings" panose="05000000000000000000" pitchFamily="2" charset="2"/>
              <a:buChar char="Ø"/>
            </a:pPr>
            <a:endParaRPr lang="en-US" b="1" dirty="0"/>
          </a:p>
          <a:p>
            <a:pPr>
              <a:buFont typeface="Wingdings" panose="05000000000000000000" pitchFamily="2" charset="2"/>
              <a:buChar char="Ø"/>
            </a:pPr>
            <a:endParaRPr lang="en-US" b="1" dirty="0"/>
          </a:p>
          <a:p>
            <a:pPr>
              <a:buFont typeface="Wingdings" panose="05000000000000000000" pitchFamily="2" charset="2"/>
              <a:buChar char="Ø"/>
            </a:pPr>
            <a:endParaRPr lang="en-US" b="1" dirty="0"/>
          </a:p>
          <a:p>
            <a:pPr>
              <a:buFont typeface="Wingdings" panose="05000000000000000000" pitchFamily="2" charset="2"/>
              <a:buChar char="Ø"/>
            </a:pPr>
            <a:endParaRPr lang="en-US" b="1" dirty="0"/>
          </a:p>
          <a:p>
            <a:pPr>
              <a:buFont typeface="Wingdings" panose="05000000000000000000" pitchFamily="2" charset="2"/>
              <a:buChar char="Ø"/>
            </a:pPr>
            <a:endParaRPr lang="en-US" b="1" dirty="0"/>
          </a:p>
          <a:p>
            <a:pPr>
              <a:buFont typeface="Wingdings" panose="05000000000000000000" pitchFamily="2" charset="2"/>
              <a:buChar char="Ø"/>
            </a:pPr>
            <a:endParaRPr lang="en-US" b="1" dirty="0"/>
          </a:p>
          <a:p>
            <a:pPr>
              <a:buFont typeface="Wingdings" panose="05000000000000000000" pitchFamily="2" charset="2"/>
              <a:buChar char="Ø"/>
            </a:pPr>
            <a:r>
              <a:rPr lang="en-US" b="1" dirty="0"/>
              <a:t>REGISTRATION PAGE</a:t>
            </a:r>
            <a:endParaRPr lang="en-IN" b="1" dirty="0"/>
          </a:p>
        </p:txBody>
      </p:sp>
      <p:pic>
        <p:nvPicPr>
          <p:cNvPr id="7" name="Picture 6">
            <a:extLst>
              <a:ext uri="{FF2B5EF4-FFF2-40B4-BE49-F238E27FC236}">
                <a16:creationId xmlns:a16="http://schemas.microsoft.com/office/drawing/2014/main" id="{C0833D4C-033D-41AD-C424-625D926E3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84" y="1011092"/>
            <a:ext cx="6858314" cy="2785232"/>
          </a:xfrm>
          <a:prstGeom prst="rect">
            <a:avLst/>
          </a:prstGeom>
        </p:spPr>
      </p:pic>
      <p:pic>
        <p:nvPicPr>
          <p:cNvPr id="9" name="Picture 8">
            <a:extLst>
              <a:ext uri="{FF2B5EF4-FFF2-40B4-BE49-F238E27FC236}">
                <a16:creationId xmlns:a16="http://schemas.microsoft.com/office/drawing/2014/main" id="{DD904501-2F5E-BBA9-E73C-D7FD40E10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015" y="4310127"/>
            <a:ext cx="6453052" cy="2501426"/>
          </a:xfrm>
          <a:prstGeom prst="rect">
            <a:avLst/>
          </a:prstGeom>
        </p:spPr>
      </p:pic>
    </p:spTree>
    <p:extLst>
      <p:ext uri="{BB962C8B-B14F-4D97-AF65-F5344CB8AC3E}">
        <p14:creationId xmlns:p14="http://schemas.microsoft.com/office/powerpoint/2010/main" val="712981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FBBD0C-A1B7-25D1-0BA4-9DCE16D10860}"/>
              </a:ext>
            </a:extLst>
          </p:cNvPr>
          <p:cNvSpPr>
            <a:spLocks noGrp="1"/>
          </p:cNvSpPr>
          <p:nvPr>
            <p:ph idx="1"/>
          </p:nvPr>
        </p:nvSpPr>
        <p:spPr>
          <a:xfrm>
            <a:off x="442203" y="140200"/>
            <a:ext cx="8292494" cy="6809239"/>
          </a:xfrm>
        </p:spPr>
        <p:txBody>
          <a:bodyPr>
            <a:normAutofit/>
          </a:bodyPr>
          <a:lstStyle/>
          <a:p>
            <a:r>
              <a:rPr lang="en-US" dirty="0"/>
              <a:t>TO BOOK AN EVENT</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a:buFont typeface="Wingdings" panose="05000000000000000000" pitchFamily="2" charset="2"/>
              <a:buChar char="Ø"/>
            </a:pPr>
            <a:r>
              <a:rPr lang="en-IN" dirty="0"/>
              <a:t>PAYMENT PAGE</a:t>
            </a:r>
          </a:p>
          <a:p>
            <a:endParaRPr lang="en-IN" dirty="0"/>
          </a:p>
          <a:p>
            <a:pPr marL="0" indent="0">
              <a:buNone/>
            </a:pPr>
            <a:endParaRPr lang="en-US" dirty="0"/>
          </a:p>
        </p:txBody>
      </p:sp>
      <p:pic>
        <p:nvPicPr>
          <p:cNvPr id="5" name="Picture 4">
            <a:extLst>
              <a:ext uri="{FF2B5EF4-FFF2-40B4-BE49-F238E27FC236}">
                <a16:creationId xmlns:a16="http://schemas.microsoft.com/office/drawing/2014/main" id="{629CDA58-1EAE-6A69-D484-DF40E7219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472" y="470692"/>
            <a:ext cx="7506421" cy="3074127"/>
          </a:xfrm>
          <a:prstGeom prst="rect">
            <a:avLst/>
          </a:prstGeom>
        </p:spPr>
      </p:pic>
      <p:pic>
        <p:nvPicPr>
          <p:cNvPr id="7" name="Picture 6">
            <a:extLst>
              <a:ext uri="{FF2B5EF4-FFF2-40B4-BE49-F238E27FC236}">
                <a16:creationId xmlns:a16="http://schemas.microsoft.com/office/drawing/2014/main" id="{E441DAC8-C968-8303-47B8-CDC9A1A125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217" y="4131020"/>
            <a:ext cx="7506421" cy="2726980"/>
          </a:xfrm>
          <a:prstGeom prst="rect">
            <a:avLst/>
          </a:prstGeom>
        </p:spPr>
      </p:pic>
    </p:spTree>
    <p:extLst>
      <p:ext uri="{BB962C8B-B14F-4D97-AF65-F5344CB8AC3E}">
        <p14:creationId xmlns:p14="http://schemas.microsoft.com/office/powerpoint/2010/main" val="937340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57A22-D205-0082-3A41-5C7313C4C305}"/>
              </a:ext>
            </a:extLst>
          </p:cNvPr>
          <p:cNvSpPr>
            <a:spLocks noGrp="1"/>
          </p:cNvSpPr>
          <p:nvPr>
            <p:ph type="title"/>
          </p:nvPr>
        </p:nvSpPr>
        <p:spPr/>
        <p:txBody>
          <a:bodyPr>
            <a:normAutofit fontScale="90000"/>
          </a:bodyPr>
          <a:lstStyle/>
          <a:p>
            <a:r>
              <a:rPr lang="en-US" b="1" dirty="0">
                <a:solidFill>
                  <a:schemeClr val="tx1"/>
                </a:solidFill>
              </a:rPr>
              <a:t>Process Description and Time Frame Required for various stages of Project Implementation</a:t>
            </a:r>
            <a:endParaRPr lang="en-IN" b="1" dirty="0">
              <a:solidFill>
                <a:schemeClr val="tx1"/>
              </a:solidFill>
            </a:endParaRPr>
          </a:p>
        </p:txBody>
      </p:sp>
      <p:pic>
        <p:nvPicPr>
          <p:cNvPr id="5" name="Content Placeholder 4">
            <a:extLst>
              <a:ext uri="{FF2B5EF4-FFF2-40B4-BE49-F238E27FC236}">
                <a16:creationId xmlns:a16="http://schemas.microsoft.com/office/drawing/2014/main" id="{7BC21AA0-7C33-AD5F-D9FB-2291D24B69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611086"/>
            <a:ext cx="8318620" cy="5338354"/>
          </a:xfrm>
        </p:spPr>
      </p:pic>
    </p:spTree>
    <p:extLst>
      <p:ext uri="{BB962C8B-B14F-4D97-AF65-F5344CB8AC3E}">
        <p14:creationId xmlns:p14="http://schemas.microsoft.com/office/powerpoint/2010/main" val="3724535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3929-7DE0-0FA1-EAFA-8B7E7EBCD6BA}"/>
              </a:ext>
            </a:extLst>
          </p:cNvPr>
          <p:cNvSpPr>
            <a:spLocks noGrp="1"/>
          </p:cNvSpPr>
          <p:nvPr>
            <p:ph type="title"/>
          </p:nvPr>
        </p:nvSpPr>
        <p:spPr/>
        <p:txBody>
          <a:bodyPr/>
          <a:lstStyle/>
          <a:p>
            <a:r>
              <a:rPr lang="en-IN" b="1" dirty="0"/>
              <a:t>Conclusion &amp; Future Scope</a:t>
            </a:r>
          </a:p>
        </p:txBody>
      </p:sp>
      <p:sp>
        <p:nvSpPr>
          <p:cNvPr id="3" name="Content Placeholder 2">
            <a:extLst>
              <a:ext uri="{FF2B5EF4-FFF2-40B4-BE49-F238E27FC236}">
                <a16:creationId xmlns:a16="http://schemas.microsoft.com/office/drawing/2014/main" id="{0870A4FD-26F6-3C79-0411-C4E27AEA0521}"/>
              </a:ext>
            </a:extLst>
          </p:cNvPr>
          <p:cNvSpPr>
            <a:spLocks noGrp="1"/>
          </p:cNvSpPr>
          <p:nvPr>
            <p:ph idx="1"/>
          </p:nvPr>
        </p:nvSpPr>
        <p:spPr>
          <a:xfrm>
            <a:off x="539931" y="1724297"/>
            <a:ext cx="8734071" cy="4317065"/>
          </a:xfrm>
        </p:spPr>
        <p:txBody>
          <a:bodyPr/>
          <a:lstStyle/>
          <a:p>
            <a:r>
              <a:rPr lang="en-US" dirty="0"/>
              <a:t>event planning is a crucial aspect of organizing successful events, and an event planning website can make the process more efficient and streamlined. By providing a comprehensive platform for managing everything from registration to marketing and communication with attendees, an event planning website can help event organizers save time and reduce administrative tasks.</a:t>
            </a:r>
          </a:p>
          <a:p>
            <a:endParaRPr lang="en-US" dirty="0"/>
          </a:p>
          <a:p>
            <a:r>
              <a:rPr lang="en-US" dirty="0"/>
              <a:t>Looking to the future, the scope of event planning websites will likely continue to expand, with more advanced features and tools that cater to the specific needs of different types of events and audiences. These could include features such as virtual event planning, augmented reality experiences, and AI-powered event analytics. Overall, the future of event planning looks promising, with technology playing an increasingly important role in making events more successful and engaging for attendees.</a:t>
            </a:r>
            <a:endParaRPr lang="en-IN" dirty="0"/>
          </a:p>
        </p:txBody>
      </p:sp>
      <p:pic>
        <p:nvPicPr>
          <p:cNvPr id="5" name="Picture 4">
            <a:extLst>
              <a:ext uri="{FF2B5EF4-FFF2-40B4-BE49-F238E27FC236}">
                <a16:creationId xmlns:a16="http://schemas.microsoft.com/office/drawing/2014/main" id="{EB163791-B835-76AD-A7A8-85C0B84CDF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5851" y="1"/>
            <a:ext cx="2265861" cy="1472810"/>
          </a:xfrm>
          <a:prstGeom prst="rect">
            <a:avLst/>
          </a:prstGeom>
        </p:spPr>
      </p:pic>
    </p:spTree>
    <p:extLst>
      <p:ext uri="{BB962C8B-B14F-4D97-AF65-F5344CB8AC3E}">
        <p14:creationId xmlns:p14="http://schemas.microsoft.com/office/powerpoint/2010/main" val="32214515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221</TotalTime>
  <Words>681</Words>
  <Application>Microsoft Office PowerPoint</Application>
  <PresentationFormat>Widescreen</PresentationFormat>
  <Paragraphs>91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Bodoni MT</vt:lpstr>
      <vt:lpstr>Trebuchet MS</vt:lpstr>
      <vt:lpstr>Wingdings</vt:lpstr>
      <vt:lpstr>Wingdings 3</vt:lpstr>
      <vt:lpstr>Facet</vt:lpstr>
      <vt:lpstr> Department of Computer Science and Engineering </vt:lpstr>
      <vt:lpstr>Event planning website</vt:lpstr>
      <vt:lpstr>Objective and Scope of the project:</vt:lpstr>
      <vt:lpstr>Type of Tools and Technology to be Used</vt:lpstr>
      <vt:lpstr>:</vt:lpstr>
      <vt:lpstr>RESULT:-</vt:lpstr>
      <vt:lpstr>PowerPoint Presentation</vt:lpstr>
      <vt:lpstr>Process Description and Time Frame Required for various stages of Project Implementation</vt:lpstr>
      <vt:lpstr>Conclusion &amp; Future Scope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dc:title>
  <dc:creator>premkryadav4587@outlook.com</dc:creator>
  <cp:lastModifiedBy>premkryadav4587@outlook.com</cp:lastModifiedBy>
  <cp:revision>5</cp:revision>
  <dcterms:created xsi:type="dcterms:W3CDTF">2023-03-12T19:34:07Z</dcterms:created>
  <dcterms:modified xsi:type="dcterms:W3CDTF">2023-03-29T10:21:47Z</dcterms:modified>
</cp:coreProperties>
</file>