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4" r:id="rId16"/>
    <p:sldId id="278" r:id="rId17"/>
    <p:sldId id="276" r:id="rId18"/>
    <p:sldId id="277" r:id="rId19"/>
    <p:sldId id="271" r:id="rId20"/>
    <p:sldId id="272" r:id="rId21"/>
    <p:sldId id="273"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16A55E-B1B1-D348-9A67-6D1EC0557F5D}">
          <p14:sldIdLst>
            <p14:sldId id="256"/>
            <p14:sldId id="257"/>
            <p14:sldId id="258"/>
            <p14:sldId id="259"/>
            <p14:sldId id="260"/>
            <p14:sldId id="261"/>
            <p14:sldId id="262"/>
            <p14:sldId id="263"/>
            <p14:sldId id="264"/>
            <p14:sldId id="265"/>
            <p14:sldId id="266"/>
            <p14:sldId id="268"/>
            <p14:sldId id="269"/>
            <p14:sldId id="270"/>
            <p14:sldId id="274"/>
            <p14:sldId id="278"/>
            <p14:sldId id="276"/>
            <p14:sldId id="277"/>
            <p14:sldId id="271"/>
            <p14:sldId id="272"/>
            <p14:sldId id="273"/>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456"/>
  </p:normalViewPr>
  <p:slideViewPr>
    <p:cSldViewPr snapToGrid="0">
      <p:cViewPr varScale="1">
        <p:scale>
          <a:sx n="100" d="100"/>
          <a:sy n="100"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 Priyatham Prem Kumar" userId="36ed6290-a389-4f70-9cb1-c6924810596e" providerId="ADAL" clId="{457CBF13-7DF7-7A4F-B6B8-E66ECEB5073D}"/>
    <pc:docChg chg="undo custSel addSld delSld modSld addSection delSection modSection">
      <pc:chgData name="Kotha, Priyatham Prem Kumar" userId="36ed6290-a389-4f70-9cb1-c6924810596e" providerId="ADAL" clId="{457CBF13-7DF7-7A4F-B6B8-E66ECEB5073D}" dt="2024-04-22T22:33:26.031" v="288" actId="26606"/>
      <pc:docMkLst>
        <pc:docMk/>
      </pc:docMkLst>
      <pc:sldChg chg="add del">
        <pc:chgData name="Kotha, Priyatham Prem Kumar" userId="36ed6290-a389-4f70-9cb1-c6924810596e" providerId="ADAL" clId="{457CBF13-7DF7-7A4F-B6B8-E66ECEB5073D}" dt="2024-04-17T01:24:57.361" v="197" actId="2696"/>
        <pc:sldMkLst>
          <pc:docMk/>
          <pc:sldMk cId="1899155837" sldId="256"/>
        </pc:sldMkLst>
      </pc:sldChg>
      <pc:sldChg chg="addSp modSp add del mod setBg">
        <pc:chgData name="Kotha, Priyatham Prem Kumar" userId="36ed6290-a389-4f70-9cb1-c6924810596e" providerId="ADAL" clId="{457CBF13-7DF7-7A4F-B6B8-E66ECEB5073D}" dt="2024-04-22T22:26:43.659" v="268" actId="26606"/>
        <pc:sldMkLst>
          <pc:docMk/>
          <pc:sldMk cId="131658067" sldId="257"/>
        </pc:sldMkLst>
        <pc:spChg chg="mod">
          <ac:chgData name="Kotha, Priyatham Prem Kumar" userId="36ed6290-a389-4f70-9cb1-c6924810596e" providerId="ADAL" clId="{457CBF13-7DF7-7A4F-B6B8-E66ECEB5073D}" dt="2024-04-22T22:26:43.659" v="268" actId="26606"/>
          <ac:spMkLst>
            <pc:docMk/>
            <pc:sldMk cId="131658067" sldId="257"/>
            <ac:spMk id="2" creationId="{96C21CB6-953F-24BC-5B92-1F5FF5A955DC}"/>
          </ac:spMkLst>
        </pc:spChg>
        <pc:spChg chg="mod">
          <ac:chgData name="Kotha, Priyatham Prem Kumar" userId="36ed6290-a389-4f70-9cb1-c6924810596e" providerId="ADAL" clId="{457CBF13-7DF7-7A4F-B6B8-E66ECEB5073D}" dt="2024-04-22T22:26:43.659" v="268" actId="26606"/>
          <ac:spMkLst>
            <pc:docMk/>
            <pc:sldMk cId="131658067" sldId="257"/>
            <ac:spMk id="3" creationId="{54423785-9C3A-1CA7-4395-F6E791E4C05F}"/>
          </ac:spMkLst>
        </pc:spChg>
        <pc:spChg chg="add">
          <ac:chgData name="Kotha, Priyatham Prem Kumar" userId="36ed6290-a389-4f70-9cb1-c6924810596e" providerId="ADAL" clId="{457CBF13-7DF7-7A4F-B6B8-E66ECEB5073D}" dt="2024-04-22T22:26:43.659" v="268" actId="26606"/>
          <ac:spMkLst>
            <pc:docMk/>
            <pc:sldMk cId="131658067" sldId="257"/>
            <ac:spMk id="9" creationId="{C7F2E4D6-EF46-1C43-8F3E-3620C3C83F36}"/>
          </ac:spMkLst>
        </pc:spChg>
        <pc:grpChg chg="add">
          <ac:chgData name="Kotha, Priyatham Prem Kumar" userId="36ed6290-a389-4f70-9cb1-c6924810596e" providerId="ADAL" clId="{457CBF13-7DF7-7A4F-B6B8-E66ECEB5073D}" dt="2024-04-22T22:26:43.659" v="268" actId="26606"/>
          <ac:grpSpMkLst>
            <pc:docMk/>
            <pc:sldMk cId="131658067" sldId="257"/>
            <ac:grpSpMk id="11" creationId="{7A00BDF4-7643-A942-A588-F24E4E09AADE}"/>
          </ac:grpSpMkLst>
        </pc:grpChg>
        <pc:picChg chg="add">
          <ac:chgData name="Kotha, Priyatham Prem Kumar" userId="36ed6290-a389-4f70-9cb1-c6924810596e" providerId="ADAL" clId="{457CBF13-7DF7-7A4F-B6B8-E66ECEB5073D}" dt="2024-04-22T22:26:43.659" v="268" actId="26606"/>
          <ac:picMkLst>
            <pc:docMk/>
            <pc:sldMk cId="131658067" sldId="257"/>
            <ac:picMk id="5" creationId="{6A1765D8-472C-6CAA-B2C3-FCDEF816EF99}"/>
          </ac:picMkLst>
        </pc:picChg>
        <pc:cxnChg chg="add">
          <ac:chgData name="Kotha, Priyatham Prem Kumar" userId="36ed6290-a389-4f70-9cb1-c6924810596e" providerId="ADAL" clId="{457CBF13-7DF7-7A4F-B6B8-E66ECEB5073D}" dt="2024-04-22T22:26:43.659" v="268" actId="26606"/>
          <ac:cxnSpMkLst>
            <pc:docMk/>
            <pc:sldMk cId="131658067" sldId="257"/>
            <ac:cxnSpMk id="17" creationId="{BF3CF3DF-4809-5B42-9F22-981391379297}"/>
          </ac:cxnSpMkLst>
        </pc:cxnChg>
      </pc:sldChg>
      <pc:sldChg chg="add del">
        <pc:chgData name="Kotha, Priyatham Prem Kumar" userId="36ed6290-a389-4f70-9cb1-c6924810596e" providerId="ADAL" clId="{457CBF13-7DF7-7A4F-B6B8-E66ECEB5073D}" dt="2024-04-17T01:24:57.361" v="197" actId="2696"/>
        <pc:sldMkLst>
          <pc:docMk/>
          <pc:sldMk cId="3567006269" sldId="258"/>
        </pc:sldMkLst>
      </pc:sldChg>
      <pc:sldChg chg="add del">
        <pc:chgData name="Kotha, Priyatham Prem Kumar" userId="36ed6290-a389-4f70-9cb1-c6924810596e" providerId="ADAL" clId="{457CBF13-7DF7-7A4F-B6B8-E66ECEB5073D}" dt="2024-04-17T01:24:57.361" v="197" actId="2696"/>
        <pc:sldMkLst>
          <pc:docMk/>
          <pc:sldMk cId="3950284771" sldId="259"/>
        </pc:sldMkLst>
      </pc:sldChg>
      <pc:sldChg chg="modSp add del mod">
        <pc:chgData name="Kotha, Priyatham Prem Kumar" userId="36ed6290-a389-4f70-9cb1-c6924810596e" providerId="ADAL" clId="{457CBF13-7DF7-7A4F-B6B8-E66ECEB5073D}" dt="2024-04-22T22:10:09.435" v="235" actId="113"/>
        <pc:sldMkLst>
          <pc:docMk/>
          <pc:sldMk cId="3588043557" sldId="260"/>
        </pc:sldMkLst>
        <pc:spChg chg="mod">
          <ac:chgData name="Kotha, Priyatham Prem Kumar" userId="36ed6290-a389-4f70-9cb1-c6924810596e" providerId="ADAL" clId="{457CBF13-7DF7-7A4F-B6B8-E66ECEB5073D}" dt="2024-04-22T22:10:09.435" v="235" actId="113"/>
          <ac:spMkLst>
            <pc:docMk/>
            <pc:sldMk cId="3588043557" sldId="260"/>
            <ac:spMk id="2" creationId="{0B9FB5C6-5F99-646F-D340-E535DAF401E6}"/>
          </ac:spMkLst>
        </pc:spChg>
      </pc:sldChg>
      <pc:sldChg chg="add del">
        <pc:chgData name="Kotha, Priyatham Prem Kumar" userId="36ed6290-a389-4f70-9cb1-c6924810596e" providerId="ADAL" clId="{457CBF13-7DF7-7A4F-B6B8-E66ECEB5073D}" dt="2024-04-17T01:24:57.361" v="197" actId="2696"/>
        <pc:sldMkLst>
          <pc:docMk/>
          <pc:sldMk cId="462336064" sldId="261"/>
        </pc:sldMkLst>
      </pc:sldChg>
      <pc:sldChg chg="add del">
        <pc:chgData name="Kotha, Priyatham Prem Kumar" userId="36ed6290-a389-4f70-9cb1-c6924810596e" providerId="ADAL" clId="{457CBF13-7DF7-7A4F-B6B8-E66ECEB5073D}" dt="2024-04-17T01:24:57.361" v="197" actId="2696"/>
        <pc:sldMkLst>
          <pc:docMk/>
          <pc:sldMk cId="783887072" sldId="262"/>
        </pc:sldMkLst>
      </pc:sldChg>
      <pc:sldChg chg="modSp add del mod">
        <pc:chgData name="Kotha, Priyatham Prem Kumar" userId="36ed6290-a389-4f70-9cb1-c6924810596e" providerId="ADAL" clId="{457CBF13-7DF7-7A4F-B6B8-E66ECEB5073D}" dt="2024-04-22T22:10:22.332" v="237" actId="113"/>
        <pc:sldMkLst>
          <pc:docMk/>
          <pc:sldMk cId="2412699455" sldId="263"/>
        </pc:sldMkLst>
        <pc:spChg chg="mod">
          <ac:chgData name="Kotha, Priyatham Prem Kumar" userId="36ed6290-a389-4f70-9cb1-c6924810596e" providerId="ADAL" clId="{457CBF13-7DF7-7A4F-B6B8-E66ECEB5073D}" dt="2024-04-22T22:10:22.332" v="237" actId="113"/>
          <ac:spMkLst>
            <pc:docMk/>
            <pc:sldMk cId="2412699455" sldId="263"/>
            <ac:spMk id="2" creationId="{D9CCDE02-3907-D36E-DA74-424FF87694BB}"/>
          </ac:spMkLst>
        </pc:spChg>
      </pc:sldChg>
      <pc:sldChg chg="add del">
        <pc:chgData name="Kotha, Priyatham Prem Kumar" userId="36ed6290-a389-4f70-9cb1-c6924810596e" providerId="ADAL" clId="{457CBF13-7DF7-7A4F-B6B8-E66ECEB5073D}" dt="2024-04-17T01:24:57.361" v="197" actId="2696"/>
        <pc:sldMkLst>
          <pc:docMk/>
          <pc:sldMk cId="1067301543" sldId="264"/>
        </pc:sldMkLst>
      </pc:sldChg>
      <pc:sldChg chg="modSp add del mod">
        <pc:chgData name="Kotha, Priyatham Prem Kumar" userId="36ed6290-a389-4f70-9cb1-c6924810596e" providerId="ADAL" clId="{457CBF13-7DF7-7A4F-B6B8-E66ECEB5073D}" dt="2024-04-22T22:10:32.436" v="239" actId="113"/>
        <pc:sldMkLst>
          <pc:docMk/>
          <pc:sldMk cId="3933198021" sldId="265"/>
        </pc:sldMkLst>
        <pc:spChg chg="mod">
          <ac:chgData name="Kotha, Priyatham Prem Kumar" userId="36ed6290-a389-4f70-9cb1-c6924810596e" providerId="ADAL" clId="{457CBF13-7DF7-7A4F-B6B8-E66ECEB5073D}" dt="2024-04-22T22:10:32.436" v="239" actId="113"/>
          <ac:spMkLst>
            <pc:docMk/>
            <pc:sldMk cId="3933198021" sldId="265"/>
            <ac:spMk id="2" creationId="{C7AAB8A1-A21D-0B8A-E5E8-68E0750AEA74}"/>
          </ac:spMkLst>
        </pc:spChg>
      </pc:sldChg>
      <pc:sldChg chg="add del">
        <pc:chgData name="Kotha, Priyatham Prem Kumar" userId="36ed6290-a389-4f70-9cb1-c6924810596e" providerId="ADAL" clId="{457CBF13-7DF7-7A4F-B6B8-E66ECEB5073D}" dt="2024-04-17T01:24:57.361" v="197" actId="2696"/>
        <pc:sldMkLst>
          <pc:docMk/>
          <pc:sldMk cId="339289506" sldId="266"/>
        </pc:sldMkLst>
      </pc:sldChg>
      <pc:sldChg chg="add del">
        <pc:chgData name="Kotha, Priyatham Prem Kumar" userId="36ed6290-a389-4f70-9cb1-c6924810596e" providerId="ADAL" clId="{457CBF13-7DF7-7A4F-B6B8-E66ECEB5073D}" dt="2024-04-17T01:30:11.854" v="217" actId="2696"/>
        <pc:sldMkLst>
          <pc:docMk/>
          <pc:sldMk cId="1807154031" sldId="267"/>
        </pc:sldMkLst>
      </pc:sldChg>
      <pc:sldChg chg="addSp modSp new add del mod setBg modNotesTx">
        <pc:chgData name="Kotha, Priyatham Prem Kumar" userId="36ed6290-a389-4f70-9cb1-c6924810596e" providerId="ADAL" clId="{457CBF13-7DF7-7A4F-B6B8-E66ECEB5073D}" dt="2024-04-22T22:29:01.735" v="271" actId="26606"/>
        <pc:sldMkLst>
          <pc:docMk/>
          <pc:sldMk cId="2309086296" sldId="268"/>
        </pc:sldMkLst>
        <pc:spChg chg="mod">
          <ac:chgData name="Kotha, Priyatham Prem Kumar" userId="36ed6290-a389-4f70-9cb1-c6924810596e" providerId="ADAL" clId="{457CBF13-7DF7-7A4F-B6B8-E66ECEB5073D}" dt="2024-04-22T22:29:01.735" v="271" actId="26606"/>
          <ac:spMkLst>
            <pc:docMk/>
            <pc:sldMk cId="2309086296" sldId="268"/>
            <ac:spMk id="2" creationId="{41A36D7A-4F1D-020C-ED60-FDC1314AF34C}"/>
          </ac:spMkLst>
        </pc:spChg>
        <pc:spChg chg="mod">
          <ac:chgData name="Kotha, Priyatham Prem Kumar" userId="36ed6290-a389-4f70-9cb1-c6924810596e" providerId="ADAL" clId="{457CBF13-7DF7-7A4F-B6B8-E66ECEB5073D}" dt="2024-04-22T22:29:01.735" v="271" actId="26606"/>
          <ac:spMkLst>
            <pc:docMk/>
            <pc:sldMk cId="2309086296" sldId="268"/>
            <ac:spMk id="3" creationId="{5842818A-2D69-DEB9-EEC2-341394B8EC34}"/>
          </ac:spMkLst>
        </pc:spChg>
        <pc:spChg chg="add">
          <ac:chgData name="Kotha, Priyatham Prem Kumar" userId="36ed6290-a389-4f70-9cb1-c6924810596e" providerId="ADAL" clId="{457CBF13-7DF7-7A4F-B6B8-E66ECEB5073D}" dt="2024-04-22T22:29:01.735" v="271" actId="26606"/>
          <ac:spMkLst>
            <pc:docMk/>
            <pc:sldMk cId="2309086296" sldId="268"/>
            <ac:spMk id="10" creationId="{C7F2E4D6-EF46-1C43-8F3E-3620C3C83F36}"/>
          </ac:spMkLst>
        </pc:spChg>
        <pc:grpChg chg="add">
          <ac:chgData name="Kotha, Priyatham Prem Kumar" userId="36ed6290-a389-4f70-9cb1-c6924810596e" providerId="ADAL" clId="{457CBF13-7DF7-7A4F-B6B8-E66ECEB5073D}" dt="2024-04-22T22:29:01.735" v="271" actId="26606"/>
          <ac:grpSpMkLst>
            <pc:docMk/>
            <pc:sldMk cId="2309086296" sldId="268"/>
            <ac:grpSpMk id="12" creationId="{97620302-BEE8-1447-8324-5F4178AA169B}"/>
          </ac:grpSpMkLst>
        </pc:grpChg>
        <pc:picChg chg="add">
          <ac:chgData name="Kotha, Priyatham Prem Kumar" userId="36ed6290-a389-4f70-9cb1-c6924810596e" providerId="ADAL" clId="{457CBF13-7DF7-7A4F-B6B8-E66ECEB5073D}" dt="2024-04-22T22:29:01.735" v="271" actId="26606"/>
          <ac:picMkLst>
            <pc:docMk/>
            <pc:sldMk cId="2309086296" sldId="268"/>
            <ac:picMk id="7" creationId="{57883947-ACFC-BB4E-6B28-4B0AED01C08B}"/>
          </ac:picMkLst>
        </pc:picChg>
        <pc:cxnChg chg="add">
          <ac:chgData name="Kotha, Priyatham Prem Kumar" userId="36ed6290-a389-4f70-9cb1-c6924810596e" providerId="ADAL" clId="{457CBF13-7DF7-7A4F-B6B8-E66ECEB5073D}" dt="2024-04-22T22:29:01.735" v="271" actId="26606"/>
          <ac:cxnSpMkLst>
            <pc:docMk/>
            <pc:sldMk cId="2309086296" sldId="268"/>
            <ac:cxnSpMk id="18" creationId="{68C50EA3-7CF1-9542-A21D-5B3EBACC5009}"/>
          </ac:cxnSpMkLst>
        </pc:cxnChg>
      </pc:sldChg>
      <pc:sldChg chg="addSp modSp new add del mod setBg modNotesTx">
        <pc:chgData name="Kotha, Priyatham Prem Kumar" userId="36ed6290-a389-4f70-9cb1-c6924810596e" providerId="ADAL" clId="{457CBF13-7DF7-7A4F-B6B8-E66ECEB5073D}" dt="2024-04-22T22:29:32.707" v="272" actId="26606"/>
        <pc:sldMkLst>
          <pc:docMk/>
          <pc:sldMk cId="947613520" sldId="269"/>
        </pc:sldMkLst>
        <pc:spChg chg="mod">
          <ac:chgData name="Kotha, Priyatham Prem Kumar" userId="36ed6290-a389-4f70-9cb1-c6924810596e" providerId="ADAL" clId="{457CBF13-7DF7-7A4F-B6B8-E66ECEB5073D}" dt="2024-04-22T22:29:32.707" v="272" actId="26606"/>
          <ac:spMkLst>
            <pc:docMk/>
            <pc:sldMk cId="947613520" sldId="269"/>
            <ac:spMk id="2" creationId="{6115C708-C3CC-395B-65CA-941B9161103A}"/>
          </ac:spMkLst>
        </pc:spChg>
        <pc:spChg chg="mod">
          <ac:chgData name="Kotha, Priyatham Prem Kumar" userId="36ed6290-a389-4f70-9cb1-c6924810596e" providerId="ADAL" clId="{457CBF13-7DF7-7A4F-B6B8-E66ECEB5073D}" dt="2024-04-22T22:29:32.707" v="272" actId="26606"/>
          <ac:spMkLst>
            <pc:docMk/>
            <pc:sldMk cId="947613520" sldId="269"/>
            <ac:spMk id="3" creationId="{E01BDAE5-0AA8-4CDB-071D-2DAC77A72313}"/>
          </ac:spMkLst>
        </pc:spChg>
        <pc:spChg chg="add">
          <ac:chgData name="Kotha, Priyatham Prem Kumar" userId="36ed6290-a389-4f70-9cb1-c6924810596e" providerId="ADAL" clId="{457CBF13-7DF7-7A4F-B6B8-E66ECEB5073D}" dt="2024-04-22T22:29:32.707" v="272" actId="26606"/>
          <ac:spMkLst>
            <pc:docMk/>
            <pc:sldMk cId="947613520" sldId="269"/>
            <ac:spMk id="9" creationId="{C7F2E4D6-EF46-1C43-8F3E-3620C3C83F36}"/>
          </ac:spMkLst>
        </pc:spChg>
        <pc:grpChg chg="add">
          <ac:chgData name="Kotha, Priyatham Prem Kumar" userId="36ed6290-a389-4f70-9cb1-c6924810596e" providerId="ADAL" clId="{457CBF13-7DF7-7A4F-B6B8-E66ECEB5073D}" dt="2024-04-22T22:29:32.707" v="272" actId="26606"/>
          <ac:grpSpMkLst>
            <pc:docMk/>
            <pc:sldMk cId="947613520" sldId="269"/>
            <ac:grpSpMk id="11" creationId="{7A00BDF4-7643-A942-A588-F24E4E09AADE}"/>
          </ac:grpSpMkLst>
        </pc:grpChg>
        <pc:picChg chg="add">
          <ac:chgData name="Kotha, Priyatham Prem Kumar" userId="36ed6290-a389-4f70-9cb1-c6924810596e" providerId="ADAL" clId="{457CBF13-7DF7-7A4F-B6B8-E66ECEB5073D}" dt="2024-04-22T22:29:32.707" v="272" actId="26606"/>
          <ac:picMkLst>
            <pc:docMk/>
            <pc:sldMk cId="947613520" sldId="269"/>
            <ac:picMk id="5" creationId="{73C61A21-53B6-E108-F930-4B69CDAAD887}"/>
          </ac:picMkLst>
        </pc:picChg>
        <pc:cxnChg chg="add">
          <ac:chgData name="Kotha, Priyatham Prem Kumar" userId="36ed6290-a389-4f70-9cb1-c6924810596e" providerId="ADAL" clId="{457CBF13-7DF7-7A4F-B6B8-E66ECEB5073D}" dt="2024-04-22T22:29:32.707" v="272" actId="26606"/>
          <ac:cxnSpMkLst>
            <pc:docMk/>
            <pc:sldMk cId="947613520" sldId="269"/>
            <ac:cxnSpMk id="17" creationId="{BF3CF3DF-4809-5B42-9F22-981391379297}"/>
          </ac:cxnSpMkLst>
        </pc:cxnChg>
      </pc:sldChg>
      <pc:sldChg chg="modSp new add del mod modNotesTx">
        <pc:chgData name="Kotha, Priyatham Prem Kumar" userId="36ed6290-a389-4f70-9cb1-c6924810596e" providerId="ADAL" clId="{457CBF13-7DF7-7A4F-B6B8-E66ECEB5073D}" dt="2024-04-22T22:23:38.538" v="267"/>
        <pc:sldMkLst>
          <pc:docMk/>
          <pc:sldMk cId="680017322" sldId="270"/>
        </pc:sldMkLst>
        <pc:spChg chg="mod">
          <ac:chgData name="Kotha, Priyatham Prem Kumar" userId="36ed6290-a389-4f70-9cb1-c6924810596e" providerId="ADAL" clId="{457CBF13-7DF7-7A4F-B6B8-E66ECEB5073D}" dt="2024-04-22T22:09:44.973" v="231" actId="113"/>
          <ac:spMkLst>
            <pc:docMk/>
            <pc:sldMk cId="680017322" sldId="270"/>
            <ac:spMk id="2" creationId="{5B7317FB-D453-16AD-9FE6-E9FF8A1EEB89}"/>
          </ac:spMkLst>
        </pc:spChg>
        <pc:spChg chg="mod">
          <ac:chgData name="Kotha, Priyatham Prem Kumar" userId="36ed6290-a389-4f70-9cb1-c6924810596e" providerId="ADAL" clId="{457CBF13-7DF7-7A4F-B6B8-E66ECEB5073D}" dt="2024-04-16T00:06:23.409" v="57" actId="20577"/>
          <ac:spMkLst>
            <pc:docMk/>
            <pc:sldMk cId="680017322" sldId="270"/>
            <ac:spMk id="3" creationId="{CFD51B38-E957-E389-FF51-D8860A6DB426}"/>
          </ac:spMkLst>
        </pc:spChg>
      </pc:sldChg>
      <pc:sldChg chg="modSp new add del mod">
        <pc:chgData name="Kotha, Priyatham Prem Kumar" userId="36ed6290-a389-4f70-9cb1-c6924810596e" providerId="ADAL" clId="{457CBF13-7DF7-7A4F-B6B8-E66ECEB5073D}" dt="2024-04-22T22:10:56.975" v="242" actId="113"/>
        <pc:sldMkLst>
          <pc:docMk/>
          <pc:sldMk cId="4189034698" sldId="271"/>
        </pc:sldMkLst>
        <pc:spChg chg="mod">
          <ac:chgData name="Kotha, Priyatham Prem Kumar" userId="36ed6290-a389-4f70-9cb1-c6924810596e" providerId="ADAL" clId="{457CBF13-7DF7-7A4F-B6B8-E66ECEB5073D}" dt="2024-04-22T22:10:56.975" v="242" actId="113"/>
          <ac:spMkLst>
            <pc:docMk/>
            <pc:sldMk cId="4189034698" sldId="271"/>
            <ac:spMk id="2" creationId="{C2977243-9F20-CB01-D330-4BA1B67B52AD}"/>
          </ac:spMkLst>
        </pc:spChg>
        <pc:spChg chg="mod">
          <ac:chgData name="Kotha, Priyatham Prem Kumar" userId="36ed6290-a389-4f70-9cb1-c6924810596e" providerId="ADAL" clId="{457CBF13-7DF7-7A4F-B6B8-E66ECEB5073D}" dt="2024-04-16T00:08:35.808" v="80" actId="20577"/>
          <ac:spMkLst>
            <pc:docMk/>
            <pc:sldMk cId="4189034698" sldId="271"/>
            <ac:spMk id="3" creationId="{2E4A42D4-AAFD-C629-E670-ABCB6E426C33}"/>
          </ac:spMkLst>
        </pc:spChg>
      </pc:sldChg>
      <pc:sldChg chg="addSp delSp modSp new add del mod">
        <pc:chgData name="Kotha, Priyatham Prem Kumar" userId="36ed6290-a389-4f70-9cb1-c6924810596e" providerId="ADAL" clId="{457CBF13-7DF7-7A4F-B6B8-E66ECEB5073D}" dt="2024-04-22T22:32:13.749" v="281" actId="26606"/>
        <pc:sldMkLst>
          <pc:docMk/>
          <pc:sldMk cId="3673469805" sldId="272"/>
        </pc:sldMkLst>
        <pc:spChg chg="mod">
          <ac:chgData name="Kotha, Priyatham Prem Kumar" userId="36ed6290-a389-4f70-9cb1-c6924810596e" providerId="ADAL" clId="{457CBF13-7DF7-7A4F-B6B8-E66ECEB5073D}" dt="2024-04-22T22:11:03.509" v="243" actId="113"/>
          <ac:spMkLst>
            <pc:docMk/>
            <pc:sldMk cId="3673469805" sldId="272"/>
            <ac:spMk id="2" creationId="{B2977F90-D9FC-50FB-DD26-0CC014FCBA83}"/>
          </ac:spMkLst>
        </pc:spChg>
        <pc:spChg chg="add del mod">
          <ac:chgData name="Kotha, Priyatham Prem Kumar" userId="36ed6290-a389-4f70-9cb1-c6924810596e" providerId="ADAL" clId="{457CBF13-7DF7-7A4F-B6B8-E66ECEB5073D}" dt="2024-04-22T22:32:13.749" v="281" actId="26606"/>
          <ac:spMkLst>
            <pc:docMk/>
            <pc:sldMk cId="3673469805" sldId="272"/>
            <ac:spMk id="3" creationId="{69D4E1F5-D0C2-D9F2-022F-106DA96FB8A4}"/>
          </ac:spMkLst>
        </pc:spChg>
        <pc:graphicFrameChg chg="add del">
          <ac:chgData name="Kotha, Priyatham Prem Kumar" userId="36ed6290-a389-4f70-9cb1-c6924810596e" providerId="ADAL" clId="{457CBF13-7DF7-7A4F-B6B8-E66ECEB5073D}" dt="2024-04-22T22:32:11.757" v="280" actId="26606"/>
          <ac:graphicFrameMkLst>
            <pc:docMk/>
            <pc:sldMk cId="3673469805" sldId="272"/>
            <ac:graphicFrameMk id="5" creationId="{4C2680AB-F2F9-0FBF-7621-D3B1B70DA058}"/>
          </ac:graphicFrameMkLst>
        </pc:graphicFrameChg>
        <pc:graphicFrameChg chg="add">
          <ac:chgData name="Kotha, Priyatham Prem Kumar" userId="36ed6290-a389-4f70-9cb1-c6924810596e" providerId="ADAL" clId="{457CBF13-7DF7-7A4F-B6B8-E66ECEB5073D}" dt="2024-04-22T22:32:13.749" v="281" actId="26606"/>
          <ac:graphicFrameMkLst>
            <pc:docMk/>
            <pc:sldMk cId="3673469805" sldId="272"/>
            <ac:graphicFrameMk id="6" creationId="{C424FE7C-6A63-928A-4FB3-6D3F35930D66}"/>
          </ac:graphicFrameMkLst>
        </pc:graphicFrameChg>
      </pc:sldChg>
      <pc:sldChg chg="modSp new add del mod">
        <pc:chgData name="Kotha, Priyatham Prem Kumar" userId="36ed6290-a389-4f70-9cb1-c6924810596e" providerId="ADAL" clId="{457CBF13-7DF7-7A4F-B6B8-E66ECEB5073D}" dt="2024-04-17T01:24:57.361" v="197" actId="2696"/>
        <pc:sldMkLst>
          <pc:docMk/>
          <pc:sldMk cId="2045425672" sldId="273"/>
        </pc:sldMkLst>
        <pc:spChg chg="mod">
          <ac:chgData name="Kotha, Priyatham Prem Kumar" userId="36ed6290-a389-4f70-9cb1-c6924810596e" providerId="ADAL" clId="{457CBF13-7DF7-7A4F-B6B8-E66ECEB5073D}" dt="2024-04-16T02:52:24.153" v="128" actId="14100"/>
          <ac:spMkLst>
            <pc:docMk/>
            <pc:sldMk cId="2045425672" sldId="273"/>
            <ac:spMk id="2" creationId="{2B27EC44-B106-C7A3-22F1-4D3196501700}"/>
          </ac:spMkLst>
        </pc:spChg>
        <pc:spChg chg="mod">
          <ac:chgData name="Kotha, Priyatham Prem Kumar" userId="36ed6290-a389-4f70-9cb1-c6924810596e" providerId="ADAL" clId="{457CBF13-7DF7-7A4F-B6B8-E66ECEB5073D}" dt="2024-04-16T02:51:44.105" v="125" actId="27636"/>
          <ac:spMkLst>
            <pc:docMk/>
            <pc:sldMk cId="2045425672" sldId="273"/>
            <ac:spMk id="3" creationId="{5839E6E4-3109-7309-A7E7-2957903FEDCA}"/>
          </ac:spMkLst>
        </pc:spChg>
      </pc:sldChg>
      <pc:sldChg chg="addSp delSp modSp new add del mod setBg">
        <pc:chgData name="Kotha, Priyatham Prem Kumar" userId="36ed6290-a389-4f70-9cb1-c6924810596e" providerId="ADAL" clId="{457CBF13-7DF7-7A4F-B6B8-E66ECEB5073D}" dt="2024-04-22T22:30:10.014" v="277" actId="26606"/>
        <pc:sldMkLst>
          <pc:docMk/>
          <pc:sldMk cId="470716447" sldId="274"/>
        </pc:sldMkLst>
        <pc:spChg chg="mod">
          <ac:chgData name="Kotha, Priyatham Prem Kumar" userId="36ed6290-a389-4f70-9cb1-c6924810596e" providerId="ADAL" clId="{457CBF13-7DF7-7A4F-B6B8-E66ECEB5073D}" dt="2024-04-22T22:30:10.014" v="277" actId="26606"/>
          <ac:spMkLst>
            <pc:docMk/>
            <pc:sldMk cId="470716447" sldId="274"/>
            <ac:spMk id="2" creationId="{7C24A057-9514-3020-A525-796A27FE4C85}"/>
          </ac:spMkLst>
        </pc:spChg>
        <pc:spChg chg="mod">
          <ac:chgData name="Kotha, Priyatham Prem Kumar" userId="36ed6290-a389-4f70-9cb1-c6924810596e" providerId="ADAL" clId="{457CBF13-7DF7-7A4F-B6B8-E66ECEB5073D}" dt="2024-04-22T22:30:10.014" v="277" actId="26606"/>
          <ac:spMkLst>
            <pc:docMk/>
            <pc:sldMk cId="470716447" sldId="274"/>
            <ac:spMk id="3" creationId="{4BE8EFAF-38EC-A0E6-E0A5-9B43AA2E85F0}"/>
          </ac:spMkLst>
        </pc:spChg>
        <pc:spChg chg="add del">
          <ac:chgData name="Kotha, Priyatham Prem Kumar" userId="36ed6290-a389-4f70-9cb1-c6924810596e" providerId="ADAL" clId="{457CBF13-7DF7-7A4F-B6B8-E66ECEB5073D}" dt="2024-04-22T22:30:10.014" v="277" actId="26606"/>
          <ac:spMkLst>
            <pc:docMk/>
            <pc:sldMk cId="470716447" sldId="274"/>
            <ac:spMk id="9" creationId="{C7F2E4D6-EF46-1C43-8F3E-3620C3C83F36}"/>
          </ac:spMkLst>
        </pc:spChg>
        <pc:spChg chg="add del">
          <ac:chgData name="Kotha, Priyatham Prem Kumar" userId="36ed6290-a389-4f70-9cb1-c6924810596e" providerId="ADAL" clId="{457CBF13-7DF7-7A4F-B6B8-E66ECEB5073D}" dt="2024-04-22T22:30:07.867" v="275" actId="26606"/>
          <ac:spMkLst>
            <pc:docMk/>
            <pc:sldMk cId="470716447" sldId="274"/>
            <ac:spMk id="22" creationId="{C7F2E4D6-EF46-1C43-8F3E-3620C3C83F36}"/>
          </ac:spMkLst>
        </pc:spChg>
        <pc:spChg chg="add del">
          <ac:chgData name="Kotha, Priyatham Prem Kumar" userId="36ed6290-a389-4f70-9cb1-c6924810596e" providerId="ADAL" clId="{457CBF13-7DF7-7A4F-B6B8-E66ECEB5073D}" dt="2024-04-22T22:30:10.014" v="277" actId="26606"/>
          <ac:spMkLst>
            <pc:docMk/>
            <pc:sldMk cId="470716447" sldId="274"/>
            <ac:spMk id="32" creationId="{C7F2E4D6-EF46-1C43-8F3E-3620C3C83F36}"/>
          </ac:spMkLst>
        </pc:spChg>
        <pc:grpChg chg="add del">
          <ac:chgData name="Kotha, Priyatham Prem Kumar" userId="36ed6290-a389-4f70-9cb1-c6924810596e" providerId="ADAL" clId="{457CBF13-7DF7-7A4F-B6B8-E66ECEB5073D}" dt="2024-04-22T22:30:10.014" v="277" actId="26606"/>
          <ac:grpSpMkLst>
            <pc:docMk/>
            <pc:sldMk cId="470716447" sldId="274"/>
            <ac:grpSpMk id="11" creationId="{7A00BDF4-7643-A942-A588-F24E4E09AADE}"/>
          </ac:grpSpMkLst>
        </pc:grpChg>
        <pc:grpChg chg="add del">
          <ac:chgData name="Kotha, Priyatham Prem Kumar" userId="36ed6290-a389-4f70-9cb1-c6924810596e" providerId="ADAL" clId="{457CBF13-7DF7-7A4F-B6B8-E66ECEB5073D}" dt="2024-04-22T22:30:07.867" v="275" actId="26606"/>
          <ac:grpSpMkLst>
            <pc:docMk/>
            <pc:sldMk cId="470716447" sldId="274"/>
            <ac:grpSpMk id="24" creationId="{D77D276D-CA9B-9446-A765-86D888D1FA18}"/>
          </ac:grpSpMkLst>
        </pc:grpChg>
        <pc:grpChg chg="add del">
          <ac:chgData name="Kotha, Priyatham Prem Kumar" userId="36ed6290-a389-4f70-9cb1-c6924810596e" providerId="ADAL" clId="{457CBF13-7DF7-7A4F-B6B8-E66ECEB5073D}" dt="2024-04-22T22:30:10.014" v="277" actId="26606"/>
          <ac:grpSpMkLst>
            <pc:docMk/>
            <pc:sldMk cId="470716447" sldId="274"/>
            <ac:grpSpMk id="34" creationId="{2ACBB827-9A2D-D449-9686-F47D2A20EFE1}"/>
          </ac:grpSpMkLst>
        </pc:grpChg>
        <pc:picChg chg="add mod">
          <ac:chgData name="Kotha, Priyatham Prem Kumar" userId="36ed6290-a389-4f70-9cb1-c6924810596e" providerId="ADAL" clId="{457CBF13-7DF7-7A4F-B6B8-E66ECEB5073D}" dt="2024-04-22T22:30:10.014" v="277" actId="26606"/>
          <ac:picMkLst>
            <pc:docMk/>
            <pc:sldMk cId="470716447" sldId="274"/>
            <ac:picMk id="5" creationId="{F0FEBA10-6D7B-7D43-F7F7-B773B819CCAF}"/>
          </ac:picMkLst>
        </pc:picChg>
        <pc:cxnChg chg="add del">
          <ac:chgData name="Kotha, Priyatham Prem Kumar" userId="36ed6290-a389-4f70-9cb1-c6924810596e" providerId="ADAL" clId="{457CBF13-7DF7-7A4F-B6B8-E66ECEB5073D}" dt="2024-04-22T22:30:10.014" v="277" actId="26606"/>
          <ac:cxnSpMkLst>
            <pc:docMk/>
            <pc:sldMk cId="470716447" sldId="274"/>
            <ac:cxnSpMk id="17" creationId="{BF3CF3DF-4809-5B42-9F22-981391379297}"/>
          </ac:cxnSpMkLst>
        </pc:cxnChg>
        <pc:cxnChg chg="add del">
          <ac:chgData name="Kotha, Priyatham Prem Kumar" userId="36ed6290-a389-4f70-9cb1-c6924810596e" providerId="ADAL" clId="{457CBF13-7DF7-7A4F-B6B8-E66ECEB5073D}" dt="2024-04-22T22:30:07.867" v="275" actId="26606"/>
          <ac:cxnSpMkLst>
            <pc:docMk/>
            <pc:sldMk cId="470716447" sldId="274"/>
            <ac:cxnSpMk id="30" creationId="{BF3CF3DF-4809-5B42-9F22-981391379297}"/>
          </ac:cxnSpMkLst>
        </pc:cxnChg>
        <pc:cxnChg chg="add del">
          <ac:chgData name="Kotha, Priyatham Prem Kumar" userId="36ed6290-a389-4f70-9cb1-c6924810596e" providerId="ADAL" clId="{457CBF13-7DF7-7A4F-B6B8-E66ECEB5073D}" dt="2024-04-22T22:30:10.014" v="277" actId="26606"/>
          <ac:cxnSpMkLst>
            <pc:docMk/>
            <pc:sldMk cId="470716447" sldId="274"/>
            <ac:cxnSpMk id="33" creationId="{BF3CF3DF-4809-5B42-9F22-981391379297}"/>
          </ac:cxnSpMkLst>
        </pc:cxnChg>
      </pc:sldChg>
      <pc:sldChg chg="delSp modSp new add del mod">
        <pc:chgData name="Kotha, Priyatham Prem Kumar" userId="36ed6290-a389-4f70-9cb1-c6924810596e" providerId="ADAL" clId="{457CBF13-7DF7-7A4F-B6B8-E66ECEB5073D}" dt="2024-04-17T01:26:37.418" v="198" actId="2696"/>
        <pc:sldMkLst>
          <pc:docMk/>
          <pc:sldMk cId="3848042597" sldId="275"/>
        </pc:sldMkLst>
        <pc:spChg chg="del">
          <ac:chgData name="Kotha, Priyatham Prem Kumar" userId="36ed6290-a389-4f70-9cb1-c6924810596e" providerId="ADAL" clId="{457CBF13-7DF7-7A4F-B6B8-E66ECEB5073D}" dt="2024-04-16T02:59:17.013" v="153" actId="478"/>
          <ac:spMkLst>
            <pc:docMk/>
            <pc:sldMk cId="3848042597" sldId="275"/>
            <ac:spMk id="2" creationId="{4A51DA55-C8ED-7F4B-9061-D8F7D6E80C28}"/>
          </ac:spMkLst>
        </pc:spChg>
        <pc:spChg chg="mod">
          <ac:chgData name="Kotha, Priyatham Prem Kumar" userId="36ed6290-a389-4f70-9cb1-c6924810596e" providerId="ADAL" clId="{457CBF13-7DF7-7A4F-B6B8-E66ECEB5073D}" dt="2024-04-17T01:24:03.682" v="186" actId="27636"/>
          <ac:spMkLst>
            <pc:docMk/>
            <pc:sldMk cId="3848042597" sldId="275"/>
            <ac:spMk id="3" creationId="{440C9D6C-2149-B635-A60B-B48CEDE3D3D1}"/>
          </ac:spMkLst>
        </pc:spChg>
      </pc:sldChg>
      <pc:sldChg chg="addSp modSp new add del mod setBg">
        <pc:chgData name="Kotha, Priyatham Prem Kumar" userId="36ed6290-a389-4f70-9cb1-c6924810596e" providerId="ADAL" clId="{457CBF13-7DF7-7A4F-B6B8-E66ECEB5073D}" dt="2024-04-22T22:30:42.508" v="278" actId="26606"/>
        <pc:sldMkLst>
          <pc:docMk/>
          <pc:sldMk cId="1111110029" sldId="276"/>
        </pc:sldMkLst>
        <pc:spChg chg="mod">
          <ac:chgData name="Kotha, Priyatham Prem Kumar" userId="36ed6290-a389-4f70-9cb1-c6924810596e" providerId="ADAL" clId="{457CBF13-7DF7-7A4F-B6B8-E66ECEB5073D}" dt="2024-04-22T22:30:42.508" v="278" actId="26606"/>
          <ac:spMkLst>
            <pc:docMk/>
            <pc:sldMk cId="1111110029" sldId="276"/>
            <ac:spMk id="2" creationId="{30583ACA-FC80-F1DF-97DB-167EAA2625D1}"/>
          </ac:spMkLst>
        </pc:spChg>
        <pc:spChg chg="mod">
          <ac:chgData name="Kotha, Priyatham Prem Kumar" userId="36ed6290-a389-4f70-9cb1-c6924810596e" providerId="ADAL" clId="{457CBF13-7DF7-7A4F-B6B8-E66ECEB5073D}" dt="2024-04-22T22:30:42.508" v="278" actId="26606"/>
          <ac:spMkLst>
            <pc:docMk/>
            <pc:sldMk cId="1111110029" sldId="276"/>
            <ac:spMk id="3" creationId="{6BF849BC-4DF6-22D0-5C47-E1D7E5917CD9}"/>
          </ac:spMkLst>
        </pc:spChg>
        <pc:spChg chg="add">
          <ac:chgData name="Kotha, Priyatham Prem Kumar" userId="36ed6290-a389-4f70-9cb1-c6924810596e" providerId="ADAL" clId="{457CBF13-7DF7-7A4F-B6B8-E66ECEB5073D}" dt="2024-04-22T22:30:42.508" v="278" actId="26606"/>
          <ac:spMkLst>
            <pc:docMk/>
            <pc:sldMk cId="1111110029" sldId="276"/>
            <ac:spMk id="9" creationId="{C7F2E4D6-EF46-1C43-8F3E-3620C3C83F36}"/>
          </ac:spMkLst>
        </pc:spChg>
        <pc:grpChg chg="add">
          <ac:chgData name="Kotha, Priyatham Prem Kumar" userId="36ed6290-a389-4f70-9cb1-c6924810596e" providerId="ADAL" clId="{457CBF13-7DF7-7A4F-B6B8-E66ECEB5073D}" dt="2024-04-22T22:30:42.508" v="278" actId="26606"/>
          <ac:grpSpMkLst>
            <pc:docMk/>
            <pc:sldMk cId="1111110029" sldId="276"/>
            <ac:grpSpMk id="11" creationId="{70EBDB1D-17AA-8140-B216-35CBA8C9E411}"/>
          </ac:grpSpMkLst>
        </pc:grpChg>
        <pc:picChg chg="add">
          <ac:chgData name="Kotha, Priyatham Prem Kumar" userId="36ed6290-a389-4f70-9cb1-c6924810596e" providerId="ADAL" clId="{457CBF13-7DF7-7A4F-B6B8-E66ECEB5073D}" dt="2024-04-22T22:30:42.508" v="278" actId="26606"/>
          <ac:picMkLst>
            <pc:docMk/>
            <pc:sldMk cId="1111110029" sldId="276"/>
            <ac:picMk id="5" creationId="{C25D16B2-C031-5B27-01E1-3FD85CEFF40D}"/>
          </ac:picMkLst>
        </pc:picChg>
        <pc:cxnChg chg="add">
          <ac:chgData name="Kotha, Priyatham Prem Kumar" userId="36ed6290-a389-4f70-9cb1-c6924810596e" providerId="ADAL" clId="{457CBF13-7DF7-7A4F-B6B8-E66ECEB5073D}" dt="2024-04-22T22:30:42.508" v="278" actId="26606"/>
          <ac:cxnSpMkLst>
            <pc:docMk/>
            <pc:sldMk cId="1111110029" sldId="276"/>
            <ac:cxnSpMk id="17" creationId="{BF3CF3DF-4809-5B42-9F22-981391379297}"/>
          </ac:cxnSpMkLst>
        </pc:cxnChg>
      </pc:sldChg>
      <pc:sldChg chg="modSp new add del mod">
        <pc:chgData name="Kotha, Priyatham Prem Kumar" userId="36ed6290-a389-4f70-9cb1-c6924810596e" providerId="ADAL" clId="{457CBF13-7DF7-7A4F-B6B8-E66ECEB5073D}" dt="2024-04-22T22:10:50.612" v="241" actId="113"/>
        <pc:sldMkLst>
          <pc:docMk/>
          <pc:sldMk cId="316171959" sldId="277"/>
        </pc:sldMkLst>
        <pc:spChg chg="mod">
          <ac:chgData name="Kotha, Priyatham Prem Kumar" userId="36ed6290-a389-4f70-9cb1-c6924810596e" providerId="ADAL" clId="{457CBF13-7DF7-7A4F-B6B8-E66ECEB5073D}" dt="2024-04-22T22:10:50.612" v="241" actId="113"/>
          <ac:spMkLst>
            <pc:docMk/>
            <pc:sldMk cId="316171959" sldId="277"/>
            <ac:spMk id="2" creationId="{96F9CA82-B5AF-552B-7539-E7F7EF99218D}"/>
          </ac:spMkLst>
        </pc:spChg>
        <pc:spChg chg="mod">
          <ac:chgData name="Kotha, Priyatham Prem Kumar" userId="36ed6290-a389-4f70-9cb1-c6924810596e" providerId="ADAL" clId="{457CBF13-7DF7-7A4F-B6B8-E66ECEB5073D}" dt="2024-04-16T03:00:50.327" v="173"/>
          <ac:spMkLst>
            <pc:docMk/>
            <pc:sldMk cId="316171959" sldId="277"/>
            <ac:spMk id="3" creationId="{2989109F-09E5-1129-E639-060A17F966C7}"/>
          </ac:spMkLst>
        </pc:spChg>
      </pc:sldChg>
      <pc:sldChg chg="modSp new del mod">
        <pc:chgData name="Kotha, Priyatham Prem Kumar" userId="36ed6290-a389-4f70-9cb1-c6924810596e" providerId="ADAL" clId="{457CBF13-7DF7-7A4F-B6B8-E66ECEB5073D}" dt="2024-04-16T03:01:42.063" v="179" actId="2696"/>
        <pc:sldMkLst>
          <pc:docMk/>
          <pc:sldMk cId="3498015703" sldId="278"/>
        </pc:sldMkLst>
        <pc:spChg chg="mod">
          <ac:chgData name="Kotha, Priyatham Prem Kumar" userId="36ed6290-a389-4f70-9cb1-c6924810596e" providerId="ADAL" clId="{457CBF13-7DF7-7A4F-B6B8-E66ECEB5073D}" dt="2024-04-16T03:01:11.558" v="177"/>
          <ac:spMkLst>
            <pc:docMk/>
            <pc:sldMk cId="3498015703" sldId="278"/>
            <ac:spMk id="2" creationId="{EABCFBEA-0944-A1E3-6328-4D12AF773E70}"/>
          </ac:spMkLst>
        </pc:spChg>
        <pc:spChg chg="mod">
          <ac:chgData name="Kotha, Priyatham Prem Kumar" userId="36ed6290-a389-4f70-9cb1-c6924810596e" providerId="ADAL" clId="{457CBF13-7DF7-7A4F-B6B8-E66ECEB5073D}" dt="2024-04-16T03:01:19.629" v="178"/>
          <ac:spMkLst>
            <pc:docMk/>
            <pc:sldMk cId="3498015703" sldId="278"/>
            <ac:spMk id="3" creationId="{FFF18204-5170-6E97-FB1D-AD05CED288A3}"/>
          </ac:spMkLst>
        </pc:spChg>
      </pc:sldChg>
      <pc:sldChg chg="modSp new add del mod">
        <pc:chgData name="Kotha, Priyatham Prem Kumar" userId="36ed6290-a389-4f70-9cb1-c6924810596e" providerId="ADAL" clId="{457CBF13-7DF7-7A4F-B6B8-E66ECEB5073D}" dt="2024-04-22T22:09:38.178" v="230" actId="113"/>
        <pc:sldMkLst>
          <pc:docMk/>
          <pc:sldMk cId="3733738587" sldId="278"/>
        </pc:sldMkLst>
        <pc:spChg chg="mod">
          <ac:chgData name="Kotha, Priyatham Prem Kumar" userId="36ed6290-a389-4f70-9cb1-c6924810596e" providerId="ADAL" clId="{457CBF13-7DF7-7A4F-B6B8-E66ECEB5073D}" dt="2024-04-22T22:09:38.178" v="230" actId="113"/>
          <ac:spMkLst>
            <pc:docMk/>
            <pc:sldMk cId="3733738587" sldId="278"/>
            <ac:spMk id="2" creationId="{C741F106-5A3A-875B-BC18-E45D650E1750}"/>
          </ac:spMkLst>
        </pc:spChg>
        <pc:spChg chg="mod">
          <ac:chgData name="Kotha, Priyatham Prem Kumar" userId="36ed6290-a389-4f70-9cb1-c6924810596e" providerId="ADAL" clId="{457CBF13-7DF7-7A4F-B6B8-E66ECEB5073D}" dt="2024-04-17T01:24:07.858" v="189" actId="5793"/>
          <ac:spMkLst>
            <pc:docMk/>
            <pc:sldMk cId="3733738587" sldId="278"/>
            <ac:spMk id="3" creationId="{4CF34B22-17FA-A68C-178E-59C25F3825F8}"/>
          </ac:spMkLst>
        </pc:spChg>
      </pc:sldChg>
      <pc:sldChg chg="addSp delSp modSp new mod setBg setClrOvrMap">
        <pc:chgData name="Kotha, Priyatham Prem Kumar" userId="36ed6290-a389-4f70-9cb1-c6924810596e" providerId="ADAL" clId="{457CBF13-7DF7-7A4F-B6B8-E66ECEB5073D}" dt="2024-04-22T22:33:26.031" v="288" actId="26606"/>
        <pc:sldMkLst>
          <pc:docMk/>
          <pc:sldMk cId="575362499" sldId="279"/>
        </pc:sldMkLst>
        <pc:spChg chg="mod">
          <ac:chgData name="Kotha, Priyatham Prem Kumar" userId="36ed6290-a389-4f70-9cb1-c6924810596e" providerId="ADAL" clId="{457CBF13-7DF7-7A4F-B6B8-E66ECEB5073D}" dt="2024-04-22T22:33:26.031" v="288" actId="26606"/>
          <ac:spMkLst>
            <pc:docMk/>
            <pc:sldMk cId="575362499" sldId="279"/>
            <ac:spMk id="2" creationId="{B4942C00-564A-8E19-60CE-A25591633B24}"/>
          </ac:spMkLst>
        </pc:spChg>
        <pc:spChg chg="add del">
          <ac:chgData name="Kotha, Priyatham Prem Kumar" userId="36ed6290-a389-4f70-9cb1-c6924810596e" providerId="ADAL" clId="{457CBF13-7DF7-7A4F-B6B8-E66ECEB5073D}" dt="2024-04-22T22:33:24.069" v="283" actId="26606"/>
          <ac:spMkLst>
            <pc:docMk/>
            <pc:sldMk cId="575362499" sldId="279"/>
            <ac:spMk id="35" creationId="{4EFE82FE-7465-AE46-88DF-34D347E83B84}"/>
          </ac:spMkLst>
        </pc:spChg>
        <pc:spChg chg="add del">
          <ac:chgData name="Kotha, Priyatham Prem Kumar" userId="36ed6290-a389-4f70-9cb1-c6924810596e" providerId="ADAL" clId="{457CBF13-7DF7-7A4F-B6B8-E66ECEB5073D}" dt="2024-04-22T22:33:25.022" v="285" actId="26606"/>
          <ac:spMkLst>
            <pc:docMk/>
            <pc:sldMk cId="575362499" sldId="279"/>
            <ac:spMk id="79" creationId="{4EFE82FE-7465-AE46-88DF-34D347E83B84}"/>
          </ac:spMkLst>
        </pc:spChg>
        <pc:spChg chg="add del">
          <ac:chgData name="Kotha, Priyatham Prem Kumar" userId="36ed6290-a389-4f70-9cb1-c6924810596e" providerId="ADAL" clId="{457CBF13-7DF7-7A4F-B6B8-E66ECEB5073D}" dt="2024-04-22T22:33:26.014" v="287" actId="26606"/>
          <ac:spMkLst>
            <pc:docMk/>
            <pc:sldMk cId="575362499" sldId="279"/>
            <ac:spMk id="93" creationId="{4EFE82FE-7465-AE46-88DF-34D347E83B84}"/>
          </ac:spMkLst>
        </pc:spChg>
        <pc:spChg chg="add">
          <ac:chgData name="Kotha, Priyatham Prem Kumar" userId="36ed6290-a389-4f70-9cb1-c6924810596e" providerId="ADAL" clId="{457CBF13-7DF7-7A4F-B6B8-E66ECEB5073D}" dt="2024-04-22T22:33:26.031" v="288" actId="26606"/>
          <ac:spMkLst>
            <pc:docMk/>
            <pc:sldMk cId="575362499" sldId="279"/>
            <ac:spMk id="123" creationId="{4EFE82FE-7465-AE46-88DF-34D347E83B84}"/>
          </ac:spMkLst>
        </pc:spChg>
        <pc:grpChg chg="add del">
          <ac:chgData name="Kotha, Priyatham Prem Kumar" userId="36ed6290-a389-4f70-9cb1-c6924810596e" providerId="ADAL" clId="{457CBF13-7DF7-7A4F-B6B8-E66ECEB5073D}" dt="2024-04-22T22:33:24.069" v="283" actId="26606"/>
          <ac:grpSpMkLst>
            <pc:docMk/>
            <pc:sldMk cId="575362499" sldId="279"/>
            <ac:grpSpMk id="7" creationId="{EB46B8FB-F6A2-5F47-A6CD-A7E17E69270F}"/>
          </ac:grpSpMkLst>
        </pc:grpChg>
        <pc:grpChg chg="add del">
          <ac:chgData name="Kotha, Priyatham Prem Kumar" userId="36ed6290-a389-4f70-9cb1-c6924810596e" providerId="ADAL" clId="{457CBF13-7DF7-7A4F-B6B8-E66ECEB5073D}" dt="2024-04-22T22:33:24.069" v="283" actId="26606"/>
          <ac:grpSpMkLst>
            <pc:docMk/>
            <pc:sldMk cId="575362499" sldId="279"/>
            <ac:grpSpMk id="39" creationId="{75BEF7CB-BB00-3345-8542-8F0FAFE1C48B}"/>
          </ac:grpSpMkLst>
        </pc:grpChg>
        <pc:grpChg chg="add del">
          <ac:chgData name="Kotha, Priyatham Prem Kumar" userId="36ed6290-a389-4f70-9cb1-c6924810596e" providerId="ADAL" clId="{457CBF13-7DF7-7A4F-B6B8-E66ECEB5073D}" dt="2024-04-22T22:33:25.022" v="285" actId="26606"/>
          <ac:grpSpMkLst>
            <pc:docMk/>
            <pc:sldMk cId="575362499" sldId="279"/>
            <ac:grpSpMk id="53" creationId="{EB46B8FB-F6A2-5F47-A6CD-A7E17E69270F}"/>
          </ac:grpSpMkLst>
        </pc:grpChg>
        <pc:grpChg chg="add del">
          <ac:chgData name="Kotha, Priyatham Prem Kumar" userId="36ed6290-a389-4f70-9cb1-c6924810596e" providerId="ADAL" clId="{457CBF13-7DF7-7A4F-B6B8-E66ECEB5073D}" dt="2024-04-22T22:33:25.022" v="285" actId="26606"/>
          <ac:grpSpMkLst>
            <pc:docMk/>
            <pc:sldMk cId="575362499" sldId="279"/>
            <ac:grpSpMk id="81" creationId="{1714268B-8C50-CA4E-9D9C-553429034296}"/>
          </ac:grpSpMkLst>
        </pc:grpChg>
        <pc:grpChg chg="add del">
          <ac:chgData name="Kotha, Priyatham Prem Kumar" userId="36ed6290-a389-4f70-9cb1-c6924810596e" providerId="ADAL" clId="{457CBF13-7DF7-7A4F-B6B8-E66ECEB5073D}" dt="2024-04-22T22:33:26.014" v="287" actId="26606"/>
          <ac:grpSpMkLst>
            <pc:docMk/>
            <pc:sldMk cId="575362499" sldId="279"/>
            <ac:grpSpMk id="91" creationId="{EB46B8FB-F6A2-5F47-A6CD-A7E17E69270F}"/>
          </ac:grpSpMkLst>
        </pc:grpChg>
        <pc:grpChg chg="add del">
          <ac:chgData name="Kotha, Priyatham Prem Kumar" userId="36ed6290-a389-4f70-9cb1-c6924810596e" providerId="ADAL" clId="{457CBF13-7DF7-7A4F-B6B8-E66ECEB5073D}" dt="2024-04-22T22:33:26.014" v="287" actId="26606"/>
          <ac:grpSpMkLst>
            <pc:docMk/>
            <pc:sldMk cId="575362499" sldId="279"/>
            <ac:grpSpMk id="95" creationId="{E63AF7E2-A240-C246-AFB8-2AD8FF4621DB}"/>
          </ac:grpSpMkLst>
        </pc:grpChg>
        <pc:grpChg chg="add">
          <ac:chgData name="Kotha, Priyatham Prem Kumar" userId="36ed6290-a389-4f70-9cb1-c6924810596e" providerId="ADAL" clId="{457CBF13-7DF7-7A4F-B6B8-E66ECEB5073D}" dt="2024-04-22T22:33:26.031" v="288" actId="26606"/>
          <ac:grpSpMkLst>
            <pc:docMk/>
            <pc:sldMk cId="575362499" sldId="279"/>
            <ac:grpSpMk id="97" creationId="{EB46B8FB-F6A2-5F47-A6CD-A7E17E69270F}"/>
          </ac:grpSpMkLst>
        </pc:grpChg>
        <pc:grpChg chg="add">
          <ac:chgData name="Kotha, Priyatham Prem Kumar" userId="36ed6290-a389-4f70-9cb1-c6924810596e" providerId="ADAL" clId="{457CBF13-7DF7-7A4F-B6B8-E66ECEB5073D}" dt="2024-04-22T22:33:26.031" v="288" actId="26606"/>
          <ac:grpSpMkLst>
            <pc:docMk/>
            <pc:sldMk cId="575362499" sldId="279"/>
            <ac:grpSpMk id="125" creationId="{75BEF7CB-BB00-3345-8542-8F0FAFE1C48B}"/>
          </ac:grpSpMkLst>
        </pc:grpChg>
        <pc:cxnChg chg="add del">
          <ac:chgData name="Kotha, Priyatham Prem Kumar" userId="36ed6290-a389-4f70-9cb1-c6924810596e" providerId="ADAL" clId="{457CBF13-7DF7-7A4F-B6B8-E66ECEB5073D}" dt="2024-04-22T22:33:24.069" v="283" actId="26606"/>
          <ac:cxnSpMkLst>
            <pc:docMk/>
            <pc:sldMk cId="575362499" sldId="279"/>
            <ac:cxnSpMk id="33" creationId="{D33A3282-0389-C547-8CA6-7F3E7F27B34D}"/>
          </ac:cxnSpMkLst>
        </pc:cxnChg>
        <pc:cxnChg chg="add del">
          <ac:chgData name="Kotha, Priyatham Prem Kumar" userId="36ed6290-a389-4f70-9cb1-c6924810596e" providerId="ADAL" clId="{457CBF13-7DF7-7A4F-B6B8-E66ECEB5073D}" dt="2024-04-22T22:33:24.069" v="283" actId="26606"/>
          <ac:cxnSpMkLst>
            <pc:docMk/>
            <pc:sldMk cId="575362499" sldId="279"/>
            <ac:cxnSpMk id="37" creationId="{BA7C2670-8081-9C42-82A1-23BBFAEAAABC}"/>
          </ac:cxnSpMkLst>
        </pc:cxnChg>
        <pc:cxnChg chg="add del">
          <ac:chgData name="Kotha, Priyatham Prem Kumar" userId="36ed6290-a389-4f70-9cb1-c6924810596e" providerId="ADAL" clId="{457CBF13-7DF7-7A4F-B6B8-E66ECEB5073D}" dt="2024-04-22T22:33:25.022" v="285" actId="26606"/>
          <ac:cxnSpMkLst>
            <pc:docMk/>
            <pc:sldMk cId="575362499" sldId="279"/>
            <ac:cxnSpMk id="78" creationId="{D33A3282-0389-C547-8CA6-7F3E7F27B34D}"/>
          </ac:cxnSpMkLst>
        </pc:cxnChg>
        <pc:cxnChg chg="add del">
          <ac:chgData name="Kotha, Priyatham Prem Kumar" userId="36ed6290-a389-4f70-9cb1-c6924810596e" providerId="ADAL" clId="{457CBF13-7DF7-7A4F-B6B8-E66ECEB5073D}" dt="2024-04-22T22:33:25.022" v="285" actId="26606"/>
          <ac:cxnSpMkLst>
            <pc:docMk/>
            <pc:sldMk cId="575362499" sldId="279"/>
            <ac:cxnSpMk id="80" creationId="{2DDDFCEF-D5C9-BE40-9979-57040F021F96}"/>
          </ac:cxnSpMkLst>
        </pc:cxnChg>
        <pc:cxnChg chg="add del">
          <ac:chgData name="Kotha, Priyatham Prem Kumar" userId="36ed6290-a389-4f70-9cb1-c6924810596e" providerId="ADAL" clId="{457CBF13-7DF7-7A4F-B6B8-E66ECEB5073D}" dt="2024-04-22T22:33:26.014" v="287" actId="26606"/>
          <ac:cxnSpMkLst>
            <pc:docMk/>
            <pc:sldMk cId="575362499" sldId="279"/>
            <ac:cxnSpMk id="92" creationId="{D33A3282-0389-C547-8CA6-7F3E7F27B34D}"/>
          </ac:cxnSpMkLst>
        </pc:cxnChg>
        <pc:cxnChg chg="add del">
          <ac:chgData name="Kotha, Priyatham Prem Kumar" userId="36ed6290-a389-4f70-9cb1-c6924810596e" providerId="ADAL" clId="{457CBF13-7DF7-7A4F-B6B8-E66ECEB5073D}" dt="2024-04-22T22:33:26.014" v="287" actId="26606"/>
          <ac:cxnSpMkLst>
            <pc:docMk/>
            <pc:sldMk cId="575362499" sldId="279"/>
            <ac:cxnSpMk id="94" creationId="{2DDDFCEF-D5C9-BE40-9979-57040F021F96}"/>
          </ac:cxnSpMkLst>
        </pc:cxnChg>
        <pc:cxnChg chg="add">
          <ac:chgData name="Kotha, Priyatham Prem Kumar" userId="36ed6290-a389-4f70-9cb1-c6924810596e" providerId="ADAL" clId="{457CBF13-7DF7-7A4F-B6B8-E66ECEB5073D}" dt="2024-04-22T22:33:26.031" v="288" actId="26606"/>
          <ac:cxnSpMkLst>
            <pc:docMk/>
            <pc:sldMk cId="575362499" sldId="279"/>
            <ac:cxnSpMk id="122" creationId="{D33A3282-0389-C547-8CA6-7F3E7F27B34D}"/>
          </ac:cxnSpMkLst>
        </pc:cxnChg>
        <pc:cxnChg chg="add">
          <ac:chgData name="Kotha, Priyatham Prem Kumar" userId="36ed6290-a389-4f70-9cb1-c6924810596e" providerId="ADAL" clId="{457CBF13-7DF7-7A4F-B6B8-E66ECEB5073D}" dt="2024-04-22T22:33:26.031" v="288" actId="26606"/>
          <ac:cxnSpMkLst>
            <pc:docMk/>
            <pc:sldMk cId="575362499" sldId="279"/>
            <ac:cxnSpMk id="124" creationId="{BA7C2670-8081-9C42-82A1-23BBFAEAAABC}"/>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0F44D-C41A-429C-9476-C4A9CEC7A7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E80C3FB-B9E3-43EF-B302-D0463EA3DF46}">
      <dgm:prSet/>
      <dgm:spPr/>
      <dgm:t>
        <a:bodyPr/>
        <a:lstStyle/>
        <a:p>
          <a:pPr>
            <a:lnSpc>
              <a:spcPct val="100000"/>
            </a:lnSpc>
          </a:pPr>
          <a:r>
            <a:rPr lang="en-IN" b="0" i="0"/>
            <a:t>Scalability is crucial for accommodating growing user bases and data volumes. This research emphasizes the importance of scalable solutions in ensuring that systems can handle increased loads without sacrificing performance.</a:t>
          </a:r>
          <a:endParaRPr lang="en-US"/>
        </a:p>
      </dgm:t>
    </dgm:pt>
    <dgm:pt modelId="{3A6390A9-469F-4DE9-9F69-E7479B7D248F}" type="parTrans" cxnId="{1103D572-B5F3-4258-BEDF-9C0294EE2E99}">
      <dgm:prSet/>
      <dgm:spPr/>
      <dgm:t>
        <a:bodyPr/>
        <a:lstStyle/>
        <a:p>
          <a:endParaRPr lang="en-US"/>
        </a:p>
      </dgm:t>
    </dgm:pt>
    <dgm:pt modelId="{C309F983-835B-4B1D-9D71-0C5B3C19BC08}" type="sibTrans" cxnId="{1103D572-B5F3-4258-BEDF-9C0294EE2E99}">
      <dgm:prSet/>
      <dgm:spPr/>
      <dgm:t>
        <a:bodyPr/>
        <a:lstStyle/>
        <a:p>
          <a:endParaRPr lang="en-US"/>
        </a:p>
      </dgm:t>
    </dgm:pt>
    <dgm:pt modelId="{1456684E-97B8-48B3-9A8D-A789A7F32C5E}">
      <dgm:prSet/>
      <dgm:spPr/>
      <dgm:t>
        <a:bodyPr/>
        <a:lstStyle/>
        <a:p>
          <a:pPr>
            <a:lnSpc>
              <a:spcPct val="100000"/>
            </a:lnSpc>
          </a:pPr>
          <a:r>
            <a:rPr lang="en-IN" b="0" i="0"/>
            <a:t>Fault tolerance is essential for maintaining system reliability and availability. By studying distributed database systems in social media platforms, we can understand how to design systems that can tolerate failures and ensure continuous operation.</a:t>
          </a:r>
          <a:endParaRPr lang="en-US"/>
        </a:p>
      </dgm:t>
    </dgm:pt>
    <dgm:pt modelId="{929AD710-0CB4-44CF-BA33-EFEBB7C52853}" type="parTrans" cxnId="{1D7764BE-E81B-45B7-84A6-8D1811899736}">
      <dgm:prSet/>
      <dgm:spPr/>
      <dgm:t>
        <a:bodyPr/>
        <a:lstStyle/>
        <a:p>
          <a:endParaRPr lang="en-US"/>
        </a:p>
      </dgm:t>
    </dgm:pt>
    <dgm:pt modelId="{8059560D-4B92-4362-BB8A-A0073677661C}" type="sibTrans" cxnId="{1D7764BE-E81B-45B7-84A6-8D1811899736}">
      <dgm:prSet/>
      <dgm:spPr/>
      <dgm:t>
        <a:bodyPr/>
        <a:lstStyle/>
        <a:p>
          <a:endParaRPr lang="en-US"/>
        </a:p>
      </dgm:t>
    </dgm:pt>
    <dgm:pt modelId="{0C5D95EA-ABCF-4D5E-915C-DFACED1C0FF4}">
      <dgm:prSet/>
      <dgm:spPr/>
      <dgm:t>
        <a:bodyPr/>
        <a:lstStyle/>
        <a:p>
          <a:pPr>
            <a:lnSpc>
              <a:spcPct val="100000"/>
            </a:lnSpc>
          </a:pPr>
          <a:r>
            <a:rPr lang="en-IN" b="0" i="0"/>
            <a:t>High availability is critical for ensuring uninterrupted service, especially in mission-critical applications. This research highlights the significance of high availability in providing users with seamless access to services.</a:t>
          </a:r>
          <a:endParaRPr lang="en-US"/>
        </a:p>
      </dgm:t>
    </dgm:pt>
    <dgm:pt modelId="{D5D72322-4FD6-4544-B8F0-B98217E993B7}" type="parTrans" cxnId="{F5DFDE19-2C17-4408-922C-DE35465F28A0}">
      <dgm:prSet/>
      <dgm:spPr/>
      <dgm:t>
        <a:bodyPr/>
        <a:lstStyle/>
        <a:p>
          <a:endParaRPr lang="en-US"/>
        </a:p>
      </dgm:t>
    </dgm:pt>
    <dgm:pt modelId="{51610F21-1D39-45C0-9D37-E497078035EF}" type="sibTrans" cxnId="{F5DFDE19-2C17-4408-922C-DE35465F28A0}">
      <dgm:prSet/>
      <dgm:spPr/>
      <dgm:t>
        <a:bodyPr/>
        <a:lstStyle/>
        <a:p>
          <a:endParaRPr lang="en-US"/>
        </a:p>
      </dgm:t>
    </dgm:pt>
    <dgm:pt modelId="{C39F2EA5-451C-4E07-8347-7DEE13FF85CE}" type="pres">
      <dgm:prSet presAssocID="{CFB0F44D-C41A-429C-9476-C4A9CEC7A726}" presName="root" presStyleCnt="0">
        <dgm:presLayoutVars>
          <dgm:dir/>
          <dgm:resizeHandles val="exact"/>
        </dgm:presLayoutVars>
      </dgm:prSet>
      <dgm:spPr/>
    </dgm:pt>
    <dgm:pt modelId="{29740A73-AB37-476B-83B8-41241573F57F}" type="pres">
      <dgm:prSet presAssocID="{9E80C3FB-B9E3-43EF-B302-D0463EA3DF46}" presName="compNode" presStyleCnt="0"/>
      <dgm:spPr/>
    </dgm:pt>
    <dgm:pt modelId="{4D5624D1-033C-4EB5-853E-8BA7183E407F}" type="pres">
      <dgm:prSet presAssocID="{9E80C3FB-B9E3-43EF-B302-D0463EA3DF46}" presName="bgRect" presStyleLbl="bgShp" presStyleIdx="0" presStyleCnt="3"/>
      <dgm:spPr/>
    </dgm:pt>
    <dgm:pt modelId="{0FD06430-8B87-4B94-942F-376296C438FA}" type="pres">
      <dgm:prSet presAssocID="{9E80C3FB-B9E3-43EF-B302-D0463EA3DF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EAB6FB9-51C5-4888-80D6-5ACCE754AF98}" type="pres">
      <dgm:prSet presAssocID="{9E80C3FB-B9E3-43EF-B302-D0463EA3DF46}" presName="spaceRect" presStyleCnt="0"/>
      <dgm:spPr/>
    </dgm:pt>
    <dgm:pt modelId="{033C154B-48EC-47AA-BC1C-95FEDB877EB1}" type="pres">
      <dgm:prSet presAssocID="{9E80C3FB-B9E3-43EF-B302-D0463EA3DF46}" presName="parTx" presStyleLbl="revTx" presStyleIdx="0" presStyleCnt="3">
        <dgm:presLayoutVars>
          <dgm:chMax val="0"/>
          <dgm:chPref val="0"/>
        </dgm:presLayoutVars>
      </dgm:prSet>
      <dgm:spPr/>
    </dgm:pt>
    <dgm:pt modelId="{A5C7C5E2-DA09-4BE7-ABB0-86A46988BD0D}" type="pres">
      <dgm:prSet presAssocID="{C309F983-835B-4B1D-9D71-0C5B3C19BC08}" presName="sibTrans" presStyleCnt="0"/>
      <dgm:spPr/>
    </dgm:pt>
    <dgm:pt modelId="{5FC1D5AD-11C4-40F0-A07C-4F4EBE2C1C5E}" type="pres">
      <dgm:prSet presAssocID="{1456684E-97B8-48B3-9A8D-A789A7F32C5E}" presName="compNode" presStyleCnt="0"/>
      <dgm:spPr/>
    </dgm:pt>
    <dgm:pt modelId="{3741BD35-5090-4BCA-9B22-F29DF447E6A7}" type="pres">
      <dgm:prSet presAssocID="{1456684E-97B8-48B3-9A8D-A789A7F32C5E}" presName="bgRect" presStyleLbl="bgShp" presStyleIdx="1" presStyleCnt="3"/>
      <dgm:spPr/>
    </dgm:pt>
    <dgm:pt modelId="{EC3213BA-E72E-4761-B7EC-8869E8A2890F}" type="pres">
      <dgm:prSet presAssocID="{1456684E-97B8-48B3-9A8D-A789A7F32C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04866166-ED65-45D7-A2D8-0E8CD0B4EAA7}" type="pres">
      <dgm:prSet presAssocID="{1456684E-97B8-48B3-9A8D-A789A7F32C5E}" presName="spaceRect" presStyleCnt="0"/>
      <dgm:spPr/>
    </dgm:pt>
    <dgm:pt modelId="{E04A70ED-CE05-458A-B968-A137DB231DAA}" type="pres">
      <dgm:prSet presAssocID="{1456684E-97B8-48B3-9A8D-A789A7F32C5E}" presName="parTx" presStyleLbl="revTx" presStyleIdx="1" presStyleCnt="3">
        <dgm:presLayoutVars>
          <dgm:chMax val="0"/>
          <dgm:chPref val="0"/>
        </dgm:presLayoutVars>
      </dgm:prSet>
      <dgm:spPr/>
    </dgm:pt>
    <dgm:pt modelId="{85DEC5E3-99BC-4D1F-A175-CA44514ED01D}" type="pres">
      <dgm:prSet presAssocID="{8059560D-4B92-4362-BB8A-A0073677661C}" presName="sibTrans" presStyleCnt="0"/>
      <dgm:spPr/>
    </dgm:pt>
    <dgm:pt modelId="{E52543A9-C1EC-4533-B896-694D348E67D0}" type="pres">
      <dgm:prSet presAssocID="{0C5D95EA-ABCF-4D5E-915C-DFACED1C0FF4}" presName="compNode" presStyleCnt="0"/>
      <dgm:spPr/>
    </dgm:pt>
    <dgm:pt modelId="{3B57A95C-A373-4E4E-AE3C-F9679152BE02}" type="pres">
      <dgm:prSet presAssocID="{0C5D95EA-ABCF-4D5E-915C-DFACED1C0FF4}" presName="bgRect" presStyleLbl="bgShp" presStyleIdx="2" presStyleCnt="3"/>
      <dgm:spPr/>
    </dgm:pt>
    <dgm:pt modelId="{1BA2EC4D-E3A3-4985-B5DF-F42BC8B248B8}" type="pres">
      <dgm:prSet presAssocID="{0C5D95EA-ABCF-4D5E-915C-DFACED1C0F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5D1B60CA-A239-447D-936D-636321CEAA04}" type="pres">
      <dgm:prSet presAssocID="{0C5D95EA-ABCF-4D5E-915C-DFACED1C0FF4}" presName="spaceRect" presStyleCnt="0"/>
      <dgm:spPr/>
    </dgm:pt>
    <dgm:pt modelId="{2332D671-9272-4B31-AD69-025D94ADADA1}" type="pres">
      <dgm:prSet presAssocID="{0C5D95EA-ABCF-4D5E-915C-DFACED1C0FF4}" presName="parTx" presStyleLbl="revTx" presStyleIdx="2" presStyleCnt="3">
        <dgm:presLayoutVars>
          <dgm:chMax val="0"/>
          <dgm:chPref val="0"/>
        </dgm:presLayoutVars>
      </dgm:prSet>
      <dgm:spPr/>
    </dgm:pt>
  </dgm:ptLst>
  <dgm:cxnLst>
    <dgm:cxn modelId="{F5DFDE19-2C17-4408-922C-DE35465F28A0}" srcId="{CFB0F44D-C41A-429C-9476-C4A9CEC7A726}" destId="{0C5D95EA-ABCF-4D5E-915C-DFACED1C0FF4}" srcOrd="2" destOrd="0" parTransId="{D5D72322-4FD6-4544-B8F0-B98217E993B7}" sibTransId="{51610F21-1D39-45C0-9D37-E497078035EF}"/>
    <dgm:cxn modelId="{5B0C141D-ABD5-4FB2-85F3-D26571B6B2AB}" type="presOf" srcId="{9E80C3FB-B9E3-43EF-B302-D0463EA3DF46}" destId="{033C154B-48EC-47AA-BC1C-95FEDB877EB1}" srcOrd="0" destOrd="0" presId="urn:microsoft.com/office/officeart/2018/2/layout/IconVerticalSolidList"/>
    <dgm:cxn modelId="{1103D572-B5F3-4258-BEDF-9C0294EE2E99}" srcId="{CFB0F44D-C41A-429C-9476-C4A9CEC7A726}" destId="{9E80C3FB-B9E3-43EF-B302-D0463EA3DF46}" srcOrd="0" destOrd="0" parTransId="{3A6390A9-469F-4DE9-9F69-E7479B7D248F}" sibTransId="{C309F983-835B-4B1D-9D71-0C5B3C19BC08}"/>
    <dgm:cxn modelId="{5B26EB79-CD00-4E9C-9A9F-DAD9AB432BCD}" type="presOf" srcId="{1456684E-97B8-48B3-9A8D-A789A7F32C5E}" destId="{E04A70ED-CE05-458A-B968-A137DB231DAA}" srcOrd="0" destOrd="0" presId="urn:microsoft.com/office/officeart/2018/2/layout/IconVerticalSolidList"/>
    <dgm:cxn modelId="{83BF238D-94D1-4726-8287-17BFF0D7870B}" type="presOf" srcId="{0C5D95EA-ABCF-4D5E-915C-DFACED1C0FF4}" destId="{2332D671-9272-4B31-AD69-025D94ADADA1}" srcOrd="0" destOrd="0" presId="urn:microsoft.com/office/officeart/2018/2/layout/IconVerticalSolidList"/>
    <dgm:cxn modelId="{0294F8B6-807C-44E5-8B1F-BF02EB436C5D}" type="presOf" srcId="{CFB0F44D-C41A-429C-9476-C4A9CEC7A726}" destId="{C39F2EA5-451C-4E07-8347-7DEE13FF85CE}" srcOrd="0" destOrd="0" presId="urn:microsoft.com/office/officeart/2018/2/layout/IconVerticalSolidList"/>
    <dgm:cxn modelId="{1D7764BE-E81B-45B7-84A6-8D1811899736}" srcId="{CFB0F44D-C41A-429C-9476-C4A9CEC7A726}" destId="{1456684E-97B8-48B3-9A8D-A789A7F32C5E}" srcOrd="1" destOrd="0" parTransId="{929AD710-0CB4-44CF-BA33-EFEBB7C52853}" sibTransId="{8059560D-4B92-4362-BB8A-A0073677661C}"/>
    <dgm:cxn modelId="{E190B600-23F7-4397-B477-0346653EF468}" type="presParOf" srcId="{C39F2EA5-451C-4E07-8347-7DEE13FF85CE}" destId="{29740A73-AB37-476B-83B8-41241573F57F}" srcOrd="0" destOrd="0" presId="urn:microsoft.com/office/officeart/2018/2/layout/IconVerticalSolidList"/>
    <dgm:cxn modelId="{483383FE-ADCD-4CB2-A2CA-E9DCD314288A}" type="presParOf" srcId="{29740A73-AB37-476B-83B8-41241573F57F}" destId="{4D5624D1-033C-4EB5-853E-8BA7183E407F}" srcOrd="0" destOrd="0" presId="urn:microsoft.com/office/officeart/2018/2/layout/IconVerticalSolidList"/>
    <dgm:cxn modelId="{999CED22-3A37-484B-98E2-77FC2225D123}" type="presParOf" srcId="{29740A73-AB37-476B-83B8-41241573F57F}" destId="{0FD06430-8B87-4B94-942F-376296C438FA}" srcOrd="1" destOrd="0" presId="urn:microsoft.com/office/officeart/2018/2/layout/IconVerticalSolidList"/>
    <dgm:cxn modelId="{2AEF6B52-F333-4A20-9F9D-A653D556BCD5}" type="presParOf" srcId="{29740A73-AB37-476B-83B8-41241573F57F}" destId="{BEAB6FB9-51C5-4888-80D6-5ACCE754AF98}" srcOrd="2" destOrd="0" presId="urn:microsoft.com/office/officeart/2018/2/layout/IconVerticalSolidList"/>
    <dgm:cxn modelId="{5929E86A-37CB-4BD1-9DCF-66E52D3D618E}" type="presParOf" srcId="{29740A73-AB37-476B-83B8-41241573F57F}" destId="{033C154B-48EC-47AA-BC1C-95FEDB877EB1}" srcOrd="3" destOrd="0" presId="urn:microsoft.com/office/officeart/2018/2/layout/IconVerticalSolidList"/>
    <dgm:cxn modelId="{6BBBAEBE-C9D7-4DAF-8CD0-7BAB11927400}" type="presParOf" srcId="{C39F2EA5-451C-4E07-8347-7DEE13FF85CE}" destId="{A5C7C5E2-DA09-4BE7-ABB0-86A46988BD0D}" srcOrd="1" destOrd="0" presId="urn:microsoft.com/office/officeart/2018/2/layout/IconVerticalSolidList"/>
    <dgm:cxn modelId="{DB230EB9-E3AB-4A31-B581-AD501F736931}" type="presParOf" srcId="{C39F2EA5-451C-4E07-8347-7DEE13FF85CE}" destId="{5FC1D5AD-11C4-40F0-A07C-4F4EBE2C1C5E}" srcOrd="2" destOrd="0" presId="urn:microsoft.com/office/officeart/2018/2/layout/IconVerticalSolidList"/>
    <dgm:cxn modelId="{D5539A34-B28C-439A-A3DA-F620BBFD1373}" type="presParOf" srcId="{5FC1D5AD-11C4-40F0-A07C-4F4EBE2C1C5E}" destId="{3741BD35-5090-4BCA-9B22-F29DF447E6A7}" srcOrd="0" destOrd="0" presId="urn:microsoft.com/office/officeart/2018/2/layout/IconVerticalSolidList"/>
    <dgm:cxn modelId="{1DA26086-6C13-456A-82B2-A8EF222F95FB}" type="presParOf" srcId="{5FC1D5AD-11C4-40F0-A07C-4F4EBE2C1C5E}" destId="{EC3213BA-E72E-4761-B7EC-8869E8A2890F}" srcOrd="1" destOrd="0" presId="urn:microsoft.com/office/officeart/2018/2/layout/IconVerticalSolidList"/>
    <dgm:cxn modelId="{4074436E-F241-4E2D-9ED6-78EE29F629F2}" type="presParOf" srcId="{5FC1D5AD-11C4-40F0-A07C-4F4EBE2C1C5E}" destId="{04866166-ED65-45D7-A2D8-0E8CD0B4EAA7}" srcOrd="2" destOrd="0" presId="urn:microsoft.com/office/officeart/2018/2/layout/IconVerticalSolidList"/>
    <dgm:cxn modelId="{C2DFD574-7D62-464F-A98C-066D5C515E3C}" type="presParOf" srcId="{5FC1D5AD-11C4-40F0-A07C-4F4EBE2C1C5E}" destId="{E04A70ED-CE05-458A-B968-A137DB231DAA}" srcOrd="3" destOrd="0" presId="urn:microsoft.com/office/officeart/2018/2/layout/IconVerticalSolidList"/>
    <dgm:cxn modelId="{00BCC1EC-D216-4F11-9AB6-98A2F290D363}" type="presParOf" srcId="{C39F2EA5-451C-4E07-8347-7DEE13FF85CE}" destId="{85DEC5E3-99BC-4D1F-A175-CA44514ED01D}" srcOrd="3" destOrd="0" presId="urn:microsoft.com/office/officeart/2018/2/layout/IconVerticalSolidList"/>
    <dgm:cxn modelId="{1AD6D675-45E2-485A-BCE5-57E925D2DE2B}" type="presParOf" srcId="{C39F2EA5-451C-4E07-8347-7DEE13FF85CE}" destId="{E52543A9-C1EC-4533-B896-694D348E67D0}" srcOrd="4" destOrd="0" presId="urn:microsoft.com/office/officeart/2018/2/layout/IconVerticalSolidList"/>
    <dgm:cxn modelId="{6A1707EB-8CA3-4D15-9626-76D358F3DF02}" type="presParOf" srcId="{E52543A9-C1EC-4533-B896-694D348E67D0}" destId="{3B57A95C-A373-4E4E-AE3C-F9679152BE02}" srcOrd="0" destOrd="0" presId="urn:microsoft.com/office/officeart/2018/2/layout/IconVerticalSolidList"/>
    <dgm:cxn modelId="{EF63250C-158A-4184-A1A0-316932617CD6}" type="presParOf" srcId="{E52543A9-C1EC-4533-B896-694D348E67D0}" destId="{1BA2EC4D-E3A3-4985-B5DF-F42BC8B248B8}" srcOrd="1" destOrd="0" presId="urn:microsoft.com/office/officeart/2018/2/layout/IconVerticalSolidList"/>
    <dgm:cxn modelId="{BE64B477-CFE8-4191-843C-3BD3D094FD19}" type="presParOf" srcId="{E52543A9-C1EC-4533-B896-694D348E67D0}" destId="{5D1B60CA-A239-447D-936D-636321CEAA04}" srcOrd="2" destOrd="0" presId="urn:microsoft.com/office/officeart/2018/2/layout/IconVerticalSolidList"/>
    <dgm:cxn modelId="{CB3C3EC0-46FC-41F9-BAC1-E227B3C8AD3C}" type="presParOf" srcId="{E52543A9-C1EC-4533-B896-694D348E67D0}" destId="{2332D671-9272-4B31-AD69-025D94ADAD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624D1-033C-4EB5-853E-8BA7183E407F}">
      <dsp:nvSpPr>
        <dsp:cNvPr id="0" name=""/>
        <dsp:cNvSpPr/>
      </dsp:nvSpPr>
      <dsp:spPr>
        <a:xfrm>
          <a:off x="0" y="522"/>
          <a:ext cx="9198960" cy="12223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06430-8B87-4B94-942F-376296C438FA}">
      <dsp:nvSpPr>
        <dsp:cNvPr id="0" name=""/>
        <dsp:cNvSpPr/>
      </dsp:nvSpPr>
      <dsp:spPr>
        <a:xfrm>
          <a:off x="369760" y="275551"/>
          <a:ext cx="672292" cy="672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C154B-48EC-47AA-BC1C-95FEDB877EB1}">
      <dsp:nvSpPr>
        <dsp:cNvPr id="0" name=""/>
        <dsp:cNvSpPr/>
      </dsp:nvSpPr>
      <dsp:spPr>
        <a:xfrm>
          <a:off x="1411814" y="522"/>
          <a:ext cx="7787145" cy="1222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5" tIns="129365" rIns="129365" bIns="129365" numCol="1" spcCol="1270" anchor="ctr" anchorCtr="0">
          <a:noAutofit/>
        </a:bodyPr>
        <a:lstStyle/>
        <a:p>
          <a:pPr marL="0" lvl="0" indent="0" algn="l" defTabSz="666750">
            <a:lnSpc>
              <a:spcPct val="100000"/>
            </a:lnSpc>
            <a:spcBef>
              <a:spcPct val="0"/>
            </a:spcBef>
            <a:spcAft>
              <a:spcPct val="35000"/>
            </a:spcAft>
            <a:buNone/>
          </a:pPr>
          <a:r>
            <a:rPr lang="en-IN" sz="1500" b="0" i="0" kern="1200"/>
            <a:t>Scalability is crucial for accommodating growing user bases and data volumes. This research emphasizes the importance of scalable solutions in ensuring that systems can handle increased loads without sacrificing performance.</a:t>
          </a:r>
          <a:endParaRPr lang="en-US" sz="1500" kern="1200"/>
        </a:p>
      </dsp:txBody>
      <dsp:txXfrm>
        <a:off x="1411814" y="522"/>
        <a:ext cx="7787145" cy="1222349"/>
      </dsp:txXfrm>
    </dsp:sp>
    <dsp:sp modelId="{3741BD35-5090-4BCA-9B22-F29DF447E6A7}">
      <dsp:nvSpPr>
        <dsp:cNvPr id="0" name=""/>
        <dsp:cNvSpPr/>
      </dsp:nvSpPr>
      <dsp:spPr>
        <a:xfrm>
          <a:off x="0" y="1528459"/>
          <a:ext cx="9198960" cy="12223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213BA-E72E-4761-B7EC-8869E8A2890F}">
      <dsp:nvSpPr>
        <dsp:cNvPr id="0" name=""/>
        <dsp:cNvSpPr/>
      </dsp:nvSpPr>
      <dsp:spPr>
        <a:xfrm>
          <a:off x="369760" y="1803488"/>
          <a:ext cx="672292" cy="672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A70ED-CE05-458A-B968-A137DB231DAA}">
      <dsp:nvSpPr>
        <dsp:cNvPr id="0" name=""/>
        <dsp:cNvSpPr/>
      </dsp:nvSpPr>
      <dsp:spPr>
        <a:xfrm>
          <a:off x="1411814" y="1528459"/>
          <a:ext cx="7787145" cy="1222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5" tIns="129365" rIns="129365" bIns="129365" numCol="1" spcCol="1270" anchor="ctr" anchorCtr="0">
          <a:noAutofit/>
        </a:bodyPr>
        <a:lstStyle/>
        <a:p>
          <a:pPr marL="0" lvl="0" indent="0" algn="l" defTabSz="666750">
            <a:lnSpc>
              <a:spcPct val="100000"/>
            </a:lnSpc>
            <a:spcBef>
              <a:spcPct val="0"/>
            </a:spcBef>
            <a:spcAft>
              <a:spcPct val="35000"/>
            </a:spcAft>
            <a:buNone/>
          </a:pPr>
          <a:r>
            <a:rPr lang="en-IN" sz="1500" b="0" i="0" kern="1200"/>
            <a:t>Fault tolerance is essential for maintaining system reliability and availability. By studying distributed database systems in social media platforms, we can understand how to design systems that can tolerate failures and ensure continuous operation.</a:t>
          </a:r>
          <a:endParaRPr lang="en-US" sz="1500" kern="1200"/>
        </a:p>
      </dsp:txBody>
      <dsp:txXfrm>
        <a:off x="1411814" y="1528459"/>
        <a:ext cx="7787145" cy="1222349"/>
      </dsp:txXfrm>
    </dsp:sp>
    <dsp:sp modelId="{3B57A95C-A373-4E4E-AE3C-F9679152BE02}">
      <dsp:nvSpPr>
        <dsp:cNvPr id="0" name=""/>
        <dsp:cNvSpPr/>
      </dsp:nvSpPr>
      <dsp:spPr>
        <a:xfrm>
          <a:off x="0" y="3056396"/>
          <a:ext cx="9198960" cy="12223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2EC4D-E3A3-4985-B5DF-F42BC8B248B8}">
      <dsp:nvSpPr>
        <dsp:cNvPr id="0" name=""/>
        <dsp:cNvSpPr/>
      </dsp:nvSpPr>
      <dsp:spPr>
        <a:xfrm>
          <a:off x="369760" y="3331425"/>
          <a:ext cx="672292" cy="672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2D671-9272-4B31-AD69-025D94ADADA1}">
      <dsp:nvSpPr>
        <dsp:cNvPr id="0" name=""/>
        <dsp:cNvSpPr/>
      </dsp:nvSpPr>
      <dsp:spPr>
        <a:xfrm>
          <a:off x="1411814" y="3056396"/>
          <a:ext cx="7787145" cy="1222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5" tIns="129365" rIns="129365" bIns="129365" numCol="1" spcCol="1270" anchor="ctr" anchorCtr="0">
          <a:noAutofit/>
        </a:bodyPr>
        <a:lstStyle/>
        <a:p>
          <a:pPr marL="0" lvl="0" indent="0" algn="l" defTabSz="666750">
            <a:lnSpc>
              <a:spcPct val="100000"/>
            </a:lnSpc>
            <a:spcBef>
              <a:spcPct val="0"/>
            </a:spcBef>
            <a:spcAft>
              <a:spcPct val="35000"/>
            </a:spcAft>
            <a:buNone/>
          </a:pPr>
          <a:r>
            <a:rPr lang="en-IN" sz="1500" b="0" i="0" kern="1200"/>
            <a:t>High availability is critical for ensuring uninterrupted service, especially in mission-critical applications. This research highlights the significance of high availability in providing users with seamless access to services.</a:t>
          </a:r>
          <a:endParaRPr lang="en-US" sz="1500" kern="1200"/>
        </a:p>
      </dsp:txBody>
      <dsp:txXfrm>
        <a:off x="1411814" y="3056396"/>
        <a:ext cx="7787145" cy="12223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95C50-764A-B24D-8497-7218B1AB3E72}"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F8CEE-EE53-4143-9521-947AA2E2190A}" type="slidenum">
              <a:rPr lang="en-US" smtClean="0"/>
              <a:t>‹#›</a:t>
            </a:fld>
            <a:endParaRPr lang="en-US"/>
          </a:p>
        </p:txBody>
      </p:sp>
    </p:spTree>
    <p:extLst>
      <p:ext uri="{BB962C8B-B14F-4D97-AF65-F5344CB8AC3E}">
        <p14:creationId xmlns:p14="http://schemas.microsoft.com/office/powerpoint/2010/main" val="175056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1" i="0" dirty="0">
                <a:solidFill>
                  <a:srgbClr val="0D0D0D"/>
                </a:solidFill>
                <a:effectLst/>
                <a:highlight>
                  <a:srgbClr val="FFFFFF"/>
                </a:highlight>
                <a:latin typeface="Söhne"/>
              </a:rPr>
              <a:t>Scalability</a:t>
            </a:r>
            <a:r>
              <a:rPr lang="en-IN" b="0" i="0" dirty="0">
                <a:solidFill>
                  <a:srgbClr val="0D0D0D"/>
                </a:solidFill>
                <a:effectLst/>
                <a:highlight>
                  <a:srgbClr val="FFFFFF"/>
                </a:highlight>
                <a:latin typeface="Söhne"/>
              </a:rPr>
              <a:t>: Cassandra is designed for high scalability and can handle large amounts of data across multiple nodes. This is crucial for Facebook, which deals with massive amounts of user-generated content.</a:t>
            </a:r>
          </a:p>
          <a:p>
            <a:pPr algn="l">
              <a:buFont typeface="Arial" panose="020B0604020202020204" pitchFamily="34" charset="0"/>
              <a:buChar char="•"/>
            </a:pPr>
            <a:r>
              <a:rPr lang="en-IN" b="1" i="0" dirty="0">
                <a:solidFill>
                  <a:srgbClr val="0D0D0D"/>
                </a:solidFill>
                <a:effectLst/>
                <a:highlight>
                  <a:srgbClr val="FFFFFF"/>
                </a:highlight>
                <a:latin typeface="Söhne"/>
              </a:rPr>
              <a:t>Fault Tolerance</a:t>
            </a:r>
            <a:r>
              <a:rPr lang="en-IN" b="0" i="0" dirty="0">
                <a:solidFill>
                  <a:srgbClr val="0D0D0D"/>
                </a:solidFill>
                <a:effectLst/>
                <a:highlight>
                  <a:srgbClr val="FFFFFF"/>
                </a:highlight>
                <a:latin typeface="Söhne"/>
              </a:rPr>
              <a:t>: Cassandra is fault-tolerant, meaning it can continue to operate even if some nodes in the cluster fail. This ensures that Facebook can maintain its services without interruptions.</a:t>
            </a:r>
          </a:p>
          <a:p>
            <a:pPr algn="l">
              <a:buFont typeface="Arial" panose="020B0604020202020204" pitchFamily="34" charset="0"/>
              <a:buChar char="•"/>
            </a:pPr>
            <a:r>
              <a:rPr lang="en-IN" b="1" i="0" dirty="0">
                <a:solidFill>
                  <a:srgbClr val="0D0D0D"/>
                </a:solidFill>
                <a:effectLst/>
                <a:highlight>
                  <a:srgbClr val="FFFFFF"/>
                </a:highlight>
                <a:latin typeface="Söhne"/>
              </a:rPr>
              <a:t>Consistency</a:t>
            </a:r>
            <a:r>
              <a:rPr lang="en-IN" b="0" i="0" dirty="0">
                <a:solidFill>
                  <a:srgbClr val="0D0D0D"/>
                </a:solidFill>
                <a:effectLst/>
                <a:highlight>
                  <a:srgbClr val="FFFFFF"/>
                </a:highlight>
                <a:latin typeface="Söhne"/>
              </a:rPr>
              <a:t>: Facebook uses a </a:t>
            </a:r>
            <a:r>
              <a:rPr lang="en-IN" b="0" i="0" dirty="0" err="1">
                <a:solidFill>
                  <a:srgbClr val="0D0D0D"/>
                </a:solidFill>
                <a:effectLst/>
                <a:highlight>
                  <a:srgbClr val="FFFFFF"/>
                </a:highlight>
                <a:latin typeface="Söhne"/>
              </a:rPr>
              <a:t>tunable</a:t>
            </a:r>
            <a:r>
              <a:rPr lang="en-IN" b="0" i="0" dirty="0">
                <a:solidFill>
                  <a:srgbClr val="0D0D0D"/>
                </a:solidFill>
                <a:effectLst/>
                <a:highlight>
                  <a:srgbClr val="FFFFFF"/>
                </a:highlight>
                <a:latin typeface="Söhne"/>
              </a:rPr>
              <a:t> consistency model in Cassandra, allowing them to balance between consistency and performance based on their needs.</a:t>
            </a:r>
          </a:p>
          <a:p>
            <a:pPr algn="l">
              <a:buFont typeface="Arial" panose="020B0604020202020204" pitchFamily="34" charset="0"/>
              <a:buChar char="•"/>
            </a:pPr>
            <a:r>
              <a:rPr lang="en-IN" b="1" i="0" dirty="0">
                <a:solidFill>
                  <a:srgbClr val="0D0D0D"/>
                </a:solidFill>
                <a:effectLst/>
                <a:highlight>
                  <a:srgbClr val="FFFFFF"/>
                </a:highlight>
                <a:latin typeface="Söhne"/>
              </a:rPr>
              <a:t>Use Case</a:t>
            </a:r>
            <a:r>
              <a:rPr lang="en-IN" b="0" i="0" dirty="0">
                <a:solidFill>
                  <a:srgbClr val="0D0D0D"/>
                </a:solidFill>
                <a:effectLst/>
                <a:highlight>
                  <a:srgbClr val="FFFFFF"/>
                </a:highlight>
                <a:latin typeface="Söhne"/>
              </a:rPr>
              <a:t>: Facebook uses Cassandra for its messaging platform, which requires handling a large volume of messages and ensuring high availability.</a:t>
            </a:r>
          </a:p>
          <a:p>
            <a:endParaRPr lang="en-US" dirty="0"/>
          </a:p>
        </p:txBody>
      </p:sp>
      <p:sp>
        <p:nvSpPr>
          <p:cNvPr id="4" name="Slide Number Placeholder 3"/>
          <p:cNvSpPr>
            <a:spLocks noGrp="1"/>
          </p:cNvSpPr>
          <p:nvPr>
            <p:ph type="sldNum" sz="quarter" idx="5"/>
          </p:nvPr>
        </p:nvSpPr>
        <p:spPr/>
        <p:txBody>
          <a:bodyPr/>
          <a:lstStyle/>
          <a:p>
            <a:fld id="{FFCF8CEE-EE53-4143-9521-947AA2E2190A}" type="slidenum">
              <a:rPr lang="en-US" smtClean="0"/>
              <a:t>12</a:t>
            </a:fld>
            <a:endParaRPr lang="en-US"/>
          </a:p>
        </p:txBody>
      </p:sp>
    </p:spTree>
    <p:extLst>
      <p:ext uri="{BB962C8B-B14F-4D97-AF65-F5344CB8AC3E}">
        <p14:creationId xmlns:p14="http://schemas.microsoft.com/office/powerpoint/2010/main" val="367643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1" i="0" dirty="0">
                <a:solidFill>
                  <a:srgbClr val="0D0D0D"/>
                </a:solidFill>
                <a:effectLst/>
                <a:highlight>
                  <a:srgbClr val="FFFFFF"/>
                </a:highlight>
                <a:latin typeface="Söhne"/>
              </a:rPr>
              <a:t>Key-Value Store</a:t>
            </a:r>
            <a:r>
              <a:rPr lang="en-IN" b="0" i="0" dirty="0">
                <a:solidFill>
                  <a:srgbClr val="0D0D0D"/>
                </a:solidFill>
                <a:effectLst/>
                <a:highlight>
                  <a:srgbClr val="FFFFFF"/>
                </a:highlight>
                <a:latin typeface="Söhne"/>
              </a:rPr>
              <a:t>: Manhattan is a distributed key-value storage system developed by Twitter to handle the high volume of tweets and user interactions on its platform.</a:t>
            </a:r>
          </a:p>
          <a:p>
            <a:pPr algn="l">
              <a:buFont typeface="Arial" panose="020B0604020202020204" pitchFamily="34" charset="0"/>
              <a:buChar char="•"/>
            </a:pPr>
            <a:r>
              <a:rPr lang="en-IN" b="1" i="0" dirty="0">
                <a:solidFill>
                  <a:srgbClr val="0D0D0D"/>
                </a:solidFill>
                <a:effectLst/>
                <a:highlight>
                  <a:srgbClr val="FFFFFF"/>
                </a:highlight>
                <a:latin typeface="Söhne"/>
              </a:rPr>
              <a:t>Distributed Design</a:t>
            </a:r>
            <a:r>
              <a:rPr lang="en-IN" b="0" i="0" dirty="0">
                <a:solidFill>
                  <a:srgbClr val="0D0D0D"/>
                </a:solidFill>
                <a:effectLst/>
                <a:highlight>
                  <a:srgbClr val="FFFFFF"/>
                </a:highlight>
                <a:latin typeface="Söhne"/>
              </a:rPr>
              <a:t>: Manhattan is designed to be distributed across multiple nodes, allowing Twitter to scale horizontally as its user base and data volume grow.</a:t>
            </a:r>
          </a:p>
          <a:p>
            <a:pPr algn="l">
              <a:buFont typeface="Arial" panose="020B0604020202020204" pitchFamily="34" charset="0"/>
              <a:buChar char="•"/>
            </a:pPr>
            <a:r>
              <a:rPr lang="en-IN" b="1" i="0" dirty="0">
                <a:solidFill>
                  <a:srgbClr val="0D0D0D"/>
                </a:solidFill>
                <a:effectLst/>
                <a:highlight>
                  <a:srgbClr val="FFFFFF"/>
                </a:highlight>
                <a:latin typeface="Söhne"/>
              </a:rPr>
              <a:t>Scalability</a:t>
            </a:r>
            <a:r>
              <a:rPr lang="en-IN" b="0" i="0" dirty="0">
                <a:solidFill>
                  <a:srgbClr val="0D0D0D"/>
                </a:solidFill>
                <a:effectLst/>
                <a:highlight>
                  <a:srgbClr val="FFFFFF"/>
                </a:highlight>
                <a:latin typeface="Söhne"/>
              </a:rPr>
              <a:t>: Manhattan is highly scalable and can handle millions of tweets per minute, making it ideal for a platform like Twitter with a large and active user base.</a:t>
            </a:r>
          </a:p>
          <a:p>
            <a:endParaRPr lang="en-US" dirty="0"/>
          </a:p>
        </p:txBody>
      </p:sp>
      <p:sp>
        <p:nvSpPr>
          <p:cNvPr id="4" name="Slide Number Placeholder 3"/>
          <p:cNvSpPr>
            <a:spLocks noGrp="1"/>
          </p:cNvSpPr>
          <p:nvPr>
            <p:ph type="sldNum" sz="quarter" idx="5"/>
          </p:nvPr>
        </p:nvSpPr>
        <p:spPr/>
        <p:txBody>
          <a:bodyPr/>
          <a:lstStyle/>
          <a:p>
            <a:fld id="{FFCF8CEE-EE53-4143-9521-947AA2E2190A}" type="slidenum">
              <a:rPr lang="en-US" smtClean="0"/>
              <a:t>13</a:t>
            </a:fld>
            <a:endParaRPr lang="en-US"/>
          </a:p>
        </p:txBody>
      </p:sp>
    </p:spTree>
    <p:extLst>
      <p:ext uri="{BB962C8B-B14F-4D97-AF65-F5344CB8AC3E}">
        <p14:creationId xmlns:p14="http://schemas.microsoft.com/office/powerpoint/2010/main" val="357322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1" i="0" dirty="0">
                <a:solidFill>
                  <a:srgbClr val="0D0D0D"/>
                </a:solidFill>
                <a:effectLst/>
                <a:highlight>
                  <a:srgbClr val="FFFFFF"/>
                </a:highlight>
                <a:latin typeface="Söhne"/>
              </a:rPr>
              <a:t>Distributed Streaming Platform</a:t>
            </a:r>
            <a:r>
              <a:rPr lang="en-IN" b="0" i="0" dirty="0">
                <a:solidFill>
                  <a:srgbClr val="0D0D0D"/>
                </a:solidFill>
                <a:effectLst/>
                <a:highlight>
                  <a:srgbClr val="FFFFFF"/>
                </a:highlight>
                <a:latin typeface="Söhne"/>
              </a:rPr>
              <a:t>: Kafka is a distributed streaming platform that is designed to handle large volumes of data streams in a scalable, fault-tolerant, and real-time manner.</a:t>
            </a:r>
          </a:p>
          <a:p>
            <a:pPr algn="l">
              <a:buFont typeface="Arial" panose="020B0604020202020204" pitchFamily="34" charset="0"/>
              <a:buChar char="•"/>
            </a:pPr>
            <a:r>
              <a:rPr lang="en-IN" b="1" i="0" dirty="0">
                <a:solidFill>
                  <a:srgbClr val="0D0D0D"/>
                </a:solidFill>
                <a:effectLst/>
                <a:highlight>
                  <a:srgbClr val="FFFFFF"/>
                </a:highlight>
                <a:latin typeface="Söhne"/>
              </a:rPr>
              <a:t>Publish-Subscribe Model</a:t>
            </a:r>
            <a:r>
              <a:rPr lang="en-IN" b="0" i="0" dirty="0">
                <a:solidFill>
                  <a:srgbClr val="0D0D0D"/>
                </a:solidFill>
                <a:effectLst/>
                <a:highlight>
                  <a:srgbClr val="FFFFFF"/>
                </a:highlight>
                <a:latin typeface="Söhne"/>
              </a:rPr>
              <a:t>: Kafka uses a publish-subscribe messaging model, where producers publish messages to topics, and consumers subscribe to topics to receive messages.</a:t>
            </a:r>
          </a:p>
          <a:p>
            <a:pPr algn="l">
              <a:buFont typeface="Arial" panose="020B0604020202020204" pitchFamily="34" charset="0"/>
              <a:buChar char="•"/>
            </a:pPr>
            <a:r>
              <a:rPr lang="en-IN" b="1" i="0" dirty="0">
                <a:solidFill>
                  <a:srgbClr val="0D0D0D"/>
                </a:solidFill>
                <a:effectLst/>
                <a:highlight>
                  <a:srgbClr val="FFFFFF"/>
                </a:highlight>
                <a:latin typeface="Söhne"/>
              </a:rPr>
              <a:t>Scalability</a:t>
            </a:r>
            <a:r>
              <a:rPr lang="en-IN" b="0" i="0" dirty="0">
                <a:solidFill>
                  <a:srgbClr val="0D0D0D"/>
                </a:solidFill>
                <a:effectLst/>
                <a:highlight>
                  <a:srgbClr val="FFFFFF"/>
                </a:highlight>
                <a:latin typeface="Söhne"/>
              </a:rPr>
              <a:t>: Kafka is highly scalable and can handle millions of messages per second across multiple nodes, making it suitable for use cases that require high throughput and low latency.</a:t>
            </a:r>
          </a:p>
          <a:p>
            <a:endParaRPr lang="en-US" dirty="0"/>
          </a:p>
        </p:txBody>
      </p:sp>
      <p:sp>
        <p:nvSpPr>
          <p:cNvPr id="4" name="Slide Number Placeholder 3"/>
          <p:cNvSpPr>
            <a:spLocks noGrp="1"/>
          </p:cNvSpPr>
          <p:nvPr>
            <p:ph type="sldNum" sz="quarter" idx="5"/>
          </p:nvPr>
        </p:nvSpPr>
        <p:spPr/>
        <p:txBody>
          <a:bodyPr/>
          <a:lstStyle/>
          <a:p>
            <a:fld id="{FFCF8CEE-EE53-4143-9521-947AA2E2190A}" type="slidenum">
              <a:rPr lang="en-US" smtClean="0"/>
              <a:t>14</a:t>
            </a:fld>
            <a:endParaRPr lang="en-US"/>
          </a:p>
        </p:txBody>
      </p:sp>
    </p:spTree>
    <p:extLst>
      <p:ext uri="{BB962C8B-B14F-4D97-AF65-F5344CB8AC3E}">
        <p14:creationId xmlns:p14="http://schemas.microsoft.com/office/powerpoint/2010/main" val="340308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4/22/24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85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73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4/22/24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5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09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9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64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09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18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4/22/24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8000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14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4/22/24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28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4/22/24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8160735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1" name="Oval 40">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F9D7D0-EF7B-C59F-2A5E-110F61DB1109}"/>
              </a:ext>
            </a:extLst>
          </p:cNvPr>
          <p:cNvSpPr>
            <a:spLocks noGrp="1"/>
          </p:cNvSpPr>
          <p:nvPr>
            <p:ph type="ctrTitle"/>
          </p:nvPr>
        </p:nvSpPr>
        <p:spPr>
          <a:xfrm>
            <a:off x="4739751" y="1421603"/>
            <a:ext cx="6479629" cy="2866405"/>
          </a:xfrm>
        </p:spPr>
        <p:txBody>
          <a:bodyPr>
            <a:normAutofit/>
          </a:bodyPr>
          <a:lstStyle/>
          <a:p>
            <a:pPr>
              <a:lnSpc>
                <a:spcPct val="90000"/>
              </a:lnSpc>
            </a:pPr>
            <a:r>
              <a:rPr lang="en-IN" sz="4200" b="0" i="0" dirty="0">
                <a:effectLst/>
                <a:highlight>
                  <a:srgbClr val="FFFFFF"/>
                </a:highlight>
                <a:latin typeface="Söhne"/>
              </a:rPr>
              <a:t>Scaling Social Media: A Study on Distributed Database Systems in Modern Platforms like Facebook</a:t>
            </a:r>
            <a:endParaRPr lang="en-US" sz="4200" dirty="0"/>
          </a:p>
        </p:txBody>
      </p:sp>
      <p:sp>
        <p:nvSpPr>
          <p:cNvPr id="3" name="Subtitle 2">
            <a:extLst>
              <a:ext uri="{FF2B5EF4-FFF2-40B4-BE49-F238E27FC236}">
                <a16:creationId xmlns:a16="http://schemas.microsoft.com/office/drawing/2014/main" id="{E8576411-DE84-BD99-581F-16B1564269A9}"/>
              </a:ext>
            </a:extLst>
          </p:cNvPr>
          <p:cNvSpPr>
            <a:spLocks noGrp="1"/>
          </p:cNvSpPr>
          <p:nvPr>
            <p:ph type="subTitle" idx="1"/>
          </p:nvPr>
        </p:nvSpPr>
        <p:spPr>
          <a:xfrm>
            <a:off x="4739751" y="4283239"/>
            <a:ext cx="6479629" cy="1475177"/>
          </a:xfrm>
        </p:spPr>
        <p:txBody>
          <a:bodyPr>
            <a:normAutofit/>
          </a:bodyPr>
          <a:lstStyle/>
          <a:p>
            <a:r>
              <a:rPr lang="en-IN" b="0" i="0" dirty="0">
                <a:effectLst/>
                <a:highlight>
                  <a:srgbClr val="FFFFFF"/>
                </a:highlight>
                <a:latin typeface="Söhne"/>
              </a:rPr>
              <a:t>Exploring the Backbone of Social Media Infrastructure</a:t>
            </a:r>
            <a:endParaRPr lang="en-US" dirty="0"/>
          </a:p>
        </p:txBody>
      </p:sp>
      <p:pic>
        <p:nvPicPr>
          <p:cNvPr id="47" name="Picture 46">
            <a:extLst>
              <a:ext uri="{FF2B5EF4-FFF2-40B4-BE49-F238E27FC236}">
                <a16:creationId xmlns:a16="http://schemas.microsoft.com/office/drawing/2014/main" id="{1B4E443A-2E83-3319-FC4A-A72086F4DE2C}"/>
              </a:ext>
            </a:extLst>
          </p:cNvPr>
          <p:cNvPicPr>
            <a:picLocks noChangeAspect="1"/>
          </p:cNvPicPr>
          <p:nvPr/>
        </p:nvPicPr>
        <p:blipFill rotWithShape="1">
          <a:blip r:embed="rId2"/>
          <a:srcRect l="35145" r="16171" b="-1"/>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15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B8A1-A21D-0B8A-E5E8-68E0750AEA74}"/>
              </a:ext>
            </a:extLst>
          </p:cNvPr>
          <p:cNvSpPr>
            <a:spLocks noGrp="1"/>
          </p:cNvSpPr>
          <p:nvPr>
            <p:ph type="title"/>
          </p:nvPr>
        </p:nvSpPr>
        <p:spPr>
          <a:xfrm>
            <a:off x="562149" y="356140"/>
            <a:ext cx="9554535" cy="823912"/>
          </a:xfrm>
        </p:spPr>
        <p:txBody>
          <a:bodyPr>
            <a:normAutofit fontScale="90000"/>
          </a:bodyPr>
          <a:lstStyle/>
          <a:p>
            <a:r>
              <a:rPr lang="en-IN" b="0" i="0" dirty="0">
                <a:solidFill>
                  <a:srgbClr val="0D0D0D"/>
                </a:solidFill>
                <a:effectLst/>
                <a:highlight>
                  <a:srgbClr val="FFFFFF"/>
                </a:highlight>
                <a:latin typeface="Söhne"/>
              </a:rPr>
              <a:t>Industry Usage of Distributed Database Systems</a:t>
            </a:r>
            <a:endParaRPr lang="en-US" b="0" dirty="0"/>
          </a:p>
        </p:txBody>
      </p:sp>
      <p:sp>
        <p:nvSpPr>
          <p:cNvPr id="3" name="Text Placeholder 2">
            <a:extLst>
              <a:ext uri="{FF2B5EF4-FFF2-40B4-BE49-F238E27FC236}">
                <a16:creationId xmlns:a16="http://schemas.microsoft.com/office/drawing/2014/main" id="{E50ED30D-D4EE-2345-F17B-48F4B314689E}"/>
              </a:ext>
            </a:extLst>
          </p:cNvPr>
          <p:cNvSpPr>
            <a:spLocks noGrp="1"/>
          </p:cNvSpPr>
          <p:nvPr>
            <p:ph type="body" idx="1"/>
          </p:nvPr>
        </p:nvSpPr>
        <p:spPr>
          <a:xfrm>
            <a:off x="562149" y="1096776"/>
            <a:ext cx="5239512" cy="626922"/>
          </a:xfrm>
        </p:spPr>
        <p:txBody>
          <a:bodyPr/>
          <a:lstStyle/>
          <a:p>
            <a:r>
              <a:rPr lang="en-IN" b="1" i="0" dirty="0">
                <a:solidFill>
                  <a:srgbClr val="0D0D0D"/>
                </a:solidFill>
                <a:effectLst/>
                <a:highlight>
                  <a:srgbClr val="FFFFFF"/>
                </a:highlight>
                <a:latin typeface="Söhne"/>
              </a:rPr>
              <a:t>Scalability</a:t>
            </a:r>
            <a:endParaRPr lang="en-US" dirty="0"/>
          </a:p>
        </p:txBody>
      </p:sp>
      <p:sp>
        <p:nvSpPr>
          <p:cNvPr id="4" name="Content Placeholder 3">
            <a:extLst>
              <a:ext uri="{FF2B5EF4-FFF2-40B4-BE49-F238E27FC236}">
                <a16:creationId xmlns:a16="http://schemas.microsoft.com/office/drawing/2014/main" id="{C847BDC6-01FF-F3AE-5F9B-42C54BE14840}"/>
              </a:ext>
            </a:extLst>
          </p:cNvPr>
          <p:cNvSpPr>
            <a:spLocks noGrp="1"/>
          </p:cNvSpPr>
          <p:nvPr>
            <p:ph sz="half" idx="2"/>
          </p:nvPr>
        </p:nvSpPr>
        <p:spPr>
          <a:xfrm>
            <a:off x="562149" y="1920688"/>
            <a:ext cx="5239512" cy="3840537"/>
          </a:xfrm>
        </p:spPr>
        <p:txBody>
          <a:bodyPr>
            <a:normAutofit lnSpcReduction="10000"/>
          </a:bodyPr>
          <a:lstStyle/>
          <a:p>
            <a:r>
              <a:rPr lang="en-IN" b="0" i="0" dirty="0">
                <a:solidFill>
                  <a:srgbClr val="0D0D0D"/>
                </a:solidFill>
                <a:effectLst/>
                <a:highlight>
                  <a:srgbClr val="FFFFFF"/>
                </a:highlight>
                <a:latin typeface="Söhne"/>
              </a:rPr>
              <a:t>Scalability refers to the ability of a system to handle increasing workloads by adding more resources.</a:t>
            </a:r>
          </a:p>
          <a:p>
            <a:r>
              <a:rPr lang="en-IN" b="0" i="0" dirty="0">
                <a:solidFill>
                  <a:srgbClr val="0D0D0D"/>
                </a:solidFill>
                <a:effectLst/>
                <a:highlight>
                  <a:srgbClr val="FFFFFF"/>
                </a:highlight>
                <a:latin typeface="Söhne"/>
              </a:rPr>
              <a:t>horizontal scalability, Distributed database systems enable social media platforms to scale horizontally, meaning they can add more servers and nodes to accommodate growing user bases and data volumes.</a:t>
            </a:r>
          </a:p>
          <a:p>
            <a:r>
              <a:rPr lang="en-IN" b="0" i="0" dirty="0">
                <a:solidFill>
                  <a:srgbClr val="0D0D0D"/>
                </a:solidFill>
                <a:effectLst/>
                <a:highlight>
                  <a:srgbClr val="FFFFFF"/>
                </a:highlight>
                <a:latin typeface="Söhne"/>
              </a:rPr>
              <a:t>For instance, Facebook uses Apache Cassandra to scale its messaging platform, allowing it to handle billions of messages per day from users around the world.</a:t>
            </a:r>
          </a:p>
        </p:txBody>
      </p:sp>
      <p:sp>
        <p:nvSpPr>
          <p:cNvPr id="5" name="Text Placeholder 4">
            <a:extLst>
              <a:ext uri="{FF2B5EF4-FFF2-40B4-BE49-F238E27FC236}">
                <a16:creationId xmlns:a16="http://schemas.microsoft.com/office/drawing/2014/main" id="{2328561D-E90E-66EC-4F8B-DCDDB510FEDE}"/>
              </a:ext>
            </a:extLst>
          </p:cNvPr>
          <p:cNvSpPr>
            <a:spLocks noGrp="1"/>
          </p:cNvSpPr>
          <p:nvPr>
            <p:ph type="body" sz="quarter" idx="3"/>
          </p:nvPr>
        </p:nvSpPr>
        <p:spPr>
          <a:xfrm>
            <a:off x="6383066" y="1096775"/>
            <a:ext cx="5239512" cy="626923"/>
          </a:xfrm>
        </p:spPr>
        <p:txBody>
          <a:bodyPr/>
          <a:lstStyle/>
          <a:p>
            <a:r>
              <a:rPr lang="en-IN" b="1" i="0" dirty="0">
                <a:solidFill>
                  <a:srgbClr val="0D0D0D"/>
                </a:solidFill>
                <a:effectLst/>
                <a:highlight>
                  <a:srgbClr val="FFFFFF"/>
                </a:highlight>
                <a:latin typeface="Söhne"/>
              </a:rPr>
              <a:t>Fault Tolerance</a:t>
            </a:r>
            <a:endParaRPr lang="en-US" dirty="0"/>
          </a:p>
        </p:txBody>
      </p:sp>
      <p:sp>
        <p:nvSpPr>
          <p:cNvPr id="6" name="Content Placeholder 5">
            <a:extLst>
              <a:ext uri="{FF2B5EF4-FFF2-40B4-BE49-F238E27FC236}">
                <a16:creationId xmlns:a16="http://schemas.microsoft.com/office/drawing/2014/main" id="{DD1E9459-ADC6-89A9-88E3-4380EE04E911}"/>
              </a:ext>
            </a:extLst>
          </p:cNvPr>
          <p:cNvSpPr>
            <a:spLocks noGrp="1"/>
          </p:cNvSpPr>
          <p:nvPr>
            <p:ph sz="quarter" idx="4"/>
          </p:nvPr>
        </p:nvSpPr>
        <p:spPr>
          <a:xfrm>
            <a:off x="6383066" y="1920688"/>
            <a:ext cx="5239512" cy="3840538"/>
          </a:xfrm>
        </p:spPr>
        <p:txBody>
          <a:bodyPr>
            <a:normAutofit lnSpcReduction="10000"/>
          </a:bodyPr>
          <a:lstStyle/>
          <a:p>
            <a:r>
              <a:rPr lang="en-IN" b="0" i="0" dirty="0">
                <a:solidFill>
                  <a:srgbClr val="0D0D0D"/>
                </a:solidFill>
                <a:effectLst/>
                <a:highlight>
                  <a:srgbClr val="FFFFFF"/>
                </a:highlight>
                <a:latin typeface="Söhne"/>
              </a:rPr>
              <a:t>Fault tolerance is the ability of a system to continue operating in the event of hardware or software failures.</a:t>
            </a:r>
          </a:p>
          <a:p>
            <a:r>
              <a:rPr lang="en-IN" dirty="0">
                <a:solidFill>
                  <a:srgbClr val="0D0D0D"/>
                </a:solidFill>
                <a:highlight>
                  <a:srgbClr val="FFFFFF"/>
                </a:highlight>
                <a:latin typeface="Söhne"/>
              </a:rPr>
              <a:t>D</a:t>
            </a:r>
            <a:r>
              <a:rPr lang="en-IN" b="0" i="0" dirty="0">
                <a:solidFill>
                  <a:srgbClr val="0D0D0D"/>
                </a:solidFill>
                <a:effectLst/>
                <a:highlight>
                  <a:srgbClr val="FFFFFF"/>
                </a:highlight>
                <a:latin typeface="Söhne"/>
              </a:rPr>
              <a:t>istributed systems' resilience, Distributed database systems achieve fault tolerance by replicating data across multiple nodes, ensuring that if one node fails, data remains accessible from other nodes.</a:t>
            </a:r>
          </a:p>
          <a:p>
            <a:r>
              <a:rPr lang="en-IN" b="0" i="0" dirty="0">
                <a:solidFill>
                  <a:srgbClr val="0D0D0D"/>
                </a:solidFill>
                <a:effectLst/>
                <a:highlight>
                  <a:srgbClr val="FFFFFF"/>
                </a:highlight>
                <a:latin typeface="Söhne"/>
              </a:rPr>
              <a:t>For example, Twitter uses a distributed key-value storage system called Manhattan to ensure that tweets remain accessible even if some servers fail</a:t>
            </a:r>
            <a:r>
              <a:rPr lang="en-IN" dirty="0">
                <a:solidFill>
                  <a:srgbClr val="0D0D0D"/>
                </a:solidFill>
                <a:highlight>
                  <a:srgbClr val="FFFFFF"/>
                </a:highlight>
                <a:latin typeface="Söhne"/>
              </a:rPr>
              <a:t>.</a:t>
            </a:r>
            <a:endParaRPr lang="en-US" dirty="0"/>
          </a:p>
        </p:txBody>
      </p:sp>
    </p:spTree>
    <p:extLst>
      <p:ext uri="{BB962C8B-B14F-4D97-AF65-F5344CB8AC3E}">
        <p14:creationId xmlns:p14="http://schemas.microsoft.com/office/powerpoint/2010/main" val="393319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6284D2-F103-770C-1613-DD3CF54BE606}"/>
              </a:ext>
            </a:extLst>
          </p:cNvPr>
          <p:cNvSpPr>
            <a:spLocks noGrp="1"/>
          </p:cNvSpPr>
          <p:nvPr>
            <p:ph type="body" idx="1"/>
          </p:nvPr>
        </p:nvSpPr>
        <p:spPr>
          <a:xfrm>
            <a:off x="562149" y="589508"/>
            <a:ext cx="5239512" cy="823912"/>
          </a:xfrm>
        </p:spPr>
        <p:txBody>
          <a:bodyPr/>
          <a:lstStyle/>
          <a:p>
            <a:r>
              <a:rPr lang="en-IN" b="1" i="0" dirty="0">
                <a:solidFill>
                  <a:srgbClr val="0D0D0D"/>
                </a:solidFill>
                <a:effectLst/>
                <a:highlight>
                  <a:srgbClr val="FFFFFF"/>
                </a:highlight>
                <a:latin typeface="Söhne"/>
              </a:rPr>
              <a:t>High Availability</a:t>
            </a:r>
            <a:endParaRPr lang="en-US" dirty="0"/>
          </a:p>
        </p:txBody>
      </p:sp>
      <p:sp>
        <p:nvSpPr>
          <p:cNvPr id="4" name="Content Placeholder 3">
            <a:extLst>
              <a:ext uri="{FF2B5EF4-FFF2-40B4-BE49-F238E27FC236}">
                <a16:creationId xmlns:a16="http://schemas.microsoft.com/office/drawing/2014/main" id="{22F97B7D-9B3A-A150-15D0-544F2E063E58}"/>
              </a:ext>
            </a:extLst>
          </p:cNvPr>
          <p:cNvSpPr>
            <a:spLocks noGrp="1"/>
          </p:cNvSpPr>
          <p:nvPr>
            <p:ph sz="half" idx="2"/>
          </p:nvPr>
        </p:nvSpPr>
        <p:spPr>
          <a:xfrm>
            <a:off x="562149" y="1571076"/>
            <a:ext cx="5239512" cy="4190150"/>
          </a:xfrm>
        </p:spPr>
        <p:txBody>
          <a:bodyPr>
            <a:normAutofit lnSpcReduction="10000"/>
          </a:bodyPr>
          <a:lstStyle/>
          <a:p>
            <a:r>
              <a:rPr lang="en-IN" b="0" i="0" dirty="0">
                <a:solidFill>
                  <a:srgbClr val="0D0D0D"/>
                </a:solidFill>
                <a:effectLst/>
                <a:highlight>
                  <a:srgbClr val="FFFFFF"/>
                </a:highlight>
                <a:latin typeface="Söhne"/>
              </a:rPr>
              <a:t>High availability refers to the ability of a system to remain operational and accessible even during maintenance activities or hardware failures.</a:t>
            </a:r>
          </a:p>
          <a:p>
            <a:r>
              <a:rPr lang="en-IN" b="0" i="0" dirty="0">
                <a:solidFill>
                  <a:srgbClr val="0D0D0D"/>
                </a:solidFill>
                <a:effectLst/>
                <a:highlight>
                  <a:srgbClr val="FFFFFF"/>
                </a:highlight>
                <a:latin typeface="Söhne"/>
              </a:rPr>
              <a:t>Distributed database systems ensure high availability by replicating data and distributing it across multiple nodes, so even if some nodes are unavailable, data can still be accessed from other nodes.</a:t>
            </a:r>
            <a:endParaRPr lang="en-IN" dirty="0">
              <a:solidFill>
                <a:srgbClr val="0D0D0D"/>
              </a:solidFill>
              <a:highlight>
                <a:srgbClr val="FFFFFF"/>
              </a:highlight>
              <a:latin typeface="Söhne"/>
            </a:endParaRPr>
          </a:p>
          <a:p>
            <a:r>
              <a:rPr lang="en-IN" b="0" i="0" dirty="0">
                <a:solidFill>
                  <a:srgbClr val="0D0D0D"/>
                </a:solidFill>
                <a:effectLst/>
                <a:highlight>
                  <a:srgbClr val="FFFFFF"/>
                </a:highlight>
                <a:latin typeface="Söhne"/>
              </a:rPr>
              <a:t>LinkedIn relies on Apache Kafka for its messaging platform, ensuring that messages remain accessible to users even during maintenance or hardware failures.</a:t>
            </a:r>
            <a:endParaRPr lang="en-US" dirty="0"/>
          </a:p>
        </p:txBody>
      </p:sp>
      <p:sp>
        <p:nvSpPr>
          <p:cNvPr id="5" name="Text Placeholder 4">
            <a:extLst>
              <a:ext uri="{FF2B5EF4-FFF2-40B4-BE49-F238E27FC236}">
                <a16:creationId xmlns:a16="http://schemas.microsoft.com/office/drawing/2014/main" id="{5FE514A3-D896-DCAD-C4CF-9C8D77E1DDCB}"/>
              </a:ext>
            </a:extLst>
          </p:cNvPr>
          <p:cNvSpPr>
            <a:spLocks noGrp="1"/>
          </p:cNvSpPr>
          <p:nvPr>
            <p:ph type="body" sz="quarter" idx="3"/>
          </p:nvPr>
        </p:nvSpPr>
        <p:spPr>
          <a:xfrm>
            <a:off x="6096000" y="589508"/>
            <a:ext cx="5239512" cy="823912"/>
          </a:xfrm>
        </p:spPr>
        <p:txBody>
          <a:bodyPr/>
          <a:lstStyle/>
          <a:p>
            <a:r>
              <a:rPr lang="en-IN" b="1" i="0" dirty="0">
                <a:solidFill>
                  <a:srgbClr val="0D0D0D"/>
                </a:solidFill>
                <a:effectLst/>
                <a:highlight>
                  <a:srgbClr val="FFFFFF"/>
                </a:highlight>
                <a:latin typeface="Söhne"/>
              </a:rPr>
              <a:t>Real-time Analytics</a:t>
            </a:r>
            <a:endParaRPr lang="en-US" dirty="0"/>
          </a:p>
        </p:txBody>
      </p:sp>
      <p:sp>
        <p:nvSpPr>
          <p:cNvPr id="6" name="Content Placeholder 5">
            <a:extLst>
              <a:ext uri="{FF2B5EF4-FFF2-40B4-BE49-F238E27FC236}">
                <a16:creationId xmlns:a16="http://schemas.microsoft.com/office/drawing/2014/main" id="{89CD0A3C-920E-7EFA-CB44-43DBC51E7F62}"/>
              </a:ext>
            </a:extLst>
          </p:cNvPr>
          <p:cNvSpPr>
            <a:spLocks noGrp="1"/>
          </p:cNvSpPr>
          <p:nvPr>
            <p:ph sz="quarter" idx="4"/>
          </p:nvPr>
        </p:nvSpPr>
        <p:spPr>
          <a:xfrm>
            <a:off x="6096000" y="1571075"/>
            <a:ext cx="5239512" cy="4190150"/>
          </a:xfrm>
        </p:spPr>
        <p:txBody>
          <a:bodyPr>
            <a:normAutofit lnSpcReduction="10000"/>
          </a:bodyPr>
          <a:lstStyle/>
          <a:p>
            <a:r>
              <a:rPr lang="en-IN" b="0" i="0" dirty="0">
                <a:solidFill>
                  <a:srgbClr val="0D0D0D"/>
                </a:solidFill>
                <a:effectLst/>
                <a:highlight>
                  <a:srgbClr val="FFFFFF"/>
                </a:highlight>
                <a:latin typeface="Söhne"/>
              </a:rPr>
              <a:t>Real-time analytics involves processing and analysing data as it is generated, allowing for immediate insights and decision-making.</a:t>
            </a:r>
          </a:p>
          <a:p>
            <a:r>
              <a:rPr lang="en-IN" b="0" i="0" dirty="0">
                <a:solidFill>
                  <a:srgbClr val="0D0D0D"/>
                </a:solidFill>
                <a:effectLst/>
                <a:highlight>
                  <a:srgbClr val="FFFFFF"/>
                </a:highlight>
                <a:latin typeface="Söhne"/>
              </a:rPr>
              <a:t>Distributed database systems enable real-time analytics by providing fast and efficient access to data across multiple nodes, allowing platforms to derive valuable insights from user data.</a:t>
            </a:r>
          </a:p>
          <a:p>
            <a:r>
              <a:rPr lang="en-IN" b="0" i="0" dirty="0">
                <a:solidFill>
                  <a:srgbClr val="0D0D0D"/>
                </a:solidFill>
                <a:effectLst/>
                <a:highlight>
                  <a:srgbClr val="FFFFFF"/>
                </a:highlight>
                <a:latin typeface="Söhne"/>
              </a:rPr>
              <a:t>For instance, Instagram uses distributed systems to analyse user interactions in real-time, allowing them to personalize content and enhance user engagement.</a:t>
            </a:r>
            <a:endParaRPr lang="en-US" dirty="0"/>
          </a:p>
        </p:txBody>
      </p:sp>
    </p:spTree>
    <p:extLst>
      <p:ext uri="{BB962C8B-B14F-4D97-AF65-F5344CB8AC3E}">
        <p14:creationId xmlns:p14="http://schemas.microsoft.com/office/powerpoint/2010/main" val="33928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36D7A-4F1D-020C-ED60-FDC1314AF34C}"/>
              </a:ext>
            </a:extLst>
          </p:cNvPr>
          <p:cNvSpPr>
            <a:spLocks noGrp="1"/>
          </p:cNvSpPr>
          <p:nvPr>
            <p:ph type="title"/>
          </p:nvPr>
        </p:nvSpPr>
        <p:spPr>
          <a:xfrm>
            <a:off x="565150" y="770890"/>
            <a:ext cx="5995137" cy="1268984"/>
          </a:xfrm>
        </p:spPr>
        <p:txBody>
          <a:bodyPr>
            <a:normAutofit/>
          </a:bodyPr>
          <a:lstStyle/>
          <a:p>
            <a:r>
              <a:rPr lang="en-IN" sz="3700" b="0" i="0">
                <a:effectLst/>
                <a:highlight>
                  <a:srgbClr val="FFFFFF"/>
                </a:highlight>
                <a:latin typeface="Söhne"/>
              </a:rPr>
              <a:t>Facebook's Use of Apache Cassandra and Apache HBase</a:t>
            </a:r>
            <a:endParaRPr lang="en-US" sz="3700" b="0"/>
          </a:p>
        </p:txBody>
      </p:sp>
      <p:sp>
        <p:nvSpPr>
          <p:cNvPr id="3" name="Content Placeholder 2">
            <a:extLst>
              <a:ext uri="{FF2B5EF4-FFF2-40B4-BE49-F238E27FC236}">
                <a16:creationId xmlns:a16="http://schemas.microsoft.com/office/drawing/2014/main" id="{5842818A-2D69-DEB9-EEC2-341394B8EC34}"/>
              </a:ext>
            </a:extLst>
          </p:cNvPr>
          <p:cNvSpPr>
            <a:spLocks noGrp="1"/>
          </p:cNvSpPr>
          <p:nvPr>
            <p:ph idx="1"/>
          </p:nvPr>
        </p:nvSpPr>
        <p:spPr>
          <a:xfrm>
            <a:off x="565150" y="2160016"/>
            <a:ext cx="5995137" cy="3601212"/>
          </a:xfrm>
        </p:spPr>
        <p:txBody>
          <a:bodyPr>
            <a:normAutofit/>
          </a:bodyPr>
          <a:lstStyle/>
          <a:p>
            <a:pPr>
              <a:lnSpc>
                <a:spcPct val="90000"/>
              </a:lnSpc>
              <a:buFont typeface="Arial" panose="020B0604020202020204" pitchFamily="34" charset="0"/>
              <a:buChar char="•"/>
            </a:pPr>
            <a:r>
              <a:rPr lang="en-IN" sz="2200" b="0" i="0">
                <a:effectLst/>
                <a:highlight>
                  <a:srgbClr val="FFFFFF"/>
                </a:highlight>
                <a:latin typeface="Söhne"/>
              </a:rPr>
              <a:t>Facebook uses Apache Cassandra for its messaging platform and Apache HBase for real-time analytics, showcasing scalability and performance benefits.</a:t>
            </a:r>
          </a:p>
          <a:p>
            <a:pPr>
              <a:lnSpc>
                <a:spcPct val="90000"/>
              </a:lnSpc>
              <a:buFont typeface="Arial" panose="020B0604020202020204" pitchFamily="34" charset="0"/>
              <a:buChar char="•"/>
            </a:pPr>
            <a:r>
              <a:rPr lang="en-IN" sz="2200" b="0" i="0">
                <a:effectLst/>
                <a:highlight>
                  <a:srgbClr val="FFFFFF"/>
                </a:highlight>
                <a:latin typeface="Söhne"/>
              </a:rPr>
              <a:t>Apache Cassandra allows Facebook to handle billions of messages per day, ensuring high performance and reliability.</a:t>
            </a:r>
          </a:p>
          <a:p>
            <a:pPr>
              <a:lnSpc>
                <a:spcPct val="90000"/>
              </a:lnSpc>
              <a:buFont typeface="Arial" panose="020B0604020202020204" pitchFamily="34" charset="0"/>
              <a:buChar char="•"/>
            </a:pPr>
            <a:r>
              <a:rPr lang="en-IN" sz="2200" b="0" i="0">
                <a:effectLst/>
                <a:highlight>
                  <a:srgbClr val="FFFFFF"/>
                </a:highlight>
                <a:latin typeface="Söhne"/>
              </a:rPr>
              <a:t>Apache HBase enables Facebook to analyse large volumes of data quickly and efficiently, supporting real-time decision-making.</a:t>
            </a:r>
          </a:p>
          <a:p>
            <a:pPr>
              <a:lnSpc>
                <a:spcPct val="90000"/>
              </a:lnSpc>
            </a:pPr>
            <a:endParaRPr lang="en-US" sz="2200"/>
          </a:p>
        </p:txBody>
      </p:sp>
      <p:pic>
        <p:nvPicPr>
          <p:cNvPr id="7" name="Graphic 6" descr="Web Design">
            <a:extLst>
              <a:ext uri="{FF2B5EF4-FFF2-40B4-BE49-F238E27FC236}">
                <a16:creationId xmlns:a16="http://schemas.microsoft.com/office/drawing/2014/main" id="{57883947-ACFC-BB4E-6B28-4B0AED01C0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3213" y="2160015"/>
            <a:ext cx="3601212" cy="3601212"/>
          </a:xfrm>
          <a:prstGeom prst="rect">
            <a:avLst/>
          </a:prstGeom>
        </p:spPr>
      </p:pic>
      <p:grpSp>
        <p:nvGrpSpPr>
          <p:cNvPr id="12"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08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115C708-C3CC-395B-65CA-941B9161103A}"/>
              </a:ext>
            </a:extLst>
          </p:cNvPr>
          <p:cNvSpPr>
            <a:spLocks noGrp="1"/>
          </p:cNvSpPr>
          <p:nvPr>
            <p:ph type="title"/>
          </p:nvPr>
        </p:nvSpPr>
        <p:spPr>
          <a:xfrm>
            <a:off x="5224243" y="770890"/>
            <a:ext cx="6400999" cy="1268984"/>
          </a:xfrm>
        </p:spPr>
        <p:txBody>
          <a:bodyPr>
            <a:normAutofit/>
          </a:bodyPr>
          <a:lstStyle/>
          <a:p>
            <a:r>
              <a:rPr lang="en-IN" b="0" i="0">
                <a:effectLst/>
                <a:highlight>
                  <a:srgbClr val="FFFFFF"/>
                </a:highlight>
                <a:latin typeface="Söhne"/>
              </a:rPr>
              <a:t>Twitter's Use of Manhattan</a:t>
            </a:r>
            <a:endParaRPr lang="en-US" b="0" dirty="0"/>
          </a:p>
        </p:txBody>
      </p:sp>
      <p:sp>
        <p:nvSpPr>
          <p:cNvPr id="3" name="Content Placeholder 2">
            <a:extLst>
              <a:ext uri="{FF2B5EF4-FFF2-40B4-BE49-F238E27FC236}">
                <a16:creationId xmlns:a16="http://schemas.microsoft.com/office/drawing/2014/main" id="{E01BDAE5-0AA8-4CDB-071D-2DAC77A72313}"/>
              </a:ext>
            </a:extLst>
          </p:cNvPr>
          <p:cNvSpPr>
            <a:spLocks noGrp="1"/>
          </p:cNvSpPr>
          <p:nvPr>
            <p:ph idx="1"/>
          </p:nvPr>
        </p:nvSpPr>
        <p:spPr>
          <a:xfrm>
            <a:off x="5224243" y="2160016"/>
            <a:ext cx="6400999" cy="3601212"/>
          </a:xfrm>
        </p:spPr>
        <p:txBody>
          <a:bodyPr>
            <a:normAutofit/>
          </a:bodyPr>
          <a:lstStyle/>
          <a:p>
            <a:pPr>
              <a:lnSpc>
                <a:spcPct val="90000"/>
              </a:lnSpc>
              <a:buFont typeface="Arial" panose="020B0604020202020204" pitchFamily="34" charset="0"/>
              <a:buChar char="•"/>
            </a:pPr>
            <a:r>
              <a:rPr lang="en-IN" sz="1900" b="0" i="0">
                <a:effectLst/>
                <a:highlight>
                  <a:srgbClr val="FFFFFF"/>
                </a:highlight>
                <a:latin typeface="Söhne"/>
              </a:rPr>
              <a:t>Twitter a popular microblogging platform, experienced rapid growth in its user base, resulting in a significant increase in tweet data.</a:t>
            </a:r>
          </a:p>
          <a:p>
            <a:pPr>
              <a:lnSpc>
                <a:spcPct val="90000"/>
              </a:lnSpc>
              <a:buFont typeface="Arial" panose="020B0604020202020204" pitchFamily="34" charset="0"/>
              <a:buChar char="•"/>
            </a:pPr>
            <a:r>
              <a:rPr lang="en-IN" sz="1900" b="0" i="0">
                <a:effectLst/>
                <a:highlight>
                  <a:srgbClr val="FFFFFF"/>
                </a:highlight>
                <a:latin typeface="Söhne"/>
              </a:rPr>
              <a:t>To manage this growth, Twitter developed Manhattan, a distributed key-value storage system that allows for efficient storage and retrieval of tweet data.</a:t>
            </a:r>
          </a:p>
          <a:p>
            <a:pPr>
              <a:lnSpc>
                <a:spcPct val="90000"/>
              </a:lnSpc>
              <a:buFont typeface="Arial" panose="020B0604020202020204" pitchFamily="34" charset="0"/>
              <a:buChar char="•"/>
            </a:pPr>
            <a:r>
              <a:rPr lang="en-IN" sz="1900" b="0" i="0">
                <a:effectLst/>
                <a:highlight>
                  <a:srgbClr val="FFFFFF"/>
                </a:highlight>
                <a:latin typeface="Söhne"/>
              </a:rPr>
              <a:t>Manhattan's architecture enables Twitter to scale its infrastructure horizontally, adding more servers and nodes as needed to accommodate the growing volume of tweet data. This approach has allowed Twitter to support its rapid growth while maintaining high levels of performance and reliability.</a:t>
            </a:r>
          </a:p>
          <a:p>
            <a:pPr>
              <a:lnSpc>
                <a:spcPct val="90000"/>
              </a:lnSpc>
            </a:pPr>
            <a:endParaRPr lang="en-US" sz="1900"/>
          </a:p>
        </p:txBody>
      </p:sp>
      <p:pic>
        <p:nvPicPr>
          <p:cNvPr id="5" name="Picture 4">
            <a:extLst>
              <a:ext uri="{FF2B5EF4-FFF2-40B4-BE49-F238E27FC236}">
                <a16:creationId xmlns:a16="http://schemas.microsoft.com/office/drawing/2014/main" id="{73C61A21-53B6-E108-F930-4B69CDAAD887}"/>
              </a:ext>
            </a:extLst>
          </p:cNvPr>
          <p:cNvPicPr>
            <a:picLocks noChangeAspect="1"/>
          </p:cNvPicPr>
          <p:nvPr/>
        </p:nvPicPr>
        <p:blipFill rotWithShape="1">
          <a:blip r:embed="rId3"/>
          <a:srcRect l="31419" r="30381"/>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61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17FB-D453-16AD-9FE6-E9FF8A1EEB89}"/>
              </a:ext>
            </a:extLst>
          </p:cNvPr>
          <p:cNvSpPr>
            <a:spLocks noGrp="1"/>
          </p:cNvSpPr>
          <p:nvPr>
            <p:ph type="title"/>
          </p:nvPr>
        </p:nvSpPr>
        <p:spPr/>
        <p:txBody>
          <a:bodyPr/>
          <a:lstStyle/>
          <a:p>
            <a:r>
              <a:rPr lang="en-IN" b="0" i="0" dirty="0">
                <a:solidFill>
                  <a:srgbClr val="0D0D0D"/>
                </a:solidFill>
                <a:effectLst/>
                <a:highlight>
                  <a:srgbClr val="FFFFFF"/>
                </a:highlight>
                <a:latin typeface="Söhne"/>
              </a:rPr>
              <a:t>LinkedIn's Use of Apache Kafka</a:t>
            </a:r>
            <a:endParaRPr lang="en-US" b="0" dirty="0"/>
          </a:p>
        </p:txBody>
      </p:sp>
      <p:sp>
        <p:nvSpPr>
          <p:cNvPr id="3" name="Content Placeholder 2">
            <a:extLst>
              <a:ext uri="{FF2B5EF4-FFF2-40B4-BE49-F238E27FC236}">
                <a16:creationId xmlns:a16="http://schemas.microsoft.com/office/drawing/2014/main" id="{CFD51B38-E957-E389-FF51-D8860A6DB426}"/>
              </a:ext>
            </a:extLst>
          </p:cNvPr>
          <p:cNvSpPr>
            <a:spLocks noGrp="1"/>
          </p:cNvSpPr>
          <p:nvPr>
            <p:ph idx="1"/>
          </p:nvPr>
        </p:nvSpPr>
        <p:spPr>
          <a:xfrm>
            <a:off x="565150" y="2160016"/>
            <a:ext cx="8747016" cy="3601212"/>
          </a:xfrm>
        </p:spPr>
        <p:txBody>
          <a:bodyPr>
            <a:normAutofit lnSpcReduction="10000"/>
          </a:bodyPr>
          <a:lstStyle/>
          <a:p>
            <a:pPr algn="l">
              <a:buFont typeface="Arial" panose="020B0604020202020204" pitchFamily="34" charset="0"/>
              <a:buChar char="•"/>
            </a:pPr>
            <a:r>
              <a:rPr lang="en-IN" b="0" i="0" dirty="0">
                <a:solidFill>
                  <a:srgbClr val="0D0D0D"/>
                </a:solidFill>
                <a:effectLst/>
                <a:highlight>
                  <a:srgbClr val="FFFFFF"/>
                </a:highlight>
                <a:latin typeface="Söhne"/>
              </a:rPr>
              <a:t>LinkedIn, a professional networking platform, relies on a robust messaging platform to facilitate communication among its users."</a:t>
            </a:r>
          </a:p>
          <a:p>
            <a:pPr algn="l">
              <a:buFont typeface="Arial" panose="020B0604020202020204" pitchFamily="34" charset="0"/>
              <a:buChar char="•"/>
            </a:pPr>
            <a:r>
              <a:rPr lang="en-IN" b="0" i="0" dirty="0">
                <a:solidFill>
                  <a:srgbClr val="0D0D0D"/>
                </a:solidFill>
                <a:effectLst/>
                <a:highlight>
                  <a:srgbClr val="FFFFFF"/>
                </a:highlight>
                <a:latin typeface="Söhne"/>
              </a:rPr>
              <a:t>To ensure reliable message delivery at scale, LinkedIn uses Apache Kafka, a distributed streaming platform that allows for the efficient and reliable processing of large volumes of data.</a:t>
            </a:r>
          </a:p>
          <a:p>
            <a:pPr algn="l">
              <a:buFont typeface="Arial" panose="020B0604020202020204" pitchFamily="34" charset="0"/>
              <a:buChar char="•"/>
            </a:pPr>
            <a:r>
              <a:rPr lang="en-IN" b="0" i="0" dirty="0">
                <a:solidFill>
                  <a:srgbClr val="0D0D0D"/>
                </a:solidFill>
                <a:effectLst/>
                <a:highlight>
                  <a:srgbClr val="FFFFFF"/>
                </a:highlight>
                <a:latin typeface="Söhne"/>
              </a:rPr>
              <a:t>Apache Kafka's architecture enables LinkedIn to guarantee the delivery of messages, even in the event of network failures or server outages. This ensures that users can communicate seamlessly on the platform, enhancing their overall experience.</a:t>
            </a:r>
          </a:p>
        </p:txBody>
      </p:sp>
    </p:spTree>
    <p:extLst>
      <p:ext uri="{BB962C8B-B14F-4D97-AF65-F5344CB8AC3E}">
        <p14:creationId xmlns:p14="http://schemas.microsoft.com/office/powerpoint/2010/main" val="68001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C24A057-9514-3020-A525-796A27FE4C85}"/>
              </a:ext>
            </a:extLst>
          </p:cNvPr>
          <p:cNvSpPr>
            <a:spLocks noGrp="1"/>
          </p:cNvSpPr>
          <p:nvPr>
            <p:ph type="title"/>
          </p:nvPr>
        </p:nvSpPr>
        <p:spPr>
          <a:xfrm>
            <a:off x="5224243" y="770890"/>
            <a:ext cx="6400999" cy="1268984"/>
          </a:xfrm>
        </p:spPr>
        <p:txBody>
          <a:bodyPr>
            <a:normAutofit/>
          </a:bodyPr>
          <a:lstStyle/>
          <a:p>
            <a:r>
              <a:rPr lang="en-IN" b="0" i="0">
                <a:effectLst/>
                <a:highlight>
                  <a:srgbClr val="FFFFFF"/>
                </a:highlight>
                <a:latin typeface="Söhne"/>
              </a:rPr>
              <a:t>Ensuring Compliance</a:t>
            </a:r>
            <a:endParaRPr lang="en-US" dirty="0"/>
          </a:p>
        </p:txBody>
      </p:sp>
      <p:sp>
        <p:nvSpPr>
          <p:cNvPr id="3" name="Content Placeholder 2">
            <a:extLst>
              <a:ext uri="{FF2B5EF4-FFF2-40B4-BE49-F238E27FC236}">
                <a16:creationId xmlns:a16="http://schemas.microsoft.com/office/drawing/2014/main" id="{4BE8EFAF-38EC-A0E6-E0A5-9B43AA2E85F0}"/>
              </a:ext>
            </a:extLst>
          </p:cNvPr>
          <p:cNvSpPr>
            <a:spLocks noGrp="1"/>
          </p:cNvSpPr>
          <p:nvPr>
            <p:ph idx="1"/>
          </p:nvPr>
        </p:nvSpPr>
        <p:spPr>
          <a:xfrm>
            <a:off x="5224243" y="2160016"/>
            <a:ext cx="6400999" cy="3601212"/>
          </a:xfrm>
        </p:spPr>
        <p:txBody>
          <a:bodyPr>
            <a:normAutofit/>
          </a:bodyPr>
          <a:lstStyle/>
          <a:p>
            <a:pPr>
              <a:lnSpc>
                <a:spcPct val="90000"/>
              </a:lnSpc>
            </a:pPr>
            <a:r>
              <a:rPr lang="en-IN" sz="1700" b="1" i="0">
                <a:effectLst/>
                <a:highlight>
                  <a:srgbClr val="FFFFFF"/>
                </a:highlight>
                <a:latin typeface="Söhne"/>
              </a:rPr>
              <a:t>Data Privacy Regulations:</a:t>
            </a:r>
            <a:r>
              <a:rPr lang="en-IN" sz="1700" b="0" i="0">
                <a:effectLst/>
                <a:highlight>
                  <a:srgbClr val="FFFFFF"/>
                </a:highlight>
                <a:latin typeface="Söhne"/>
              </a:rPr>
              <a:t> Distributed database systems play a crucial role in helping social media platforms comply with stringent data privacy regulations such as GDPR (General Data Protection Regulation) and CCPA (California Consumer Privacy Act). For example, consider the GDPR's requirement for data localization. By using distributed database systems, social media platforms can store data in specific geographic locations, ensuring compliance with GDPR's data residency requirements. Additionally, these systems enable access control mechanisms, allowing platforms to restrict access to sensitive data based on user roles or permissions. Furthermore, encryption techniques employed by distributed systems help protect data from unauthorized access, ensuring compliance with GDPR's data protection principles.</a:t>
            </a:r>
            <a:endParaRPr lang="en-US" sz="1700"/>
          </a:p>
        </p:txBody>
      </p:sp>
      <p:pic>
        <p:nvPicPr>
          <p:cNvPr id="5" name="Picture 4" descr="Illuminated server room panel">
            <a:extLst>
              <a:ext uri="{FF2B5EF4-FFF2-40B4-BE49-F238E27FC236}">
                <a16:creationId xmlns:a16="http://schemas.microsoft.com/office/drawing/2014/main" id="{F0FEBA10-6D7B-7D43-F7F7-B773B819CCAF}"/>
              </a:ext>
            </a:extLst>
          </p:cNvPr>
          <p:cNvPicPr>
            <a:picLocks noChangeAspect="1"/>
          </p:cNvPicPr>
          <p:nvPr/>
        </p:nvPicPr>
        <p:blipFill rotWithShape="1">
          <a:blip r:embed="rId2"/>
          <a:srcRect l="23969" r="30700" b="-2"/>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71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F106-5A3A-875B-BC18-E45D650E1750}"/>
              </a:ext>
            </a:extLst>
          </p:cNvPr>
          <p:cNvSpPr>
            <a:spLocks noGrp="1"/>
          </p:cNvSpPr>
          <p:nvPr>
            <p:ph type="title"/>
          </p:nvPr>
        </p:nvSpPr>
        <p:spPr/>
        <p:txBody>
          <a:bodyPr/>
          <a:lstStyle/>
          <a:p>
            <a:r>
              <a:rPr lang="en-IN" b="0" dirty="0">
                <a:effectLst/>
              </a:rPr>
              <a:t>Audit Trails</a:t>
            </a:r>
            <a:endParaRPr lang="en-US" b="0" dirty="0"/>
          </a:p>
        </p:txBody>
      </p:sp>
      <p:sp>
        <p:nvSpPr>
          <p:cNvPr id="3" name="Content Placeholder 2">
            <a:extLst>
              <a:ext uri="{FF2B5EF4-FFF2-40B4-BE49-F238E27FC236}">
                <a16:creationId xmlns:a16="http://schemas.microsoft.com/office/drawing/2014/main" id="{4CF34B22-17FA-A68C-178E-59C25F3825F8}"/>
              </a:ext>
            </a:extLst>
          </p:cNvPr>
          <p:cNvSpPr>
            <a:spLocks noGrp="1"/>
          </p:cNvSpPr>
          <p:nvPr>
            <p:ph idx="1"/>
          </p:nvPr>
        </p:nvSpPr>
        <p:spPr/>
        <p:txBody>
          <a:bodyPr>
            <a:normAutofit fontScale="92500" lnSpcReduction="20000"/>
          </a:bodyPr>
          <a:lstStyle/>
          <a:p>
            <a:r>
              <a:rPr lang="en-IN" dirty="0">
                <a:effectLst/>
              </a:rPr>
              <a:t>Distributed database systems maintain comprehensive audit trails, which are essential for compliance and accountability. For example, let's consider a scenario where a social media platform needs to demonstrate compliance with GDPR's accountability principle. By using distributed database systems, the platform can track and record all data access and modifications, creating a detailed audit trail. This audit trail can be used to demonstrate compliance during audits or investigations, showcasing the platform's commitment to data protection and accountability.</a:t>
            </a:r>
          </a:p>
          <a:p>
            <a:pPr marL="0" indent="0">
              <a:buNone/>
            </a:pPr>
            <a:endParaRPr lang="en-US" dirty="0"/>
          </a:p>
        </p:txBody>
      </p:sp>
    </p:spTree>
    <p:extLst>
      <p:ext uri="{BB962C8B-B14F-4D97-AF65-F5344CB8AC3E}">
        <p14:creationId xmlns:p14="http://schemas.microsoft.com/office/powerpoint/2010/main" val="37337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0583ACA-FC80-F1DF-97DB-167EAA2625D1}"/>
              </a:ext>
            </a:extLst>
          </p:cNvPr>
          <p:cNvSpPr>
            <a:spLocks noGrp="1"/>
          </p:cNvSpPr>
          <p:nvPr>
            <p:ph type="title"/>
          </p:nvPr>
        </p:nvSpPr>
        <p:spPr>
          <a:xfrm>
            <a:off x="7493280" y="770890"/>
            <a:ext cx="4133560" cy="1268984"/>
          </a:xfrm>
        </p:spPr>
        <p:txBody>
          <a:bodyPr>
            <a:normAutofit/>
          </a:bodyPr>
          <a:lstStyle/>
          <a:p>
            <a:pPr>
              <a:lnSpc>
                <a:spcPct val="90000"/>
              </a:lnSpc>
            </a:pPr>
            <a:r>
              <a:rPr lang="en-IN" b="0" i="0">
                <a:effectLst/>
                <a:highlight>
                  <a:srgbClr val="FFFFFF"/>
                </a:highlight>
                <a:latin typeface="Söhne"/>
              </a:rPr>
              <a:t>Enhancing Security</a:t>
            </a:r>
            <a:br>
              <a:rPr lang="en-IN" b="0" i="0">
                <a:effectLst/>
                <a:highlight>
                  <a:srgbClr val="FFFFFF"/>
                </a:highlight>
                <a:latin typeface="Söhne"/>
              </a:rPr>
            </a:br>
            <a:endParaRPr lang="en-US" b="0"/>
          </a:p>
        </p:txBody>
      </p:sp>
      <p:sp>
        <p:nvSpPr>
          <p:cNvPr id="3" name="Content Placeholder 2">
            <a:extLst>
              <a:ext uri="{FF2B5EF4-FFF2-40B4-BE49-F238E27FC236}">
                <a16:creationId xmlns:a16="http://schemas.microsoft.com/office/drawing/2014/main" id="{6BF849BC-4DF6-22D0-5C47-E1D7E5917CD9}"/>
              </a:ext>
            </a:extLst>
          </p:cNvPr>
          <p:cNvSpPr>
            <a:spLocks noGrp="1"/>
          </p:cNvSpPr>
          <p:nvPr>
            <p:ph idx="1"/>
          </p:nvPr>
        </p:nvSpPr>
        <p:spPr>
          <a:xfrm>
            <a:off x="7493280" y="2160016"/>
            <a:ext cx="4133560" cy="3601212"/>
          </a:xfrm>
        </p:spPr>
        <p:txBody>
          <a:bodyPr>
            <a:normAutofit/>
          </a:bodyPr>
          <a:lstStyle/>
          <a:p>
            <a:pPr>
              <a:lnSpc>
                <a:spcPct val="90000"/>
              </a:lnSpc>
              <a:buFont typeface="Arial" panose="020B0604020202020204" pitchFamily="34" charset="0"/>
              <a:buChar char="•"/>
            </a:pPr>
            <a:r>
              <a:rPr lang="en-IN" sz="2200" b="0" i="0">
                <a:effectLst/>
                <a:highlight>
                  <a:srgbClr val="FFFFFF"/>
                </a:highlight>
                <a:latin typeface="Söhne"/>
              </a:rPr>
              <a:t>Data Encryption: Distributed systems often use encryption to secure data both at rest and in transit, reducing the risk of unauthorized access.</a:t>
            </a:r>
          </a:p>
          <a:p>
            <a:pPr>
              <a:lnSpc>
                <a:spcPct val="90000"/>
              </a:lnSpc>
              <a:buFont typeface="Arial" panose="020B0604020202020204" pitchFamily="34" charset="0"/>
              <a:buChar char="•"/>
            </a:pPr>
            <a:r>
              <a:rPr lang="en-IN" sz="2200" b="0" i="0">
                <a:effectLst/>
                <a:highlight>
                  <a:srgbClr val="FFFFFF"/>
                </a:highlight>
                <a:latin typeface="Söhne"/>
              </a:rPr>
              <a:t>Access Control: They provide granular access control mechanisms, ensuring that only authorized personnel can access sensitive information.</a:t>
            </a:r>
            <a:br>
              <a:rPr lang="en-IN" sz="2200"/>
            </a:br>
            <a:endParaRPr lang="en-US" sz="2200"/>
          </a:p>
        </p:txBody>
      </p:sp>
      <p:pic>
        <p:nvPicPr>
          <p:cNvPr id="5" name="Picture 4" descr="Digital padlock art">
            <a:extLst>
              <a:ext uri="{FF2B5EF4-FFF2-40B4-BE49-F238E27FC236}">
                <a16:creationId xmlns:a16="http://schemas.microsoft.com/office/drawing/2014/main" id="{C25D16B2-C031-5B27-01E1-3FD85CEFF40D}"/>
              </a:ext>
            </a:extLst>
          </p:cNvPr>
          <p:cNvPicPr>
            <a:picLocks noChangeAspect="1"/>
          </p:cNvPicPr>
          <p:nvPr/>
        </p:nvPicPr>
        <p:blipFill rotWithShape="1">
          <a:blip r:embed="rId2"/>
          <a:srcRect r="25760" b="2"/>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11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A82-B5AF-552B-7539-E7F7EF99218D}"/>
              </a:ext>
            </a:extLst>
          </p:cNvPr>
          <p:cNvSpPr>
            <a:spLocks noGrp="1"/>
          </p:cNvSpPr>
          <p:nvPr>
            <p:ph type="title"/>
          </p:nvPr>
        </p:nvSpPr>
        <p:spPr/>
        <p:txBody>
          <a:bodyPr>
            <a:normAutofit fontScale="90000"/>
          </a:bodyPr>
          <a:lstStyle/>
          <a:p>
            <a:r>
              <a:rPr lang="en-IN" b="0" i="0" dirty="0">
                <a:solidFill>
                  <a:srgbClr val="0D0D0D"/>
                </a:solidFill>
                <a:effectLst/>
                <a:highlight>
                  <a:srgbClr val="FFFFFF"/>
                </a:highlight>
                <a:latin typeface="Söhne"/>
              </a:rPr>
              <a:t>Improving Performance and Reliability</a:t>
            </a:r>
            <a:br>
              <a:rPr lang="en-IN" b="0" i="0" dirty="0">
                <a:solidFill>
                  <a:srgbClr val="0D0D0D"/>
                </a:solidFill>
                <a:effectLst/>
                <a:highlight>
                  <a:srgbClr val="FFFFFF"/>
                </a:highlight>
                <a:latin typeface="Söhne"/>
              </a:rPr>
            </a:br>
            <a:endParaRPr lang="en-US" b="0" dirty="0"/>
          </a:p>
        </p:txBody>
      </p:sp>
      <p:sp>
        <p:nvSpPr>
          <p:cNvPr id="3" name="Content Placeholder 2">
            <a:extLst>
              <a:ext uri="{FF2B5EF4-FFF2-40B4-BE49-F238E27FC236}">
                <a16:creationId xmlns:a16="http://schemas.microsoft.com/office/drawing/2014/main" id="{2989109F-09E5-1129-E639-060A17F966C7}"/>
              </a:ext>
            </a:extLst>
          </p:cNvPr>
          <p:cNvSpPr>
            <a:spLocks noGrp="1"/>
          </p:cNvSpPr>
          <p:nvPr>
            <p:ph idx="1"/>
          </p:nvPr>
        </p:nvSpPr>
        <p:spPr/>
        <p:txBody>
          <a:bodyPr/>
          <a:lstStyle/>
          <a:p>
            <a:pPr algn="l">
              <a:buFont typeface="Arial" panose="020B0604020202020204" pitchFamily="34" charset="0"/>
              <a:buChar char="•"/>
            </a:pPr>
            <a:r>
              <a:rPr lang="en-IN" b="0" i="0" dirty="0">
                <a:solidFill>
                  <a:srgbClr val="0D0D0D"/>
                </a:solidFill>
                <a:effectLst/>
                <a:highlight>
                  <a:srgbClr val="FFFFFF"/>
                </a:highlight>
                <a:latin typeface="Söhne"/>
              </a:rPr>
              <a:t>Load Balancing: Distributed systems distribute workload evenly across nodes, optimizing performance and ensuring high availability.</a:t>
            </a:r>
          </a:p>
          <a:p>
            <a:pPr algn="l">
              <a:buFont typeface="Arial" panose="020B0604020202020204" pitchFamily="34" charset="0"/>
              <a:buChar char="•"/>
            </a:pPr>
            <a:r>
              <a:rPr lang="en-IN" b="0" i="0" dirty="0">
                <a:solidFill>
                  <a:srgbClr val="0D0D0D"/>
                </a:solidFill>
                <a:effectLst/>
                <a:highlight>
                  <a:srgbClr val="FFFFFF"/>
                </a:highlight>
                <a:latin typeface="Söhne"/>
              </a:rPr>
              <a:t>Fault Tolerance: They replicate data across multiple nodes, ensuring that the system remains operational even in the event of hardware failures or network issues.</a:t>
            </a:r>
          </a:p>
          <a:p>
            <a:pPr algn="l"/>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1617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7243-9F20-CB01-D330-4BA1B67B52AD}"/>
              </a:ext>
            </a:extLst>
          </p:cNvPr>
          <p:cNvSpPr>
            <a:spLocks noGrp="1"/>
          </p:cNvSpPr>
          <p:nvPr>
            <p:ph type="title"/>
          </p:nvPr>
        </p:nvSpPr>
        <p:spPr>
          <a:xfrm>
            <a:off x="565149" y="770890"/>
            <a:ext cx="8683953" cy="826682"/>
          </a:xfrm>
        </p:spPr>
        <p:txBody>
          <a:bodyPr>
            <a:normAutofit fontScale="90000"/>
          </a:bodyPr>
          <a:lstStyle/>
          <a:p>
            <a:r>
              <a:rPr lang="en-IN" b="0" i="0" dirty="0">
                <a:solidFill>
                  <a:srgbClr val="0D0D0D"/>
                </a:solidFill>
                <a:effectLst/>
                <a:highlight>
                  <a:srgbClr val="FFFFFF"/>
                </a:highlight>
                <a:latin typeface="Söhne"/>
              </a:rPr>
              <a:t>Insights Gained from Researching the Topic</a:t>
            </a:r>
            <a:endParaRPr lang="en-US" b="0" dirty="0"/>
          </a:p>
        </p:txBody>
      </p:sp>
      <p:sp>
        <p:nvSpPr>
          <p:cNvPr id="3" name="Content Placeholder 2">
            <a:extLst>
              <a:ext uri="{FF2B5EF4-FFF2-40B4-BE49-F238E27FC236}">
                <a16:creationId xmlns:a16="http://schemas.microsoft.com/office/drawing/2014/main" id="{2E4A42D4-AAFD-C629-E670-ABCB6E426C33}"/>
              </a:ext>
            </a:extLst>
          </p:cNvPr>
          <p:cNvSpPr>
            <a:spLocks noGrp="1"/>
          </p:cNvSpPr>
          <p:nvPr>
            <p:ph idx="1"/>
          </p:nvPr>
        </p:nvSpPr>
        <p:spPr>
          <a:xfrm>
            <a:off x="565150" y="1597572"/>
            <a:ext cx="8799567" cy="4163656"/>
          </a:xfrm>
        </p:spPr>
        <p:txBody>
          <a:bodyPr>
            <a:normAutofit/>
          </a:bodyPr>
          <a:lstStyle/>
          <a:p>
            <a:pPr algn="l">
              <a:buFont typeface="Arial" panose="020B0604020202020204" pitchFamily="34" charset="0"/>
              <a:buChar char="•"/>
            </a:pPr>
            <a:r>
              <a:rPr lang="en-IN" b="0" i="0" dirty="0">
                <a:solidFill>
                  <a:srgbClr val="0D0D0D"/>
                </a:solidFill>
                <a:effectLst/>
                <a:highlight>
                  <a:srgbClr val="FFFFFF"/>
                </a:highlight>
                <a:latin typeface="Söhne"/>
              </a:rPr>
              <a:t>Researching distributed database systems in social media platforms has provided valuable insights into the intricate infrastructure required to support modern technology. It has highlighted the challenges of managing massive amounts of data and the importance of scalability and fault tolerance.</a:t>
            </a:r>
          </a:p>
          <a:p>
            <a:pPr algn="l">
              <a:buFont typeface="Arial" panose="020B0604020202020204" pitchFamily="34" charset="0"/>
              <a:buChar char="•"/>
            </a:pPr>
            <a:r>
              <a:rPr lang="en-IN" b="0" i="0" dirty="0">
                <a:solidFill>
                  <a:srgbClr val="0D0D0D"/>
                </a:solidFill>
                <a:effectLst/>
                <a:highlight>
                  <a:srgbClr val="FFFFFF"/>
                </a:highlight>
                <a:latin typeface="Söhne"/>
              </a:rPr>
              <a:t>One key takeaway is the critical role of distributed database systems in enabling social media platforms to handle immense amounts of user-generated content and interactions. Additionally, the research has underscored the importance of continuous innovation and adaptation to meet the evolving needs of users.</a:t>
            </a:r>
          </a:p>
          <a:p>
            <a:endParaRPr lang="en-US" dirty="0"/>
          </a:p>
        </p:txBody>
      </p:sp>
    </p:spTree>
    <p:extLst>
      <p:ext uri="{BB962C8B-B14F-4D97-AF65-F5344CB8AC3E}">
        <p14:creationId xmlns:p14="http://schemas.microsoft.com/office/powerpoint/2010/main" val="418903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6C21CB6-953F-24BC-5B92-1F5FF5A955DC}"/>
              </a:ext>
            </a:extLst>
          </p:cNvPr>
          <p:cNvSpPr>
            <a:spLocks noGrp="1"/>
          </p:cNvSpPr>
          <p:nvPr>
            <p:ph type="title"/>
          </p:nvPr>
        </p:nvSpPr>
        <p:spPr>
          <a:xfrm>
            <a:off x="5224243" y="770890"/>
            <a:ext cx="6400999" cy="1268984"/>
          </a:xfrm>
        </p:spPr>
        <p:txBody>
          <a:bodyPr>
            <a:normAutofit/>
          </a:bodyPr>
          <a:lstStyle/>
          <a:p>
            <a:r>
              <a:rPr lang="en-US" b="0" dirty="0"/>
              <a:t>Introduction</a:t>
            </a:r>
          </a:p>
        </p:txBody>
      </p:sp>
      <p:sp>
        <p:nvSpPr>
          <p:cNvPr id="3" name="Content Placeholder 2">
            <a:extLst>
              <a:ext uri="{FF2B5EF4-FFF2-40B4-BE49-F238E27FC236}">
                <a16:creationId xmlns:a16="http://schemas.microsoft.com/office/drawing/2014/main" id="{54423785-9C3A-1CA7-4395-F6E791E4C05F}"/>
              </a:ext>
            </a:extLst>
          </p:cNvPr>
          <p:cNvSpPr>
            <a:spLocks noGrp="1"/>
          </p:cNvSpPr>
          <p:nvPr>
            <p:ph idx="1"/>
          </p:nvPr>
        </p:nvSpPr>
        <p:spPr>
          <a:xfrm>
            <a:off x="5224243" y="2160016"/>
            <a:ext cx="6400999" cy="3601212"/>
          </a:xfrm>
        </p:spPr>
        <p:txBody>
          <a:bodyPr>
            <a:normAutofit/>
          </a:bodyPr>
          <a:lstStyle/>
          <a:p>
            <a:r>
              <a:rPr lang="en-IN" sz="2200" b="0" i="0">
                <a:effectLst/>
                <a:highlight>
                  <a:srgbClr val="FFFFFF"/>
                </a:highlight>
                <a:latin typeface="Söhne"/>
              </a:rPr>
              <a:t>In today's digital age, social media has transformed the way we communicate, connect, and consume information. Platforms like Facebook, Twitter, and Instagram have become integral parts of our daily lives, influencing how we interact with one another and the world around us.</a:t>
            </a:r>
          </a:p>
          <a:p>
            <a:r>
              <a:rPr lang="en-IN" sz="2200" b="0" i="0">
                <a:effectLst/>
                <a:highlight>
                  <a:srgbClr val="FFFFFF"/>
                </a:highlight>
                <a:latin typeface="Söhne"/>
              </a:rPr>
              <a:t>With billions of users worldwide and millions of interactions happening every second, social media platforms have become massive hubs of activity, generating vast amounts of data every day.</a:t>
            </a:r>
            <a:endParaRPr lang="en-US" sz="2200"/>
          </a:p>
        </p:txBody>
      </p:sp>
      <p:pic>
        <p:nvPicPr>
          <p:cNvPr id="5" name="Picture 4" descr="A world map made of pins and strings">
            <a:extLst>
              <a:ext uri="{FF2B5EF4-FFF2-40B4-BE49-F238E27FC236}">
                <a16:creationId xmlns:a16="http://schemas.microsoft.com/office/drawing/2014/main" id="{6A1765D8-472C-6CAA-B2C3-FCDEF816EF99}"/>
              </a:ext>
            </a:extLst>
          </p:cNvPr>
          <p:cNvPicPr>
            <a:picLocks noChangeAspect="1"/>
          </p:cNvPicPr>
          <p:nvPr/>
        </p:nvPicPr>
        <p:blipFill rotWithShape="1">
          <a:blip r:embed="rId2"/>
          <a:srcRect l="28458" r="26211" b="-2"/>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7F90-D9FC-50FB-DD26-0CC014FCBA83}"/>
              </a:ext>
            </a:extLst>
          </p:cNvPr>
          <p:cNvSpPr>
            <a:spLocks noGrp="1"/>
          </p:cNvSpPr>
          <p:nvPr>
            <p:ph type="title"/>
          </p:nvPr>
        </p:nvSpPr>
        <p:spPr>
          <a:xfrm>
            <a:off x="565150" y="567560"/>
            <a:ext cx="7769553" cy="809296"/>
          </a:xfrm>
        </p:spPr>
        <p:txBody>
          <a:bodyPr>
            <a:normAutofit/>
          </a:bodyPr>
          <a:lstStyle/>
          <a:p>
            <a:r>
              <a:rPr lang="en-US" sz="3600" b="0" dirty="0"/>
              <a:t>Future Scope</a:t>
            </a:r>
          </a:p>
        </p:txBody>
      </p:sp>
      <p:graphicFrame>
        <p:nvGraphicFramePr>
          <p:cNvPr id="6" name="Content Placeholder 2">
            <a:extLst>
              <a:ext uri="{FF2B5EF4-FFF2-40B4-BE49-F238E27FC236}">
                <a16:creationId xmlns:a16="http://schemas.microsoft.com/office/drawing/2014/main" id="{C424FE7C-6A63-928A-4FB3-6D3F35930D66}"/>
              </a:ext>
            </a:extLst>
          </p:cNvPr>
          <p:cNvGraphicFramePr>
            <a:graphicFrameLocks noGrp="1"/>
          </p:cNvGraphicFramePr>
          <p:nvPr>
            <p:ph idx="1"/>
          </p:nvPr>
        </p:nvGraphicFramePr>
        <p:xfrm>
          <a:off x="565150" y="1481959"/>
          <a:ext cx="9198960" cy="427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46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EC44-B106-C7A3-22F1-4D3196501700}"/>
              </a:ext>
            </a:extLst>
          </p:cNvPr>
          <p:cNvSpPr>
            <a:spLocks noGrp="1"/>
          </p:cNvSpPr>
          <p:nvPr>
            <p:ph type="title"/>
          </p:nvPr>
        </p:nvSpPr>
        <p:spPr>
          <a:xfrm>
            <a:off x="565151" y="770890"/>
            <a:ext cx="6329636" cy="858213"/>
          </a:xfrm>
        </p:spPr>
        <p:txBody>
          <a:bodyPr/>
          <a:lstStyle/>
          <a:p>
            <a:r>
              <a:rPr lang="en-IN" sz="3600" b="0" i="0" dirty="0">
                <a:solidFill>
                  <a:srgbClr val="0D0D0D"/>
                </a:solidFill>
                <a:effectLst/>
                <a:highlight>
                  <a:srgbClr val="FFFFFF"/>
                </a:highlight>
                <a:latin typeface="Söhne"/>
              </a:rPr>
              <a:t>Conclusion</a:t>
            </a:r>
            <a:endParaRPr lang="en-US" dirty="0"/>
          </a:p>
        </p:txBody>
      </p:sp>
      <p:sp>
        <p:nvSpPr>
          <p:cNvPr id="3" name="Content Placeholder 2">
            <a:extLst>
              <a:ext uri="{FF2B5EF4-FFF2-40B4-BE49-F238E27FC236}">
                <a16:creationId xmlns:a16="http://schemas.microsoft.com/office/drawing/2014/main" id="{5839E6E4-3109-7309-A7E7-2957903FEDCA}"/>
              </a:ext>
            </a:extLst>
          </p:cNvPr>
          <p:cNvSpPr>
            <a:spLocks noGrp="1"/>
          </p:cNvSpPr>
          <p:nvPr>
            <p:ph idx="1"/>
          </p:nvPr>
        </p:nvSpPr>
        <p:spPr>
          <a:xfrm>
            <a:off x="565150" y="2160016"/>
            <a:ext cx="9219981" cy="3601212"/>
          </a:xfrm>
        </p:spPr>
        <p:txBody>
          <a:bodyPr>
            <a:normAutofit fontScale="85000" lnSpcReduction="10000"/>
          </a:bodyPr>
          <a:lstStyle/>
          <a:p>
            <a:pPr algn="l">
              <a:buFont typeface="Arial" panose="020B0604020202020204" pitchFamily="34" charset="0"/>
              <a:buChar char="•"/>
            </a:pPr>
            <a:r>
              <a:rPr lang="en-IN" b="0" i="0" dirty="0">
                <a:solidFill>
                  <a:srgbClr val="0D0D0D"/>
                </a:solidFill>
                <a:effectLst/>
                <a:highlight>
                  <a:srgbClr val="FFFFFF"/>
                </a:highlight>
                <a:latin typeface="Söhne"/>
              </a:rPr>
              <a:t>In conclusion, this presentation has highlighted the profound impact of distributed database systems on social media platforms like Facebook, Twitter, LinkedIn, and Instagram. It has emphasized the importance of scalability, fault tolerance, and high availability in ensuring the reliability and performance of these platforms.</a:t>
            </a:r>
          </a:p>
          <a:p>
            <a:pPr algn="l">
              <a:buFont typeface="Arial" panose="020B0604020202020204" pitchFamily="34" charset="0"/>
              <a:buChar char="•"/>
            </a:pPr>
            <a:r>
              <a:rPr lang="en-IN" b="0" i="0" dirty="0">
                <a:solidFill>
                  <a:srgbClr val="0D0D0D"/>
                </a:solidFill>
                <a:effectLst/>
                <a:highlight>
                  <a:srgbClr val="FFFFFF"/>
                </a:highlight>
                <a:latin typeface="Söhne"/>
              </a:rPr>
              <a:t>The research has underscored the significance of distributed database systems in supporting the scale and complexity of modern social networking, enabling seamless user experiences and fostering innovation within the industry.</a:t>
            </a:r>
          </a:p>
          <a:p>
            <a:pPr algn="l">
              <a:buFont typeface="Arial" panose="020B0604020202020204" pitchFamily="34" charset="0"/>
              <a:buChar char="•"/>
            </a:pPr>
            <a:r>
              <a:rPr lang="en-IN" b="0" i="0" dirty="0">
                <a:solidFill>
                  <a:srgbClr val="0D0D0D"/>
                </a:solidFill>
                <a:effectLst/>
                <a:highlight>
                  <a:srgbClr val="FFFFFF"/>
                </a:highlight>
                <a:latin typeface="Söhne"/>
              </a:rPr>
              <a:t>Looking ahead, it is clear that distributed database systems will continue to play a crucial role in shaping the future of social media platforms. Emerging trends such as machine learning-driven optimization and blockchain integration are poised to further enhance the scalability, reliability, and performance of these systems.</a:t>
            </a:r>
          </a:p>
          <a:p>
            <a:endParaRPr lang="en-US" dirty="0"/>
          </a:p>
        </p:txBody>
      </p:sp>
    </p:spTree>
    <p:extLst>
      <p:ext uri="{BB962C8B-B14F-4D97-AF65-F5344CB8AC3E}">
        <p14:creationId xmlns:p14="http://schemas.microsoft.com/office/powerpoint/2010/main" val="2045425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8" name="Oval 9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Oval 10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Oval 10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Oval 11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22" name="Straight Connector 12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3" name="Rectangle 1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42C00-564A-8E19-60CE-A25591633B24}"/>
              </a:ext>
            </a:extLst>
          </p:cNvPr>
          <p:cNvSpPr>
            <a:spLocks noGrp="1"/>
          </p:cNvSpPr>
          <p:nvPr>
            <p:ph type="title"/>
          </p:nvPr>
        </p:nvSpPr>
        <p:spPr>
          <a:xfrm>
            <a:off x="565150" y="768334"/>
            <a:ext cx="8791501" cy="2866405"/>
          </a:xfrm>
        </p:spPr>
        <p:txBody>
          <a:bodyPr vert="horz" lIns="91440" tIns="45720" rIns="91440" bIns="45720" rtlCol="0" anchor="t">
            <a:normAutofit/>
          </a:bodyPr>
          <a:lstStyle/>
          <a:p>
            <a:r>
              <a:rPr lang="en-US" sz="7200"/>
              <a:t>THANK YOU</a:t>
            </a:r>
          </a:p>
        </p:txBody>
      </p:sp>
      <p:cxnSp>
        <p:nvCxnSpPr>
          <p:cNvPr id="124" name="Straight Connector 123">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6" name="Oval 125">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Oval 46">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536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55E3A-6300-AF98-D713-4D1133E3E59D}"/>
              </a:ext>
            </a:extLst>
          </p:cNvPr>
          <p:cNvSpPr>
            <a:spLocks noGrp="1"/>
          </p:cNvSpPr>
          <p:nvPr>
            <p:ph idx="1"/>
          </p:nvPr>
        </p:nvSpPr>
        <p:spPr>
          <a:xfrm>
            <a:off x="586171" y="1552124"/>
            <a:ext cx="8999264" cy="3753752"/>
          </a:xfrm>
        </p:spPr>
        <p:txBody>
          <a:bodyPr>
            <a:normAutofit/>
          </a:bodyPr>
          <a:lstStyle/>
          <a:p>
            <a:r>
              <a:rPr lang="en-IN" b="0" i="0" dirty="0">
                <a:solidFill>
                  <a:srgbClr val="0D0D0D"/>
                </a:solidFill>
                <a:effectLst/>
                <a:highlight>
                  <a:srgbClr val="FFFFFF"/>
                </a:highlight>
                <a:latin typeface="Söhne"/>
              </a:rPr>
              <a:t>To support this immense scale and ensure a seamless user experience, social media platforms require robust and efficient infrastructure. One critical component of this infrastructure is distributed database systems.</a:t>
            </a:r>
          </a:p>
          <a:p>
            <a:r>
              <a:rPr lang="en-IN" b="0" i="0" dirty="0">
                <a:solidFill>
                  <a:srgbClr val="0D0D0D"/>
                </a:solidFill>
                <a:effectLst/>
                <a:highlight>
                  <a:srgbClr val="FFFFFF"/>
                </a:highlight>
                <a:latin typeface="Söhne"/>
              </a:rPr>
              <a:t>Distributed database systems are the backbone of social media platforms, enabling them to store, manage, and retrieve massive amounts of data efficiently. These systems allow platforms to scale horizontally, adding more servers and nodes as needed to handle increasing data volumes and user traffic.</a:t>
            </a:r>
            <a:endParaRPr lang="en-US" dirty="0"/>
          </a:p>
        </p:txBody>
      </p:sp>
    </p:spTree>
    <p:extLst>
      <p:ext uri="{BB962C8B-B14F-4D97-AF65-F5344CB8AC3E}">
        <p14:creationId xmlns:p14="http://schemas.microsoft.com/office/powerpoint/2010/main" val="356700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1C3BF-9BA5-257F-C632-0FE8C5B61603}"/>
              </a:ext>
            </a:extLst>
          </p:cNvPr>
          <p:cNvSpPr>
            <a:spLocks noGrp="1"/>
          </p:cNvSpPr>
          <p:nvPr>
            <p:ph idx="1"/>
          </p:nvPr>
        </p:nvSpPr>
        <p:spPr>
          <a:xfrm>
            <a:off x="554640" y="1392761"/>
            <a:ext cx="8116394" cy="3683736"/>
          </a:xfrm>
        </p:spPr>
        <p:txBody>
          <a:bodyPr>
            <a:normAutofit lnSpcReduction="10000"/>
          </a:bodyPr>
          <a:lstStyle/>
          <a:p>
            <a:r>
              <a:rPr lang="en-IN" b="0" i="0" dirty="0">
                <a:solidFill>
                  <a:srgbClr val="0D0D0D"/>
                </a:solidFill>
                <a:effectLst/>
                <a:highlight>
                  <a:srgbClr val="FFFFFF"/>
                </a:highlight>
                <a:latin typeface="Söhne"/>
              </a:rPr>
              <a:t>Without distributed database systems, platforms like Facebook would struggle to provide a seamless user experience. Tasks like loading user profiles, displaying news feeds, and processing user interactions would be slow and prone to errors.</a:t>
            </a:r>
          </a:p>
          <a:p>
            <a:r>
              <a:rPr lang="en-IN" b="0" i="0" dirty="0">
                <a:solidFill>
                  <a:srgbClr val="0D0D0D"/>
                </a:solidFill>
                <a:effectLst/>
                <a:highlight>
                  <a:srgbClr val="FFFFFF"/>
                </a:highlight>
                <a:latin typeface="Söhne"/>
              </a:rPr>
              <a:t>Social media data is not only vast but also complex, with relationships between users, their connections, and the content they interact with. Distributed database systems are designed to handle this complexity, ensuring data consistency, availability, and reliability.</a:t>
            </a:r>
            <a:endParaRPr lang="en-US" dirty="0"/>
          </a:p>
        </p:txBody>
      </p:sp>
    </p:spTree>
    <p:extLst>
      <p:ext uri="{BB962C8B-B14F-4D97-AF65-F5344CB8AC3E}">
        <p14:creationId xmlns:p14="http://schemas.microsoft.com/office/powerpoint/2010/main" val="395028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B5C6-5F99-646F-D340-E535DAF401E6}"/>
              </a:ext>
            </a:extLst>
          </p:cNvPr>
          <p:cNvSpPr>
            <a:spLocks noGrp="1"/>
          </p:cNvSpPr>
          <p:nvPr>
            <p:ph type="title"/>
          </p:nvPr>
        </p:nvSpPr>
        <p:spPr>
          <a:xfrm>
            <a:off x="565150" y="504755"/>
            <a:ext cx="8210988" cy="1184034"/>
          </a:xfrm>
        </p:spPr>
        <p:txBody>
          <a:bodyPr>
            <a:normAutofit fontScale="90000"/>
          </a:bodyPr>
          <a:lstStyle/>
          <a:p>
            <a:r>
              <a:rPr lang="en-IN" b="0" i="0" dirty="0">
                <a:solidFill>
                  <a:srgbClr val="0D0D0D"/>
                </a:solidFill>
                <a:effectLst/>
                <a:highlight>
                  <a:srgbClr val="FFFFFF"/>
                </a:highlight>
                <a:latin typeface="Söhne"/>
              </a:rPr>
              <a:t>Evolution of Distributed Database Systems in Social Media Platforms</a:t>
            </a:r>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endParaRPr lang="en-US" b="0" dirty="0"/>
          </a:p>
        </p:txBody>
      </p:sp>
      <p:sp>
        <p:nvSpPr>
          <p:cNvPr id="3" name="Content Placeholder 2">
            <a:extLst>
              <a:ext uri="{FF2B5EF4-FFF2-40B4-BE49-F238E27FC236}">
                <a16:creationId xmlns:a16="http://schemas.microsoft.com/office/drawing/2014/main" id="{F8F49281-BA24-6DF0-5B50-DBAF26093ED2}"/>
              </a:ext>
            </a:extLst>
          </p:cNvPr>
          <p:cNvSpPr>
            <a:spLocks noGrp="1"/>
          </p:cNvSpPr>
          <p:nvPr>
            <p:ph idx="1"/>
          </p:nvPr>
        </p:nvSpPr>
        <p:spPr>
          <a:xfrm>
            <a:off x="565150" y="1881352"/>
            <a:ext cx="8557829" cy="3879876"/>
          </a:xfrm>
        </p:spPr>
        <p:txBody>
          <a:bodyPr>
            <a:normAutofit/>
          </a:bodyPr>
          <a:lstStyle/>
          <a:p>
            <a:r>
              <a:rPr lang="en-IN" b="0" i="0" dirty="0">
                <a:solidFill>
                  <a:srgbClr val="0D0D0D"/>
                </a:solidFill>
                <a:effectLst/>
                <a:highlight>
                  <a:srgbClr val="FFFFFF"/>
                </a:highlight>
                <a:latin typeface="Söhne"/>
              </a:rPr>
              <a:t>The evolution of distributed database systems in social media platforms can be traced back to the early 2000s when social networking sites began to gain popularity. Initially, these platforms relied on centralized architectures, where all data was stored and managed on a single server.</a:t>
            </a:r>
          </a:p>
          <a:p>
            <a:r>
              <a:rPr lang="en-IN" b="0" i="0" dirty="0">
                <a:solidFill>
                  <a:srgbClr val="0D0D0D"/>
                </a:solidFill>
                <a:effectLst/>
                <a:highlight>
                  <a:srgbClr val="FFFFFF"/>
                </a:highlight>
                <a:latin typeface="Söhne"/>
              </a:rPr>
              <a:t>One of the earliest milestones in the adoption of distributed systems was the emergence of platforms like Friendster and </a:t>
            </a:r>
            <a:r>
              <a:rPr lang="en-IN" b="0" i="0" dirty="0" err="1">
                <a:solidFill>
                  <a:srgbClr val="0D0D0D"/>
                </a:solidFill>
                <a:effectLst/>
                <a:highlight>
                  <a:srgbClr val="FFFFFF"/>
                </a:highlight>
                <a:latin typeface="Söhne"/>
              </a:rPr>
              <a:t>MySpace</a:t>
            </a:r>
            <a:r>
              <a:rPr lang="en-IN" b="0" i="0" dirty="0">
                <a:solidFill>
                  <a:srgbClr val="0D0D0D"/>
                </a:solidFill>
                <a:effectLst/>
                <a:highlight>
                  <a:srgbClr val="FFFFFF"/>
                </a:highlight>
                <a:latin typeface="Söhne"/>
              </a:rPr>
              <a:t>, which struggled to cope with the rapid growth of their user bases and the increasing volume of data generated by users.</a:t>
            </a:r>
            <a:endParaRPr lang="en-US" dirty="0"/>
          </a:p>
        </p:txBody>
      </p:sp>
    </p:spTree>
    <p:extLst>
      <p:ext uri="{BB962C8B-B14F-4D97-AF65-F5344CB8AC3E}">
        <p14:creationId xmlns:p14="http://schemas.microsoft.com/office/powerpoint/2010/main" val="358804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3BA8F-5D4B-5948-0154-B013153AD655}"/>
              </a:ext>
            </a:extLst>
          </p:cNvPr>
          <p:cNvSpPr>
            <a:spLocks noGrp="1"/>
          </p:cNvSpPr>
          <p:nvPr>
            <p:ph idx="1"/>
          </p:nvPr>
        </p:nvSpPr>
        <p:spPr>
          <a:xfrm>
            <a:off x="617702" y="1245616"/>
            <a:ext cx="8368643" cy="4104150"/>
          </a:xfrm>
        </p:spPr>
        <p:txBody>
          <a:bodyPr>
            <a:normAutofit/>
          </a:bodyPr>
          <a:lstStyle/>
          <a:p>
            <a:r>
              <a:rPr lang="en-IN" b="0" i="0" dirty="0">
                <a:solidFill>
                  <a:srgbClr val="0D0D0D"/>
                </a:solidFill>
                <a:effectLst/>
                <a:highlight>
                  <a:srgbClr val="FFFFFF"/>
                </a:highlight>
                <a:latin typeface="Söhne"/>
              </a:rPr>
              <a:t>Early social networking sites faced challenges related to scalability, as centralized architectures were unable to handle the growing number of users and the increasing complexity of social interactions. Performance issues, such as slow loading times and service disruptions, were common.</a:t>
            </a:r>
          </a:p>
          <a:p>
            <a:r>
              <a:rPr lang="en-IN" b="0" i="0" dirty="0">
                <a:solidFill>
                  <a:srgbClr val="0D0D0D"/>
                </a:solidFill>
                <a:effectLst/>
                <a:highlight>
                  <a:srgbClr val="FFFFFF"/>
                </a:highlight>
                <a:latin typeface="Söhne"/>
              </a:rPr>
              <a:t>The adoption of distributed database systems, such as MySQL Cluster and Apache Cassandra, marked a significant shift in how social media platforms managed their data. These systems allowed platforms to distribute data across multiple nodes, improving scalability and performance.</a:t>
            </a:r>
            <a:endParaRPr lang="en-US" dirty="0"/>
          </a:p>
        </p:txBody>
      </p:sp>
    </p:spTree>
    <p:extLst>
      <p:ext uri="{BB962C8B-B14F-4D97-AF65-F5344CB8AC3E}">
        <p14:creationId xmlns:p14="http://schemas.microsoft.com/office/powerpoint/2010/main" val="46233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1100C-580B-D370-1B82-FAC47D97B784}"/>
              </a:ext>
            </a:extLst>
          </p:cNvPr>
          <p:cNvSpPr>
            <a:spLocks noGrp="1"/>
          </p:cNvSpPr>
          <p:nvPr>
            <p:ph idx="1"/>
          </p:nvPr>
        </p:nvSpPr>
        <p:spPr>
          <a:xfrm>
            <a:off x="533619" y="1130001"/>
            <a:ext cx="8347622" cy="4156702"/>
          </a:xfrm>
        </p:spPr>
        <p:txBody>
          <a:bodyPr>
            <a:normAutofit lnSpcReduction="10000"/>
          </a:bodyPr>
          <a:lstStyle/>
          <a:p>
            <a:r>
              <a:rPr lang="en-IN" b="0" i="0" dirty="0">
                <a:solidFill>
                  <a:srgbClr val="0D0D0D"/>
                </a:solidFill>
                <a:effectLst/>
                <a:highlight>
                  <a:srgbClr val="FFFFFF"/>
                </a:highlight>
                <a:latin typeface="Söhne"/>
              </a:rPr>
              <a:t>The transition to distributed architectures revolutionized scalability and performance in social media platforms. By distributing data across multiple nodes, platforms were able to scale horizontally, adding more servers and nodes to accommodate growing user bases and data volumes. This approach also improved fault tolerance, as data was replicated across multiple nodes, ensuring high availability.</a:t>
            </a:r>
          </a:p>
          <a:p>
            <a:r>
              <a:rPr lang="en-IN" b="0" i="0" dirty="0">
                <a:solidFill>
                  <a:srgbClr val="0D0D0D"/>
                </a:solidFill>
                <a:effectLst/>
                <a:highlight>
                  <a:srgbClr val="FFFFFF"/>
                </a:highlight>
                <a:latin typeface="Söhne"/>
              </a:rPr>
              <a:t>Overall, the shift from centralized to distributed architectures has had a profound impact on the social media industry, enabling platforms to provide a seamless user experience and support the massive scale of modern social networking.</a:t>
            </a:r>
            <a:endParaRPr lang="en-US" dirty="0"/>
          </a:p>
        </p:txBody>
      </p:sp>
    </p:spTree>
    <p:extLst>
      <p:ext uri="{BB962C8B-B14F-4D97-AF65-F5344CB8AC3E}">
        <p14:creationId xmlns:p14="http://schemas.microsoft.com/office/powerpoint/2010/main" val="78388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DE02-3907-D36E-DA74-424FF87694BB}"/>
              </a:ext>
            </a:extLst>
          </p:cNvPr>
          <p:cNvSpPr>
            <a:spLocks noGrp="1"/>
          </p:cNvSpPr>
          <p:nvPr>
            <p:ph type="title"/>
          </p:nvPr>
        </p:nvSpPr>
        <p:spPr>
          <a:xfrm>
            <a:off x="566927" y="768096"/>
            <a:ext cx="8692687" cy="682332"/>
          </a:xfrm>
        </p:spPr>
        <p:txBody>
          <a:bodyPr>
            <a:normAutofit fontScale="90000"/>
          </a:bodyPr>
          <a:lstStyle/>
          <a:p>
            <a:r>
              <a:rPr lang="en-IN" b="0" i="0" dirty="0">
                <a:solidFill>
                  <a:srgbClr val="0D0D0D"/>
                </a:solidFill>
                <a:effectLst/>
                <a:highlight>
                  <a:srgbClr val="FFFFFF"/>
                </a:highlight>
                <a:latin typeface="Söhne"/>
              </a:rPr>
              <a:t>Key Features of Distributed Database Systems</a:t>
            </a:r>
            <a:endParaRPr lang="en-US" b="0" dirty="0"/>
          </a:p>
        </p:txBody>
      </p:sp>
      <p:sp>
        <p:nvSpPr>
          <p:cNvPr id="3" name="Text Placeholder 2">
            <a:extLst>
              <a:ext uri="{FF2B5EF4-FFF2-40B4-BE49-F238E27FC236}">
                <a16:creationId xmlns:a16="http://schemas.microsoft.com/office/drawing/2014/main" id="{22D27AA1-3776-1826-2480-6F0CB189643A}"/>
              </a:ext>
            </a:extLst>
          </p:cNvPr>
          <p:cNvSpPr>
            <a:spLocks noGrp="1"/>
          </p:cNvSpPr>
          <p:nvPr>
            <p:ph type="body" idx="1"/>
          </p:nvPr>
        </p:nvSpPr>
        <p:spPr>
          <a:xfrm>
            <a:off x="656743" y="1450428"/>
            <a:ext cx="5239512" cy="823912"/>
          </a:xfrm>
        </p:spPr>
        <p:txBody>
          <a:bodyPr/>
          <a:lstStyle/>
          <a:p>
            <a:r>
              <a:rPr lang="en-IN" b="1" i="0">
                <a:solidFill>
                  <a:srgbClr val="0D0D0D"/>
                </a:solidFill>
                <a:effectLst/>
                <a:highlight>
                  <a:srgbClr val="FFFFFF"/>
                </a:highlight>
                <a:latin typeface="Söhne"/>
              </a:rPr>
              <a:t>Partitioning</a:t>
            </a:r>
            <a:endParaRPr lang="en-US" dirty="0"/>
          </a:p>
        </p:txBody>
      </p:sp>
      <p:sp>
        <p:nvSpPr>
          <p:cNvPr id="4" name="Content Placeholder 3">
            <a:extLst>
              <a:ext uri="{FF2B5EF4-FFF2-40B4-BE49-F238E27FC236}">
                <a16:creationId xmlns:a16="http://schemas.microsoft.com/office/drawing/2014/main" id="{6F2A25F9-FCEC-EC5C-6260-6C1EB5A79CDF}"/>
              </a:ext>
            </a:extLst>
          </p:cNvPr>
          <p:cNvSpPr>
            <a:spLocks noGrp="1"/>
          </p:cNvSpPr>
          <p:nvPr>
            <p:ph sz="half" idx="2"/>
          </p:nvPr>
        </p:nvSpPr>
        <p:spPr>
          <a:xfrm>
            <a:off x="656743" y="2527516"/>
            <a:ext cx="5239512" cy="3233709"/>
          </a:xfrm>
        </p:spPr>
        <p:txBody>
          <a:bodyPr>
            <a:normAutofit fontScale="92500" lnSpcReduction="10000"/>
          </a:bodyPr>
          <a:lstStyle/>
          <a:p>
            <a:r>
              <a:rPr lang="en-IN" b="0" i="0">
                <a:solidFill>
                  <a:srgbClr val="0D0D0D"/>
                </a:solidFill>
                <a:effectLst/>
                <a:highlight>
                  <a:srgbClr val="FFFFFF"/>
                </a:highlight>
                <a:latin typeface="Söhne"/>
              </a:rPr>
              <a:t>Data partitioning is the process of dividing a database into smaller, more manageable parts called partitions.</a:t>
            </a:r>
          </a:p>
          <a:p>
            <a:r>
              <a:rPr lang="en-IN" b="0" i="0">
                <a:solidFill>
                  <a:srgbClr val="0D0D0D"/>
                </a:solidFill>
                <a:effectLst/>
                <a:highlight>
                  <a:srgbClr val="FFFFFF"/>
                </a:highlight>
                <a:latin typeface="Söhne"/>
              </a:rPr>
              <a:t>Partitioning allows for parallel processing, where multiple nodes can work on different partitions simultaneously, improving overall query performance and scalability.</a:t>
            </a:r>
            <a:endParaRPr lang="en-IN">
              <a:solidFill>
                <a:srgbClr val="0D0D0D"/>
              </a:solidFill>
              <a:highlight>
                <a:srgbClr val="FFFFFF"/>
              </a:highlight>
              <a:latin typeface="Söhne"/>
            </a:endParaRPr>
          </a:p>
          <a:p>
            <a:r>
              <a:rPr lang="en-IN" b="0" i="0">
                <a:solidFill>
                  <a:srgbClr val="0D0D0D"/>
                </a:solidFill>
                <a:effectLst/>
                <a:highlight>
                  <a:srgbClr val="FFFFFF"/>
                </a:highlight>
                <a:latin typeface="Söhne"/>
              </a:rPr>
              <a:t>For example, in a social media platform, user data could be partitioned based on geographic regions, allowing queries for users in specific regions to be processed more efficiently.</a:t>
            </a:r>
            <a:endParaRPr lang="en-US" dirty="0"/>
          </a:p>
        </p:txBody>
      </p:sp>
      <p:sp>
        <p:nvSpPr>
          <p:cNvPr id="5" name="Text Placeholder 4">
            <a:extLst>
              <a:ext uri="{FF2B5EF4-FFF2-40B4-BE49-F238E27FC236}">
                <a16:creationId xmlns:a16="http://schemas.microsoft.com/office/drawing/2014/main" id="{8F155CC4-FD7F-F554-7626-FB81AD071DE1}"/>
              </a:ext>
            </a:extLst>
          </p:cNvPr>
          <p:cNvSpPr>
            <a:spLocks noGrp="1"/>
          </p:cNvSpPr>
          <p:nvPr>
            <p:ph type="body" sz="quarter" idx="3"/>
          </p:nvPr>
        </p:nvSpPr>
        <p:spPr>
          <a:xfrm>
            <a:off x="6274725" y="1450428"/>
            <a:ext cx="5239512" cy="823912"/>
          </a:xfrm>
        </p:spPr>
        <p:txBody>
          <a:bodyPr/>
          <a:lstStyle/>
          <a:p>
            <a:r>
              <a:rPr lang="en-IN" b="1" i="0">
                <a:solidFill>
                  <a:srgbClr val="0D0D0D"/>
                </a:solidFill>
                <a:effectLst/>
                <a:highlight>
                  <a:srgbClr val="FFFFFF"/>
                </a:highlight>
                <a:latin typeface="Söhne"/>
              </a:rPr>
              <a:t>Replication</a:t>
            </a:r>
            <a:endParaRPr lang="en-US" dirty="0"/>
          </a:p>
        </p:txBody>
      </p:sp>
      <p:sp>
        <p:nvSpPr>
          <p:cNvPr id="6" name="Content Placeholder 5">
            <a:extLst>
              <a:ext uri="{FF2B5EF4-FFF2-40B4-BE49-F238E27FC236}">
                <a16:creationId xmlns:a16="http://schemas.microsoft.com/office/drawing/2014/main" id="{6264FFD6-FD67-293C-1962-8954D82F7EA5}"/>
              </a:ext>
            </a:extLst>
          </p:cNvPr>
          <p:cNvSpPr>
            <a:spLocks noGrp="1"/>
          </p:cNvSpPr>
          <p:nvPr>
            <p:ph sz="quarter" idx="4"/>
          </p:nvPr>
        </p:nvSpPr>
        <p:spPr>
          <a:xfrm>
            <a:off x="6383066" y="2527516"/>
            <a:ext cx="5239512" cy="3233709"/>
          </a:xfrm>
        </p:spPr>
        <p:txBody>
          <a:bodyPr>
            <a:normAutofit fontScale="92500" lnSpcReduction="10000"/>
          </a:bodyPr>
          <a:lstStyle/>
          <a:p>
            <a:r>
              <a:rPr lang="en-IN" b="0" i="0">
                <a:solidFill>
                  <a:srgbClr val="0D0D0D"/>
                </a:solidFill>
                <a:effectLst/>
                <a:highlight>
                  <a:srgbClr val="FFFFFF"/>
                </a:highlight>
                <a:latin typeface="Söhne"/>
              </a:rPr>
              <a:t>Replication involves creating and maintaining copies of data across multiple nodes in a distributed database system.</a:t>
            </a:r>
          </a:p>
          <a:p>
            <a:r>
              <a:rPr lang="en-IN" b="0" i="0">
                <a:solidFill>
                  <a:srgbClr val="0D0D0D"/>
                </a:solidFill>
                <a:effectLst/>
                <a:highlight>
                  <a:srgbClr val="FFFFFF"/>
                </a:highlight>
                <a:latin typeface="Söhne"/>
              </a:rPr>
              <a:t>Replication is crucial for fault tolerance, as it ensures that data remains accessible even if some nodes fail.</a:t>
            </a:r>
            <a:endParaRPr lang="en-IN">
              <a:solidFill>
                <a:srgbClr val="0D0D0D"/>
              </a:solidFill>
              <a:highlight>
                <a:srgbClr val="FFFFFF"/>
              </a:highlight>
              <a:latin typeface="Söhne"/>
            </a:endParaRPr>
          </a:p>
          <a:p>
            <a:r>
              <a:rPr lang="en-IN" b="0" i="0">
                <a:solidFill>
                  <a:srgbClr val="0D0D0D"/>
                </a:solidFill>
                <a:effectLst/>
                <a:highlight>
                  <a:srgbClr val="FFFFFF"/>
                </a:highlight>
                <a:latin typeface="Söhne"/>
              </a:rPr>
              <a:t>By replicating data, distributed database systems can ensure high availability, allowing users to access data even during network failures or maintenance activities.</a:t>
            </a:r>
            <a:endParaRPr lang="en-US" dirty="0"/>
          </a:p>
        </p:txBody>
      </p:sp>
    </p:spTree>
    <p:extLst>
      <p:ext uri="{BB962C8B-B14F-4D97-AF65-F5344CB8AC3E}">
        <p14:creationId xmlns:p14="http://schemas.microsoft.com/office/powerpoint/2010/main" val="241269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95A9BB-0B99-DA44-729C-0637C2B0C6A7}"/>
              </a:ext>
            </a:extLst>
          </p:cNvPr>
          <p:cNvSpPr>
            <a:spLocks noGrp="1"/>
          </p:cNvSpPr>
          <p:nvPr>
            <p:ph type="body" idx="1"/>
          </p:nvPr>
        </p:nvSpPr>
        <p:spPr>
          <a:xfrm>
            <a:off x="562149" y="442363"/>
            <a:ext cx="5239512" cy="823912"/>
          </a:xfrm>
        </p:spPr>
        <p:txBody>
          <a:bodyPr/>
          <a:lstStyle/>
          <a:p>
            <a:r>
              <a:rPr lang="en-IN" b="1" i="0" dirty="0">
                <a:solidFill>
                  <a:srgbClr val="0D0D0D"/>
                </a:solidFill>
                <a:effectLst/>
                <a:highlight>
                  <a:srgbClr val="FFFFFF"/>
                </a:highlight>
                <a:latin typeface="Söhne"/>
              </a:rPr>
              <a:t>Consistency Models</a:t>
            </a:r>
            <a:endParaRPr lang="en-US" dirty="0"/>
          </a:p>
        </p:txBody>
      </p:sp>
      <p:sp>
        <p:nvSpPr>
          <p:cNvPr id="4" name="Content Placeholder 3">
            <a:extLst>
              <a:ext uri="{FF2B5EF4-FFF2-40B4-BE49-F238E27FC236}">
                <a16:creationId xmlns:a16="http://schemas.microsoft.com/office/drawing/2014/main" id="{C26DF35B-F170-8C8E-2980-0758DDBD58F7}"/>
              </a:ext>
            </a:extLst>
          </p:cNvPr>
          <p:cNvSpPr>
            <a:spLocks noGrp="1"/>
          </p:cNvSpPr>
          <p:nvPr>
            <p:ph sz="half" idx="2"/>
          </p:nvPr>
        </p:nvSpPr>
        <p:spPr>
          <a:xfrm>
            <a:off x="562149" y="1529033"/>
            <a:ext cx="5239512" cy="4232192"/>
          </a:xfrm>
        </p:spPr>
        <p:txBody>
          <a:bodyPr>
            <a:normAutofit lnSpcReduction="10000"/>
          </a:bodyPr>
          <a:lstStyle/>
          <a:p>
            <a:r>
              <a:rPr lang="en-IN" b="0" i="0" dirty="0">
                <a:solidFill>
                  <a:srgbClr val="0D0D0D"/>
                </a:solidFill>
                <a:effectLst/>
                <a:highlight>
                  <a:srgbClr val="FFFFFF"/>
                </a:highlight>
                <a:latin typeface="Söhne"/>
              </a:rPr>
              <a:t>Consistency models define how and when updates to data are propagated across distributed nodes.</a:t>
            </a:r>
          </a:p>
          <a:p>
            <a:r>
              <a:rPr lang="en-IN" b="0" i="0" dirty="0">
                <a:solidFill>
                  <a:srgbClr val="0D0D0D"/>
                </a:solidFill>
                <a:effectLst/>
                <a:highlight>
                  <a:srgbClr val="FFFFFF"/>
                </a:highlight>
                <a:latin typeface="Söhne"/>
              </a:rPr>
              <a:t>One common consistency model in social media platforms is eventual consistency, where updates are eventually propagated to all nodes, ensuring availability even in the presence of network partitions.</a:t>
            </a:r>
          </a:p>
          <a:p>
            <a:r>
              <a:rPr lang="en-IN" b="0" i="0" dirty="0">
                <a:solidFill>
                  <a:srgbClr val="0D0D0D"/>
                </a:solidFill>
                <a:effectLst/>
                <a:highlight>
                  <a:srgbClr val="FFFFFF"/>
                </a:highlight>
                <a:latin typeface="Söhne"/>
              </a:rPr>
              <a:t>Some platforms may opt for strong consistency models, where updates are immediately propagated to all nodes, ensuring data consistency but potentially impacting performance.</a:t>
            </a:r>
            <a:endParaRPr lang="en-US" dirty="0"/>
          </a:p>
        </p:txBody>
      </p:sp>
      <p:sp>
        <p:nvSpPr>
          <p:cNvPr id="5" name="Text Placeholder 4">
            <a:extLst>
              <a:ext uri="{FF2B5EF4-FFF2-40B4-BE49-F238E27FC236}">
                <a16:creationId xmlns:a16="http://schemas.microsoft.com/office/drawing/2014/main" id="{0A4F3B38-39B7-23AB-9ADE-277E5EE6BEF3}"/>
              </a:ext>
            </a:extLst>
          </p:cNvPr>
          <p:cNvSpPr>
            <a:spLocks noGrp="1"/>
          </p:cNvSpPr>
          <p:nvPr>
            <p:ph type="body" sz="quarter" idx="3"/>
          </p:nvPr>
        </p:nvSpPr>
        <p:spPr>
          <a:xfrm>
            <a:off x="6225410" y="442363"/>
            <a:ext cx="5239512" cy="823912"/>
          </a:xfrm>
        </p:spPr>
        <p:txBody>
          <a:bodyPr/>
          <a:lstStyle/>
          <a:p>
            <a:r>
              <a:rPr lang="en-IN" b="1" i="0" dirty="0">
                <a:solidFill>
                  <a:srgbClr val="0D0D0D"/>
                </a:solidFill>
                <a:effectLst/>
                <a:highlight>
                  <a:srgbClr val="FFFFFF"/>
                </a:highlight>
                <a:latin typeface="Söhne"/>
              </a:rPr>
              <a:t>Query Optimization</a:t>
            </a:r>
            <a:endParaRPr lang="en-US" dirty="0"/>
          </a:p>
        </p:txBody>
      </p:sp>
      <p:sp>
        <p:nvSpPr>
          <p:cNvPr id="6" name="Content Placeholder 5">
            <a:extLst>
              <a:ext uri="{FF2B5EF4-FFF2-40B4-BE49-F238E27FC236}">
                <a16:creationId xmlns:a16="http://schemas.microsoft.com/office/drawing/2014/main" id="{EC8EACEE-386A-09A6-7BD7-92742FBF5410}"/>
              </a:ext>
            </a:extLst>
          </p:cNvPr>
          <p:cNvSpPr>
            <a:spLocks noGrp="1"/>
          </p:cNvSpPr>
          <p:nvPr>
            <p:ph sz="quarter" idx="4"/>
          </p:nvPr>
        </p:nvSpPr>
        <p:spPr>
          <a:xfrm>
            <a:off x="6225410" y="1529033"/>
            <a:ext cx="5239512" cy="4232192"/>
          </a:xfrm>
        </p:spPr>
        <p:txBody>
          <a:bodyPr>
            <a:normAutofit lnSpcReduction="10000"/>
          </a:bodyPr>
          <a:lstStyle/>
          <a:p>
            <a:r>
              <a:rPr lang="en-IN" b="0" i="0" dirty="0">
                <a:solidFill>
                  <a:srgbClr val="0D0D0D"/>
                </a:solidFill>
                <a:effectLst/>
                <a:highlight>
                  <a:srgbClr val="FFFFFF"/>
                </a:highlight>
                <a:latin typeface="Söhne"/>
              </a:rPr>
              <a:t>Query optimization techniques are used to improve the efficiency of data retrieval operations in distributed database systems.</a:t>
            </a:r>
          </a:p>
          <a:p>
            <a:r>
              <a:rPr lang="en-IN" b="0" i="0" dirty="0">
                <a:solidFill>
                  <a:srgbClr val="0D0D0D"/>
                </a:solidFill>
                <a:effectLst/>
                <a:highlight>
                  <a:srgbClr val="FFFFFF"/>
                </a:highlight>
                <a:latin typeface="Söhne"/>
              </a:rPr>
              <a:t>In social media platforms, where complex queries involving multiple data sources are common, query optimization is crucial for ensuring fast and accurate query results.</a:t>
            </a:r>
            <a:endParaRPr lang="en-IN" dirty="0">
              <a:solidFill>
                <a:srgbClr val="0D0D0D"/>
              </a:solidFill>
              <a:highlight>
                <a:srgbClr val="FFFFFF"/>
              </a:highlight>
              <a:latin typeface="Söhne"/>
            </a:endParaRPr>
          </a:p>
          <a:p>
            <a:r>
              <a:rPr lang="en-IN" b="0" i="0" dirty="0">
                <a:solidFill>
                  <a:srgbClr val="0D0D0D"/>
                </a:solidFill>
                <a:effectLst/>
                <a:highlight>
                  <a:srgbClr val="FFFFFF"/>
                </a:highlight>
                <a:latin typeface="Söhne"/>
              </a:rPr>
              <a:t>Techniques such as index selection, query rewriting, and parallel query processing can significantly improve query performance in distributed systems.</a:t>
            </a:r>
            <a:endParaRPr lang="en-US" dirty="0"/>
          </a:p>
        </p:txBody>
      </p:sp>
    </p:spTree>
    <p:extLst>
      <p:ext uri="{BB962C8B-B14F-4D97-AF65-F5344CB8AC3E}">
        <p14:creationId xmlns:p14="http://schemas.microsoft.com/office/powerpoint/2010/main" val="1067301543"/>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263820"/>
      </a:dk2>
      <a:lt2>
        <a:srgbClr val="E7E2E8"/>
      </a:lt2>
      <a:accent1>
        <a:srgbClr val="61B546"/>
      </a:accent1>
      <a:accent2>
        <a:srgbClr val="8EAA57"/>
      </a:accent2>
      <a:accent3>
        <a:srgbClr val="42B556"/>
      </a:accent3>
      <a:accent4>
        <a:srgbClr val="CB58E1"/>
      </a:accent4>
      <a:accent5>
        <a:srgbClr val="E676C9"/>
      </a:accent5>
      <a:accent6>
        <a:srgbClr val="E15884"/>
      </a:accent6>
      <a:hlink>
        <a:srgbClr val="9D69A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2356</Words>
  <Application>Microsoft Macintosh PowerPoint</Application>
  <PresentationFormat>Widescreen</PresentationFormat>
  <Paragraphs>97</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Neue Haas Grotesk Text Pro</vt:lpstr>
      <vt:lpstr>Söhne</vt:lpstr>
      <vt:lpstr>PunchcardVTI</vt:lpstr>
      <vt:lpstr>Scaling Social Media: A Study on Distributed Database Systems in Modern Platforms like Facebook</vt:lpstr>
      <vt:lpstr>Introduction</vt:lpstr>
      <vt:lpstr>PowerPoint Presentation</vt:lpstr>
      <vt:lpstr>PowerPoint Presentation</vt:lpstr>
      <vt:lpstr>Evolution of Distributed Database Systems in Social Media Platforms   </vt:lpstr>
      <vt:lpstr>PowerPoint Presentation</vt:lpstr>
      <vt:lpstr>PowerPoint Presentation</vt:lpstr>
      <vt:lpstr>Key Features of Distributed Database Systems</vt:lpstr>
      <vt:lpstr>PowerPoint Presentation</vt:lpstr>
      <vt:lpstr>Industry Usage of Distributed Database Systems</vt:lpstr>
      <vt:lpstr>PowerPoint Presentation</vt:lpstr>
      <vt:lpstr>Facebook's Use of Apache Cassandra and Apache HBase</vt:lpstr>
      <vt:lpstr>Twitter's Use of Manhattan</vt:lpstr>
      <vt:lpstr>LinkedIn's Use of Apache Kafka</vt:lpstr>
      <vt:lpstr>Ensuring Compliance</vt:lpstr>
      <vt:lpstr>Audit Trails</vt:lpstr>
      <vt:lpstr>Enhancing Security </vt:lpstr>
      <vt:lpstr>Improving Performance and Reliability </vt:lpstr>
      <vt:lpstr>Insights Gained from Researching the Topic</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Social Media: A Study on Distributed Database Systems in Modern Platforms like Facebook</dc:title>
  <dc:creator>Kotha, Priyatham Prem Kumar</dc:creator>
  <cp:lastModifiedBy>Kotha, Priyatham Prem Kumar</cp:lastModifiedBy>
  <cp:revision>1</cp:revision>
  <dcterms:created xsi:type="dcterms:W3CDTF">2024-04-15T23:25:43Z</dcterms:created>
  <dcterms:modified xsi:type="dcterms:W3CDTF">2024-04-22T22:33:31Z</dcterms:modified>
</cp:coreProperties>
</file>