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428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asunm1661unm1661m2208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381000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1836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420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345059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148841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35013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825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595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2024-03-28T17:07:22Z</dcterms:created>
  <dcterms:modified xsi:type="dcterms:W3CDTF">2024-09-30T10:22:31Z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23568fbac6b24fc596de5054f5f6492b</vt:lpwstr>
  </property>
</Properties>
</file>