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1869441"/>
          </a:xfrm>
          <a:prstGeom prst="rect"/>
          <a:noFill/>
        </p:spPr>
        <p:txBody>
          <a:bodyPr rtlCol="0" wrap="square">
            <a:spAutoFit/>
          </a:bodyPr>
          <a:p>
            <a:r>
              <a:rPr b="0" sz="2400" lang="en-US"/>
              <a:t>STUDENT NAME:</a:t>
            </a:r>
            <a:r>
              <a:rPr b="0" sz="2400" lang="en-US"/>
              <a:t>P</a:t>
            </a:r>
            <a:r>
              <a:rPr b="0" sz="2400" lang="en-US"/>
              <a:t>R</a:t>
            </a:r>
            <a:r>
              <a:rPr b="0" sz="2400" lang="en-US"/>
              <a:t>E</a:t>
            </a:r>
            <a:r>
              <a:rPr b="0" sz="2400" lang="en-US"/>
              <a:t>M</a:t>
            </a:r>
            <a:r>
              <a:rPr b="0" sz="2400" lang="en-US"/>
              <a:t> </a:t>
            </a:r>
            <a:r>
              <a:rPr b="0" sz="2400" lang="en-US"/>
              <a:t>K</a:t>
            </a:r>
            <a:r>
              <a:rPr b="0" sz="2400" lang="en-US"/>
              <a:t>U</a:t>
            </a:r>
            <a:r>
              <a:rPr b="0" sz="2400" lang="en-US"/>
              <a:t>M</a:t>
            </a:r>
            <a:r>
              <a:rPr b="0" sz="2400" lang="en-US"/>
              <a:t>A</a:t>
            </a:r>
            <a:r>
              <a:rPr b="0" sz="2400" lang="en-US"/>
              <a:t>R</a:t>
            </a:r>
            <a:r>
              <a:rPr b="0" sz="2400" lang="en-US"/>
              <a:t> </a:t>
            </a:r>
            <a:r>
              <a:rPr b="0" sz="2400" lang="en-US"/>
              <a:t>J</a:t>
            </a:r>
            <a:endParaRPr b="0" dirty="0" sz="2400" lang="en-US"/>
          </a:p>
          <a:p>
            <a:r>
              <a:rPr b="0" dirty="0" sz="2400" lang="en-US"/>
              <a:t>REGISTER NO:</a:t>
            </a:r>
            <a:r>
              <a:rPr b="0" dirty="0" sz="2400" lang="en-US"/>
              <a:t>asunm1611d22cm1</a:t>
            </a:r>
            <a:r>
              <a:rPr b="0" dirty="0" sz="2400" lang="en-US"/>
              <a:t>4</a:t>
            </a:r>
            <a:r>
              <a:rPr b="0" dirty="0" sz="2400" lang="en-US"/>
              <a:t>0</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4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103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6769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847849"/>
            <a:ext cx="9185375" cy="2895601"/>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499111"/>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2024-03-26T21:07:00Z</dcterms:created>
  <dcterms:modified xsi:type="dcterms:W3CDTF">2024-09-09T05:12:45Z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23d21504da5842558c0465e35ad24648</vt:lpwstr>
  </property>
  <property fmtid="{D5CDD505-2E9C-101B-9397-08002B2CF9AE}" pid="5" name="KSOProductBuildVer">
    <vt:lpwstr>1033-12.2.0.17562</vt:lpwstr>
  </property>
</Properties>
</file>