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6" autoAdjust="0"/>
    <p:restoredTop sz="99500" autoAdjust="0"/>
  </p:normalViewPr>
  <p:slideViewPr>
    <p:cSldViewPr snapToGrid="0">
      <p:cViewPr varScale="1">
        <p:scale>
          <a:sx n="112" d="100"/>
          <a:sy n="112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>
            <a:off x="4021139" y="9720264"/>
            <a:ext cx="3076575" cy="51276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‹#›</a:t>
            </a:fld>
            <a:endParaRPr lang="zh-CN" altLang="en-US" sz="11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2" y="1"/>
            <a:ext cx="3076575" cy="5127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>
              <a:avLst/>
            </a:prstTxWarp>
          </a:bodyPr>
          <a:lstStyle/>
          <a:p>
            <a:pPr algn="l"/>
            <a:endParaRPr lang="zh-CN" altLang="en-US" sz="11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4021139" y="1"/>
            <a:ext cx="3076575" cy="5127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>
              <a:avLst/>
            </a:prstTxWarp>
          </a:bodyPr>
          <a:lstStyle/>
          <a:p>
            <a:pPr algn="r"/>
            <a:endParaRPr lang="zh-CN" altLang="en-US" sz="11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10" name="文本框"/>
          <p:cNvSpPr>
            <a:spLocks noGrp="1"/>
          </p:cNvSpPr>
          <p:nvPr>
            <p:ph type="body" idx="3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2" y="9720264"/>
            <a:ext cx="3076575" cy="51276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>
              <a:avLst/>
            </a:prstTxWarp>
          </a:bodyPr>
          <a:lstStyle/>
          <a:p>
            <a:pPr algn="l"/>
            <a:endParaRPr lang="zh-CN" altLang="en-US" sz="11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8852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34" charset="0"/>
        <a:ea typeface="宋体" charset="0"/>
        <a:cs typeface="Calibri" charset="0"/>
      </a:defRPr>
    </a:lvl1pPr>
    <a:lvl2pPr marL="4572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34" charset="0"/>
        <a:ea typeface="宋体" charset="0"/>
        <a:cs typeface="Calibri" charset="0"/>
      </a:defRPr>
    </a:lvl2pPr>
    <a:lvl3pPr marL="9144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34" charset="0"/>
        <a:ea typeface="宋体" charset="0"/>
        <a:cs typeface="Calibri" charset="0"/>
      </a:defRPr>
    </a:lvl3pPr>
    <a:lvl4pPr marL="13716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34" charset="0"/>
        <a:ea typeface="宋体" charset="0"/>
        <a:cs typeface="Calibri" charset="0"/>
      </a:defRPr>
    </a:lvl4pPr>
    <a:lvl5pPr marL="18288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34" charset="0"/>
        <a:ea typeface="宋体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宋体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宋体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宋体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宋体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>
            <a:off x="4021139" y="9720264"/>
            <a:ext cx="3076575" cy="51276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1</a:t>
            </a:fld>
            <a:endParaRPr lang="zh-CN" altLang="en-US" sz="11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686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>
            <a:off x="4021139" y="9720264"/>
            <a:ext cx="3076575" cy="51276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10</a:t>
            </a:fld>
            <a:endParaRPr lang="zh-CN" altLang="en-US" sz="11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43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>
            <a:off x="4021139" y="9720264"/>
            <a:ext cx="3076575" cy="51276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11</a:t>
            </a:fld>
            <a:endParaRPr lang="zh-CN" altLang="en-US" sz="11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523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>
            <a:off x="4021139" y="9720264"/>
            <a:ext cx="3076575" cy="51276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12</a:t>
            </a:fld>
            <a:endParaRPr lang="zh-CN" altLang="en-US" sz="11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004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>
            <a:off x="4021139" y="9720264"/>
            <a:ext cx="3076575" cy="51276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2</a:t>
            </a:fld>
            <a:endParaRPr lang="zh-CN" altLang="en-US" sz="11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636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>
            <a:off x="4021139" y="9720264"/>
            <a:ext cx="3076575" cy="51276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3</a:t>
            </a:fld>
            <a:endParaRPr lang="zh-CN" altLang="en-US" sz="11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73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>
            <a:off x="4021139" y="9720264"/>
            <a:ext cx="3076575" cy="51276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4</a:t>
            </a:fld>
            <a:endParaRPr lang="zh-CN" altLang="en-US" sz="11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867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>
            <a:off x="4021139" y="9720264"/>
            <a:ext cx="3076575" cy="51276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5</a:t>
            </a:fld>
            <a:endParaRPr lang="zh-CN" altLang="en-US" sz="11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5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>
            <a:off x="4021139" y="9720264"/>
            <a:ext cx="3076575" cy="51276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6</a:t>
            </a:fld>
            <a:endParaRPr lang="zh-CN" altLang="en-US" sz="11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155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>
            <a:off x="4021139" y="9720264"/>
            <a:ext cx="3076575" cy="51276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7</a:t>
            </a:fld>
            <a:endParaRPr lang="zh-CN" altLang="en-US" sz="11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259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>
            <a:off x="4021139" y="9720264"/>
            <a:ext cx="3076575" cy="51276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8</a:t>
            </a:fld>
            <a:endParaRPr lang="zh-CN" altLang="en-US" sz="11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970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>
            <a:off x="4021139" y="9720264"/>
            <a:ext cx="3076575" cy="51276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9</a:t>
            </a:fld>
            <a:endParaRPr lang="zh-CN" altLang="en-US" sz="11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221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0" i="0" u="none" strike="noStrike" kern="1200" cap="none" spc="0" baseline="0">
                <a:solidFill>
                  <a:schemeClr val="tx1"/>
                </a:solidFill>
                <a:latin typeface="Calibri Light" charset="0"/>
                <a:ea typeface="宋体" charset="0"/>
                <a:cs typeface="Lucida Sans"/>
              </a:rPr>
              <a:t>Click to edit Master title style</a:t>
            </a: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charset="0"/>
              <a:ea typeface="宋体" charset="0"/>
              <a:cs typeface="Lucida Sans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Click to edit Master subtitle style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10"/>
          </p:nvPr>
        </p:nvSpPr>
        <p:spPr>
          <a:xfrm>
            <a:off x="628650" y="6356351"/>
            <a:ext cx="205739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‹#›</a:t>
            </a:fld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9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7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50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42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27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94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59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5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57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03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>
            <a:off x="628650" y="6356351"/>
            <a:ext cx="205739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fld id="{CAD2D6BD-DE1B-4B5F-8B41-2702339687B9}" type="datetime1">
              <a:rPr lang="zh-CN" altLang="en-US" sz="120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2023/10/23</a:t>
            </a:fld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‹#›</a:t>
            </a:fld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34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Calibri Light" charset="0"/>
          <a:ea typeface="宋体" charset="0"/>
          <a:cs typeface="Calibri Light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854506" cy="3861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 dirty="0">
              <a:solidFill>
                <a:schemeClr val="tx1"/>
              </a:solidFill>
              <a:latin typeface="Calibri Light" charset="0"/>
              <a:ea typeface="宋体" charset="0"/>
              <a:cs typeface="Lucida Sans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>
            <a:off x="925286" y="1914752"/>
            <a:ext cx="6858000" cy="16557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Roll no : 211921104013</a:t>
            </a:r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dirty="0">
                <a:cs typeface="Lucida Sans"/>
              </a:rPr>
              <a:t>Name: </a:t>
            </a:r>
            <a:r>
              <a:rPr lang="en-US" altLang="zh-CN" sz="2400" dirty="0" err="1">
                <a:cs typeface="Lucida Sans"/>
              </a:rPr>
              <a:t>s.prem</a:t>
            </a:r>
            <a:r>
              <a:rPr lang="en-US" altLang="zh-CN" sz="2400" dirty="0">
                <a:cs typeface="Lucida Sans"/>
              </a:rPr>
              <a:t> </a:t>
            </a:r>
            <a:r>
              <a:rPr lang="en-US" altLang="zh-CN" sz="2400" dirty="0" err="1">
                <a:cs typeface="Lucida Sans"/>
              </a:rPr>
              <a:t>kumar</a:t>
            </a:r>
            <a:r>
              <a:rPr lang="en-US" altLang="zh-CN" sz="2400" dirty="0">
                <a:cs typeface="Lucida Sans"/>
              </a:rPr>
              <a:t> </a:t>
            </a:r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Project: media streaming 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5EA57-07FB-A8AE-70A6-59451BFBF836}"/>
              </a:ext>
            </a:extLst>
          </p:cNvPr>
          <p:cNvSpPr txBox="1"/>
          <p:nvPr/>
        </p:nvSpPr>
        <p:spPr>
          <a:xfrm>
            <a:off x="2360385" y="1471385"/>
            <a:ext cx="443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Rajiv Gandhi college of engineering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675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charset="0"/>
              <a:ea typeface="宋体" charset="0"/>
              <a:cs typeface="Lucida Sans"/>
            </a:endParaRPr>
          </a:p>
        </p:txBody>
      </p:sp>
      <p:sp>
        <p:nvSpPr>
          <p:cNvPr id="46" name="文本框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pic>
        <p:nvPicPr>
          <p:cNvPr id="47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847" y="606387"/>
            <a:ext cx="7830306" cy="564522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98521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charset="0"/>
              <a:ea typeface="宋体" charset="0"/>
              <a:cs typeface="Lucida Sans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pic>
        <p:nvPicPr>
          <p:cNvPr id="50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3742" y="745133"/>
            <a:ext cx="8236515" cy="536773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0102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charset="0"/>
              <a:ea typeface="宋体" charset="0"/>
              <a:cs typeface="Lucida Sans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pic>
        <p:nvPicPr>
          <p:cNvPr id="53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277" y="831849"/>
            <a:ext cx="8141445" cy="5194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4892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charset="0"/>
              <a:ea typeface="宋体" charset="0"/>
              <a:cs typeface="Lucida Sans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pic>
        <p:nvPicPr>
          <p:cNvPr id="23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7674" y="419945"/>
            <a:ext cx="8668651" cy="601810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866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charset="0"/>
              <a:ea typeface="宋体" charset="0"/>
              <a:cs typeface="Lucida Sans"/>
            </a:endParaRPr>
          </a:p>
        </p:txBody>
      </p:sp>
      <p:sp>
        <p:nvSpPr>
          <p:cNvPr id="25" name="文本框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pic>
        <p:nvPicPr>
          <p:cNvPr id="2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638" y="467641"/>
            <a:ext cx="8642723" cy="592271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7215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charset="0"/>
              <a:ea typeface="宋体" charset="0"/>
              <a:cs typeface="Lucida Sans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pic>
        <p:nvPicPr>
          <p:cNvPr id="2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4710" y="363581"/>
            <a:ext cx="8694579" cy="61308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9904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charset="0"/>
              <a:ea typeface="宋体" charset="0"/>
              <a:cs typeface="Lucida Sans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pic>
        <p:nvPicPr>
          <p:cNvPr id="32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6816" y="398267"/>
            <a:ext cx="9519550" cy="561244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1996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charset="0"/>
              <a:ea typeface="宋体" charset="0"/>
              <a:cs typeface="Lucida Sans"/>
            </a:endParaRPr>
          </a:p>
        </p:txBody>
      </p:sp>
      <p:sp>
        <p:nvSpPr>
          <p:cNvPr id="34" name="文本框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pic>
        <p:nvPicPr>
          <p:cNvPr id="35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3742" y="745133"/>
            <a:ext cx="8236515" cy="536773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4624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charset="0"/>
              <a:ea typeface="宋体" charset="0"/>
              <a:cs typeface="Lucida Sans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pic>
        <p:nvPicPr>
          <p:cNvPr id="3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4990" y="1018288"/>
            <a:ext cx="7934019" cy="48214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614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charset="0"/>
              <a:ea typeface="宋体" charset="0"/>
              <a:cs typeface="Lucida Sans"/>
            </a:endParaRPr>
          </a:p>
        </p:txBody>
      </p:sp>
      <p:sp>
        <p:nvSpPr>
          <p:cNvPr id="40" name="文本框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pic>
        <p:nvPicPr>
          <p:cNvPr id="4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389" y="831849"/>
            <a:ext cx="8703222" cy="5194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4011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charset="0"/>
              <a:ea typeface="宋体" charset="0"/>
              <a:cs typeface="Lucida Sans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389" y="831849"/>
            <a:ext cx="8703222" cy="5194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1563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4</TotalTime>
  <Application>Microsoft Office PowerPoint</Application>
  <PresentationFormat>On-screen Show (4:3)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M2010J19CI</dc:creator>
  <cp:lastModifiedBy>Prem Kumar</cp:lastModifiedBy>
  <cp:revision>3</cp:revision>
  <dcterms:created xsi:type="dcterms:W3CDTF">2015-05-11T22:30:45Z</dcterms:created>
  <dcterms:modified xsi:type="dcterms:W3CDTF">2023-10-23T05:37:09Z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4485a4cb89854669ace8f6db947b2b01</vt:lpwstr>
  </property>
</Properties>
</file>