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90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431347" y="-257174"/>
            <a:ext cx="7772400" cy="4581752"/>
          </a:xfrm>
        </p:spPr>
        <p:txBody>
          <a:bodyPr>
            <a:normAutofit/>
          </a:bodyPr>
          <a:lstStyle/>
          <a:p>
            <a:r>
              <a:rPr lang="en-IN" altLang="zh-CN" sz="3600" dirty="0"/>
              <a:t>IBM project</a:t>
            </a:r>
            <a:br>
              <a:rPr lang="en-IN" altLang="zh-CN" sz="3600" dirty="0"/>
            </a:br>
            <a:r>
              <a:rPr lang="en-IN" altLang="zh-CN" sz="3600" b="1" dirty="0"/>
              <a:t>phase 5:</a:t>
            </a:r>
            <a:r>
              <a:rPr lang="en-IN" altLang="zh-CN" sz="3600" dirty="0"/>
              <a:t> development</a:t>
            </a:r>
            <a:br>
              <a:rPr lang="en-IN" altLang="zh-CN" sz="3600" dirty="0"/>
            </a:br>
            <a:r>
              <a:rPr lang="en-IN" altLang="zh-CN" sz="3600" b="1" dirty="0"/>
              <a:t>Topic: </a:t>
            </a:r>
            <a:r>
              <a:rPr lang="en-IN" altLang="zh-CN" sz="3600" dirty="0"/>
              <a:t>media streaming with IBM cloud video streaming</a:t>
            </a:r>
            <a:endParaRPr lang="en-US" altLang="zh-CN" sz="3600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11704" y="4474256"/>
            <a:ext cx="6858000" cy="1655762"/>
          </a:xfrm>
        </p:spPr>
        <p:txBody>
          <a:bodyPr>
            <a:normAutofit/>
          </a:bodyPr>
          <a:lstStyle/>
          <a:p>
            <a:r>
              <a:rPr lang="en-IN" altLang="zh-CN" sz="3200" b="1" dirty="0"/>
              <a:t>S.Premkumar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04866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  <p:sp>
        <p:nvSpPr>
          <p:cNvPr id="1048664" name="Subtitle 104866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ubtitle 104864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97"/>
            <a:ext cx="9144000" cy="51054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04864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0" name="Subtitle 104864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239"/>
            <a:ext cx="9144000" cy="50375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2" name="Subtitle 104865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095"/>
            <a:ext cx="9144000" cy="50035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4" name="Subtitle 104865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754"/>
            <a:ext cx="9144000" cy="5088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6" name="Subtitle 104865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011"/>
            <a:ext cx="9144000" cy="51139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04865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8" name="Subtitle 104865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249"/>
            <a:ext cx="9144000" cy="50715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0486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0" name="Subtitle 104865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86"/>
            <a:ext cx="9144000" cy="50290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04866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ubtitle 104866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219"/>
            <a:ext cx="9144000" cy="4969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IBM project phase 5: development Topic: media streaming with IBM cloud video 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M2010J19CI</dc:creator>
  <cp:lastModifiedBy>vasundhrajerusha@gmail.com</cp:lastModifiedBy>
  <cp:revision>3</cp:revision>
  <dcterms:created xsi:type="dcterms:W3CDTF">2015-05-11T22:30:45Z</dcterms:created>
  <dcterms:modified xsi:type="dcterms:W3CDTF">2023-11-06T14:50:29Z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6300700256f64af9939b2af46f711a2d</vt:lpwstr>
  </property>
</Properties>
</file>