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822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1663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3709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788146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96520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71413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904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530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174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46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065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06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31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825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936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352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5F4104C0-0042-092B-120C-6DD49E105A5C}"/>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1278861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err="1">
                <a:solidFill>
                  <a:schemeClr val="accent1">
                    <a:lumMod val="75000"/>
                  </a:schemeClr>
                </a:solidFill>
                <a:latin typeface="Arial" pitchFamily="34" charset="0"/>
                <a:cs typeface="Arial" pitchFamily="34" charset="0"/>
              </a:rPr>
              <a:t>Presentsed</a:t>
            </a:r>
            <a:r>
              <a:rPr lang="en-US" sz="2000" b="1" dirty="0">
                <a:solidFill>
                  <a:schemeClr val="accent1">
                    <a:lumMod val="75000"/>
                  </a:schemeClr>
                </a:solidFill>
                <a:latin typeface="Arial" pitchFamily="34" charset="0"/>
                <a:cs typeface="Arial" pitchFamily="34" charset="0"/>
              </a:rPr>
              <a:t> By:</a:t>
            </a:r>
          </a:p>
          <a:p>
            <a:r>
              <a:rPr lang="en-US" sz="2000" b="1">
                <a:solidFill>
                  <a:schemeClr val="accent1">
                    <a:lumMod val="75000"/>
                  </a:schemeClr>
                </a:solidFill>
                <a:latin typeface="Arial"/>
                <a:cs typeface="Arial"/>
              </a:rPr>
              <a:t>S PREM KUMAR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Rajiv Gandhi College of Engineering</a:t>
            </a:r>
          </a:p>
          <a:p>
            <a:r>
              <a:rPr lang="en-US" sz="2000" b="1" dirty="0">
                <a:solidFill>
                  <a:schemeClr val="accent1">
                    <a:lumMod val="75000"/>
                  </a:schemeClr>
                </a:solidFill>
                <a:latin typeface="Arial"/>
                <a:cs typeface="Arial"/>
              </a:rPr>
              <a:t>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0"/>
            <a:ext cx="8596668" cy="86943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912793"/>
            <a:ext cx="11613485" cy="503241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696</Words>
  <Application>Microsoft Office PowerPoint</Application>
  <PresentationFormat>Widescreen</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Kumar</cp:lastModifiedBy>
  <cp:revision>24</cp:revision>
  <dcterms:created xsi:type="dcterms:W3CDTF">2021-05-26T16:50:10Z</dcterms:created>
  <dcterms:modified xsi:type="dcterms:W3CDTF">2024-04-01T05:22:54Z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