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4.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0" r:id="rId4"/>
    <p:sldId id="258" r:id="rId5"/>
    <p:sldId id="259" r:id="rId6"/>
    <p:sldId id="261" r:id="rId7"/>
    <p:sldId id="262" r:id="rId8"/>
    <p:sldId id="264" r:id="rId9"/>
    <p:sldId id="285" r:id="rId10"/>
    <p:sldId id="266" r:id="rId11"/>
    <p:sldId id="267" r:id="rId12"/>
    <p:sldId id="268" r:id="rId13"/>
    <p:sldId id="269" r:id="rId14"/>
    <p:sldId id="270" r:id="rId15"/>
    <p:sldId id="271" r:id="rId16"/>
    <p:sldId id="273" r:id="rId17"/>
    <p:sldId id="275" r:id="rId18"/>
    <p:sldId id="276" r:id="rId19"/>
    <p:sldId id="278" r:id="rId20"/>
    <p:sldId id="280" r:id="rId21"/>
    <p:sldId id="286" r:id="rId22"/>
    <p:sldId id="282" r:id="rId23"/>
    <p:sldId id="281"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F8A20C-5AE0-3D40-8098-368F8114A1C6}">
          <p14:sldIdLst>
            <p14:sldId id="256"/>
            <p14:sldId id="257"/>
            <p14:sldId id="260"/>
            <p14:sldId id="258"/>
            <p14:sldId id="259"/>
            <p14:sldId id="261"/>
            <p14:sldId id="262"/>
            <p14:sldId id="264"/>
            <p14:sldId id="285"/>
            <p14:sldId id="266"/>
            <p14:sldId id="267"/>
            <p14:sldId id="268"/>
            <p14:sldId id="269"/>
            <p14:sldId id="270"/>
            <p14:sldId id="271"/>
            <p14:sldId id="273"/>
            <p14:sldId id="275"/>
            <p14:sldId id="276"/>
            <p14:sldId id="278"/>
            <p14:sldId id="280"/>
            <p14:sldId id="286"/>
            <p14:sldId id="282"/>
            <p14:sldId id="281"/>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30"/>
    <p:restoredTop sz="94631"/>
  </p:normalViewPr>
  <p:slideViewPr>
    <p:cSldViewPr snapToGrid="0">
      <p:cViewPr varScale="1">
        <p:scale>
          <a:sx n="133" d="100"/>
          <a:sy n="133"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10.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11.xml" /><Relationship Id="rId1" Type="http://schemas.microsoft.com/office/2011/relationships/chartStyle" Target="style11.xml" /></Relationships>
</file>

<file path=ppt/charts/_rels/chart11.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12.xml" /><Relationship Id="rId1" Type="http://schemas.microsoft.com/office/2011/relationships/chartStyle" Target="style12.xml" /></Relationships>
</file>

<file path=ppt/charts/_rels/chart12.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13.xml" /><Relationship Id="rId1" Type="http://schemas.microsoft.com/office/2011/relationships/chartStyle" Target="style13.xml" /></Relationships>
</file>

<file path=ppt/charts/_rels/chart13.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14.xml" /><Relationship Id="rId1" Type="http://schemas.microsoft.com/office/2011/relationships/chartStyle" Target="style14.xml" /></Relationships>
</file>

<file path=ppt/charts/_rels/chart14.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15.xml" /><Relationship Id="rId1" Type="http://schemas.microsoft.com/office/2011/relationships/chartStyle" Target="style15.xml" /></Relationships>
</file>

<file path=ppt/charts/_rels/chart2.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3.xml" /><Relationship Id="rId1" Type="http://schemas.microsoft.com/office/2011/relationships/chartStyle" Target="style3.xml" /></Relationships>
</file>

<file path=ppt/charts/_rels/chart3.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4.xml" /><Relationship Id="rId1" Type="http://schemas.microsoft.com/office/2011/relationships/chartStyle" Target="style4.xml" /></Relationships>
</file>

<file path=ppt/charts/_rels/chart4.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5.xml" /><Relationship Id="rId1" Type="http://schemas.microsoft.com/office/2011/relationships/chartStyle" Target="style5.xml" /></Relationships>
</file>

<file path=ppt/charts/_rels/chart5.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6.xml" /><Relationship Id="rId1" Type="http://schemas.microsoft.com/office/2011/relationships/chartStyle" Target="style6.xml" /></Relationships>
</file>

<file path=ppt/charts/_rels/chart6.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7.xml" /><Relationship Id="rId1" Type="http://schemas.microsoft.com/office/2011/relationships/chartStyle" Target="style7.xml" /></Relationships>
</file>

<file path=ppt/charts/_rels/chart7.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8.xml" /><Relationship Id="rId1" Type="http://schemas.microsoft.com/office/2011/relationships/chartStyle" Target="style8.xml" /></Relationships>
</file>

<file path=ppt/charts/_rels/chart8.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9.xml" /><Relationship Id="rId1" Type="http://schemas.microsoft.com/office/2011/relationships/chartStyle" Target="style9.xml" /></Relationships>
</file>

<file path=ppt/charts/_rels/chart9.xml.rels><?xml version="1.0" encoding="UTF-8" standalone="yes"?>
<Relationships xmlns="http://schemas.openxmlformats.org/package/2006/relationships"><Relationship Id="rId3" Type="http://schemas.openxmlformats.org/officeDocument/2006/relationships/oleObject" Target="file:///Users/premkumar/Desktop/virat%20kohil(draft).xlsx" TargetMode="External" /><Relationship Id="rId2" Type="http://schemas.microsoft.com/office/2011/relationships/chartColorStyle" Target="colors10.xml" /><Relationship Id="rId1" Type="http://schemas.microsoft.com/office/2011/relationships/chartStyle" Target="style10.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Mean</c:v>
                </c:pt>
              </c:strCache>
            </c:strRef>
          </c:tx>
          <c:spPr>
            <a:solidFill>
              <a:schemeClr val="accent1"/>
            </a:solidFill>
            <a:ln>
              <a:noFill/>
            </a:ln>
            <a:effectLst/>
          </c:spPr>
          <c:invertIfNegative val="0"/>
          <c:cat>
            <c:strRef>
              <c:f>Sheet1!$A$2:$A$5</c:f>
              <c:strCache>
                <c:ptCount val="4"/>
                <c:pt idx="0">
                  <c:v>Runs per Innings</c:v>
                </c:pt>
                <c:pt idx="1">
                  <c:v>Balls Faced</c:v>
                </c:pt>
                <c:pt idx="2">
                  <c:v>Strike Rate</c:v>
                </c:pt>
                <c:pt idx="3">
                  <c:v>Minutes Faced</c:v>
                </c:pt>
              </c:strCache>
            </c:strRef>
          </c:cat>
          <c:val>
            <c:numRef>
              <c:f>Sheet1!$B$2:$B$5</c:f>
              <c:numCache>
                <c:formatCode>General</c:formatCode>
                <c:ptCount val="4"/>
                <c:pt idx="0">
                  <c:v>49.1</c:v>
                </c:pt>
                <c:pt idx="1">
                  <c:v>52.53</c:v>
                </c:pt>
                <c:pt idx="2">
                  <c:v>80.92</c:v>
                </c:pt>
                <c:pt idx="3">
                  <c:v>38.89</c:v>
                </c:pt>
              </c:numCache>
            </c:numRef>
          </c:val>
          <c:extLst>
            <c:ext xmlns:c16="http://schemas.microsoft.com/office/drawing/2014/chart" uri="{C3380CC4-5D6E-409C-BE32-E72D297353CC}">
              <c16:uniqueId val="{00000000-568C-C749-B9EF-E79EAE734C66}"/>
            </c:ext>
          </c:extLst>
        </c:ser>
        <c:ser>
          <c:idx val="1"/>
          <c:order val="1"/>
          <c:tx>
            <c:strRef>
              <c:f>Sheet1!$C$1</c:f>
              <c:strCache>
                <c:ptCount val="1"/>
                <c:pt idx="0">
                  <c:v>Median</c:v>
                </c:pt>
              </c:strCache>
            </c:strRef>
          </c:tx>
          <c:spPr>
            <a:solidFill>
              <a:schemeClr val="accent2"/>
            </a:solidFill>
            <a:ln>
              <a:noFill/>
            </a:ln>
            <a:effectLst/>
          </c:spPr>
          <c:invertIfNegative val="0"/>
          <c:cat>
            <c:strRef>
              <c:f>Sheet1!$A$2:$A$5</c:f>
              <c:strCache>
                <c:ptCount val="4"/>
                <c:pt idx="0">
                  <c:v>Runs per Innings</c:v>
                </c:pt>
                <c:pt idx="1">
                  <c:v>Balls Faced</c:v>
                </c:pt>
                <c:pt idx="2">
                  <c:v>Strike Rate</c:v>
                </c:pt>
                <c:pt idx="3">
                  <c:v>Minutes Faced</c:v>
                </c:pt>
              </c:strCache>
            </c:strRef>
          </c:cat>
          <c:val>
            <c:numRef>
              <c:f>Sheet1!$C$2:$C$5</c:f>
              <c:numCache>
                <c:formatCode>General</c:formatCode>
                <c:ptCount val="4"/>
                <c:pt idx="0">
                  <c:v>37</c:v>
                </c:pt>
                <c:pt idx="1">
                  <c:v>47</c:v>
                </c:pt>
                <c:pt idx="2">
                  <c:v>82.64</c:v>
                </c:pt>
                <c:pt idx="3">
                  <c:v>42</c:v>
                </c:pt>
              </c:numCache>
            </c:numRef>
          </c:val>
          <c:extLst>
            <c:ext xmlns:c16="http://schemas.microsoft.com/office/drawing/2014/chart" uri="{C3380CC4-5D6E-409C-BE32-E72D297353CC}">
              <c16:uniqueId val="{00000001-568C-C749-B9EF-E79EAE734C66}"/>
            </c:ext>
          </c:extLst>
        </c:ser>
        <c:dLbls>
          <c:showLegendKey val="0"/>
          <c:showVal val="0"/>
          <c:showCatName val="0"/>
          <c:showSerName val="0"/>
          <c:showPercent val="0"/>
          <c:showBubbleSize val="0"/>
        </c:dLbls>
        <c:gapWidth val="182"/>
        <c:axId val="1001646112"/>
        <c:axId val="1320652512"/>
      </c:barChart>
      <c:catAx>
        <c:axId val="10016461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20652512"/>
        <c:crosses val="autoZero"/>
        <c:auto val="1"/>
        <c:lblAlgn val="ctr"/>
        <c:lblOffset val="100"/>
        <c:noMultiLvlLbl val="0"/>
      </c:catAx>
      <c:valAx>
        <c:axId val="1320652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646112"/>
        <c:crosses val="autoZero"/>
        <c:crossBetween val="between"/>
      </c:valAx>
      <c:spPr>
        <a:noFill/>
        <a:ln>
          <a:noFill/>
        </a:ln>
        <a:effectLst/>
      </c:spPr>
    </c:plotArea>
    <c:legend>
      <c:legendPos val="tr"/>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Normal Q-Q Plot of Residuals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Regression!$Q$60</c:f>
              <c:strCache>
                <c:ptCount val="1"/>
                <c:pt idx="0">
                  <c:v>Percentile Rank</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Regression!$P$61:$P$343</c:f>
              <c:numCache>
                <c:formatCode>General</c:formatCode>
                <c:ptCount val="283"/>
                <c:pt idx="0">
                  <c:v>-3.7671072930865321</c:v>
                </c:pt>
                <c:pt idx="1">
                  <c:v>-21.723245221055151</c:v>
                </c:pt>
                <c:pt idx="2">
                  <c:v>-9.5838867367911718</c:v>
                </c:pt>
                <c:pt idx="3">
                  <c:v>-10.71730248222228</c:v>
                </c:pt>
                <c:pt idx="4">
                  <c:v>-11.545431665940988</c:v>
                </c:pt>
                <c:pt idx="5">
                  <c:v>1.0593115780883793</c:v>
                </c:pt>
                <c:pt idx="6">
                  <c:v>-2.0263188524704319</c:v>
                </c:pt>
                <c:pt idx="7">
                  <c:v>-17.158126224279741</c:v>
                </c:pt>
                <c:pt idx="8">
                  <c:v>-5.6185134415371749</c:v>
                </c:pt>
                <c:pt idx="9">
                  <c:v>-0.65227305415041315</c:v>
                </c:pt>
                <c:pt idx="10">
                  <c:v>0.7019970005323799</c:v>
                </c:pt>
                <c:pt idx="11">
                  <c:v>-6.6093341896958364</c:v>
                </c:pt>
                <c:pt idx="12">
                  <c:v>-2.5742521768729034</c:v>
                </c:pt>
                <c:pt idx="13">
                  <c:v>-0.57442055155498117</c:v>
                </c:pt>
                <c:pt idx="14">
                  <c:v>-7.2903432704336808</c:v>
                </c:pt>
                <c:pt idx="15">
                  <c:v>1.7369319409909849</c:v>
                </c:pt>
                <c:pt idx="16">
                  <c:v>6.4086289254084647</c:v>
                </c:pt>
                <c:pt idx="17">
                  <c:v>7.1398466540631711</c:v>
                </c:pt>
                <c:pt idx="18">
                  <c:v>-6.9699722630884793</c:v>
                </c:pt>
                <c:pt idx="19">
                  <c:v>-9.8521726528659883</c:v>
                </c:pt>
                <c:pt idx="20">
                  <c:v>18.204683421672211</c:v>
                </c:pt>
                <c:pt idx="21">
                  <c:v>-6.7600500516138737</c:v>
                </c:pt>
                <c:pt idx="22">
                  <c:v>-4.9229628850410556</c:v>
                </c:pt>
                <c:pt idx="23">
                  <c:v>-19.782614559052604</c:v>
                </c:pt>
                <c:pt idx="24">
                  <c:v>-2.6326932783458332</c:v>
                </c:pt>
                <c:pt idx="25">
                  <c:v>-4.0240352855835404</c:v>
                </c:pt>
                <c:pt idx="26">
                  <c:v>-0.69589443896582814</c:v>
                </c:pt>
                <c:pt idx="27">
                  <c:v>-4.1063078582303234</c:v>
                </c:pt>
                <c:pt idx="28">
                  <c:v>15.350831839272228</c:v>
                </c:pt>
                <c:pt idx="29">
                  <c:v>7.5009886454131092E-2</c:v>
                </c:pt>
                <c:pt idx="30">
                  <c:v>-13.180731497898726</c:v>
                </c:pt>
                <c:pt idx="31">
                  <c:v>-0.17783432454747583</c:v>
                </c:pt>
                <c:pt idx="32">
                  <c:v>2.2434430437980524</c:v>
                </c:pt>
                <c:pt idx="33">
                  <c:v>-6.367110048951389</c:v>
                </c:pt>
                <c:pt idx="34">
                  <c:v>-5.021624006680085</c:v>
                </c:pt>
                <c:pt idx="35">
                  <c:v>16.302115700072221</c:v>
                </c:pt>
                <c:pt idx="36">
                  <c:v>7.1398466540631711</c:v>
                </c:pt>
                <c:pt idx="37">
                  <c:v>-11.215795317386139</c:v>
                </c:pt>
                <c:pt idx="38">
                  <c:v>-6.255384346096708</c:v>
                </c:pt>
                <c:pt idx="39">
                  <c:v>-7.6976470322382866</c:v>
                </c:pt>
                <c:pt idx="40">
                  <c:v>-2.9447817610124929</c:v>
                </c:pt>
                <c:pt idx="41">
                  <c:v>7.2249530240442912</c:v>
                </c:pt>
                <c:pt idx="42">
                  <c:v>14.105343931262993</c:v>
                </c:pt>
                <c:pt idx="43">
                  <c:v>-8.885498119213409</c:v>
                </c:pt>
                <c:pt idx="44">
                  <c:v>-11.065912401196869</c:v>
                </c:pt>
                <c:pt idx="45">
                  <c:v>0.37577779219677332</c:v>
                </c:pt>
                <c:pt idx="46">
                  <c:v>13.654264009296782</c:v>
                </c:pt>
                <c:pt idx="47">
                  <c:v>-12.030407973457798</c:v>
                </c:pt>
                <c:pt idx="48">
                  <c:v>-3.9100603692754596</c:v>
                </c:pt>
                <c:pt idx="49">
                  <c:v>-0.97753872480691584</c:v>
                </c:pt>
                <c:pt idx="50">
                  <c:v>-7.8469647162524936</c:v>
                </c:pt>
                <c:pt idx="51">
                  <c:v>7.1398466540631711</c:v>
                </c:pt>
                <c:pt idx="52">
                  <c:v>-15.935436676658483</c:v>
                </c:pt>
                <c:pt idx="53">
                  <c:v>17.253399560872218</c:v>
                </c:pt>
                <c:pt idx="54">
                  <c:v>-5.7317384503835029</c:v>
                </c:pt>
                <c:pt idx="55">
                  <c:v>-6.4481846752742626</c:v>
                </c:pt>
                <c:pt idx="56">
                  <c:v>-11.533053305625941</c:v>
                </c:pt>
                <c:pt idx="57">
                  <c:v>-2.0312699996509593</c:v>
                </c:pt>
                <c:pt idx="58">
                  <c:v>0.74249791952906996</c:v>
                </c:pt>
                <c:pt idx="59">
                  <c:v>-8.5937070268517246</c:v>
                </c:pt>
                <c:pt idx="60">
                  <c:v>12.77723703266166</c:v>
                </c:pt>
                <c:pt idx="61">
                  <c:v>-16.396201126150672</c:v>
                </c:pt>
                <c:pt idx="62">
                  <c:v>13.188818357802944</c:v>
                </c:pt>
                <c:pt idx="63">
                  <c:v>0.35684622031143221</c:v>
                </c:pt>
                <c:pt idx="64">
                  <c:v>-7.7798976444869226</c:v>
                </c:pt>
                <c:pt idx="65">
                  <c:v>13.448264117672242</c:v>
                </c:pt>
                <c:pt idx="66">
                  <c:v>5.7317133451671971</c:v>
                </c:pt>
                <c:pt idx="67">
                  <c:v>-1.4128988708382764</c:v>
                </c:pt>
                <c:pt idx="68">
                  <c:v>-3.7340220172703944</c:v>
                </c:pt>
                <c:pt idx="69">
                  <c:v>-11.447651699068665</c:v>
                </c:pt>
                <c:pt idx="70">
                  <c:v>-0.8998828481245198</c:v>
                </c:pt>
                <c:pt idx="71">
                  <c:v>-3.0306787011208911</c:v>
                </c:pt>
                <c:pt idx="72">
                  <c:v>-12.087339146720694</c:v>
                </c:pt>
                <c:pt idx="73">
                  <c:v>-4.4560444744924297</c:v>
                </c:pt>
                <c:pt idx="74">
                  <c:v>-3.6683712132294524</c:v>
                </c:pt>
                <c:pt idx="75">
                  <c:v>-4.0501795902490869</c:v>
                </c:pt>
                <c:pt idx="76">
                  <c:v>-10.955713502611559</c:v>
                </c:pt>
                <c:pt idx="77">
                  <c:v>-2.3041795124797311</c:v>
                </c:pt>
                <c:pt idx="78">
                  <c:v>36.796191702426427</c:v>
                </c:pt>
                <c:pt idx="79">
                  <c:v>-7.585817046679793</c:v>
                </c:pt>
                <c:pt idx="80">
                  <c:v>-11.359931648715602</c:v>
                </c:pt>
                <c:pt idx="81">
                  <c:v>33.438571001165428</c:v>
                </c:pt>
                <c:pt idx="82">
                  <c:v>-3.7559240350236252</c:v>
                </c:pt>
                <c:pt idx="83">
                  <c:v>10.084611412704971</c:v>
                </c:pt>
                <c:pt idx="84">
                  <c:v>-18.383724386946731</c:v>
                </c:pt>
                <c:pt idx="85">
                  <c:v>9.5341797391589438</c:v>
                </c:pt>
                <c:pt idx="86">
                  <c:v>-6.4270326684975458</c:v>
                </c:pt>
                <c:pt idx="87">
                  <c:v>13.448264117672242</c:v>
                </c:pt>
                <c:pt idx="88">
                  <c:v>1.0990742088163543</c:v>
                </c:pt>
                <c:pt idx="89">
                  <c:v>5.0278694897186504E-2</c:v>
                </c:pt>
                <c:pt idx="90">
                  <c:v>-2.5992535871610833</c:v>
                </c:pt>
                <c:pt idx="91">
                  <c:v>-11.112337402392853</c:v>
                </c:pt>
                <c:pt idx="92">
                  <c:v>-1.2108212128328262</c:v>
                </c:pt>
                <c:pt idx="93">
                  <c:v>-4.3761119895936709</c:v>
                </c:pt>
                <c:pt idx="94">
                  <c:v>17.253399560872218</c:v>
                </c:pt>
                <c:pt idx="95">
                  <c:v>-6.2925620959038255</c:v>
                </c:pt>
                <c:pt idx="96">
                  <c:v>-3.5847077527826698</c:v>
                </c:pt>
                <c:pt idx="97">
                  <c:v>-3.2575019399642891</c:v>
                </c:pt>
                <c:pt idx="98">
                  <c:v>-4.4491940757341055</c:v>
                </c:pt>
                <c:pt idx="99">
                  <c:v>1.2674742746118781</c:v>
                </c:pt>
                <c:pt idx="100">
                  <c:v>-2.2006840894369457</c:v>
                </c:pt>
                <c:pt idx="101">
                  <c:v>7.8648235584508264</c:v>
                </c:pt>
                <c:pt idx="102">
                  <c:v>14.435658929601317</c:v>
                </c:pt>
                <c:pt idx="103">
                  <c:v>-13.267944227082431</c:v>
                </c:pt>
                <c:pt idx="104">
                  <c:v>6.7209587077377009</c:v>
                </c:pt>
                <c:pt idx="105">
                  <c:v>7.2339394540271087</c:v>
                </c:pt>
                <c:pt idx="106">
                  <c:v>-1.886489615992911</c:v>
                </c:pt>
                <c:pt idx="107">
                  <c:v>-14.367268554368323</c:v>
                </c:pt>
                <c:pt idx="108">
                  <c:v>-17.311230651749852</c:v>
                </c:pt>
                <c:pt idx="109">
                  <c:v>26.781401901812217</c:v>
                </c:pt>
                <c:pt idx="110">
                  <c:v>-3.5627508901124116</c:v>
                </c:pt>
                <c:pt idx="111">
                  <c:v>32.403806243197735</c:v>
                </c:pt>
                <c:pt idx="112">
                  <c:v>15.350831839272228</c:v>
                </c:pt>
                <c:pt idx="113">
                  <c:v>1.9593009177452529</c:v>
                </c:pt>
                <c:pt idx="114">
                  <c:v>0.47621645208482732</c:v>
                </c:pt>
                <c:pt idx="115">
                  <c:v>-2.9476032231924485</c:v>
                </c:pt>
                <c:pt idx="116">
                  <c:v>-3.414687710275139</c:v>
                </c:pt>
                <c:pt idx="117">
                  <c:v>13.448264117672242</c:v>
                </c:pt>
                <c:pt idx="118">
                  <c:v>11.43535706100171</c:v>
                </c:pt>
                <c:pt idx="119">
                  <c:v>8.1893162398689725</c:v>
                </c:pt>
                <c:pt idx="120">
                  <c:v>-1.3664728517785756</c:v>
                </c:pt>
                <c:pt idx="121">
                  <c:v>5.1843272579918711</c:v>
                </c:pt>
                <c:pt idx="122">
                  <c:v>3.0691836619647006</c:v>
                </c:pt>
                <c:pt idx="123">
                  <c:v>13.827234052937868</c:v>
                </c:pt>
                <c:pt idx="124">
                  <c:v>-2.8439612823509748</c:v>
                </c:pt>
                <c:pt idx="125">
                  <c:v>2.8241601808341543</c:v>
                </c:pt>
                <c:pt idx="126">
                  <c:v>15.350831839272228</c:v>
                </c:pt>
                <c:pt idx="127">
                  <c:v>-6.814120438196575</c:v>
                </c:pt>
                <c:pt idx="128">
                  <c:v>9.0788046064442725</c:v>
                </c:pt>
                <c:pt idx="129">
                  <c:v>-2.2777827770013648</c:v>
                </c:pt>
                <c:pt idx="130">
                  <c:v>6.7209587077377009</c:v>
                </c:pt>
                <c:pt idx="131">
                  <c:v>-10.192748719554132</c:v>
                </c:pt>
                <c:pt idx="132">
                  <c:v>12.452777723805198</c:v>
                </c:pt>
                <c:pt idx="133">
                  <c:v>-1.4852256730330993</c:v>
                </c:pt>
                <c:pt idx="134">
                  <c:v>2.1952401359278397</c:v>
                </c:pt>
                <c:pt idx="135">
                  <c:v>-4.635474586792121</c:v>
                </c:pt>
                <c:pt idx="136">
                  <c:v>1.9673878343744775</c:v>
                </c:pt>
                <c:pt idx="137">
                  <c:v>14.419055317339101</c:v>
                </c:pt>
                <c:pt idx="138">
                  <c:v>0.85523326686498358</c:v>
                </c:pt>
                <c:pt idx="139">
                  <c:v>4.829145623567209</c:v>
                </c:pt>
                <c:pt idx="140">
                  <c:v>6.5149662923574354</c:v>
                </c:pt>
                <c:pt idx="141">
                  <c:v>-1.0551988774837806</c:v>
                </c:pt>
                <c:pt idx="142">
                  <c:v>-13.185152424418078</c:v>
                </c:pt>
                <c:pt idx="143">
                  <c:v>-9.5982290444669758</c:v>
                </c:pt>
                <c:pt idx="144">
                  <c:v>-5.3572933559158429</c:v>
                </c:pt>
                <c:pt idx="145">
                  <c:v>-3.0401559139925709</c:v>
                </c:pt>
                <c:pt idx="146">
                  <c:v>-0.60605160054610252</c:v>
                </c:pt>
                <c:pt idx="147">
                  <c:v>-6.7282793029879571</c:v>
                </c:pt>
                <c:pt idx="148">
                  <c:v>5.4125637134586269</c:v>
                </c:pt>
                <c:pt idx="149">
                  <c:v>5.1601687662123732</c:v>
                </c:pt>
                <c:pt idx="150">
                  <c:v>9.9449820972631464</c:v>
                </c:pt>
                <c:pt idx="151">
                  <c:v>-3.0647776903832344</c:v>
                </c:pt>
                <c:pt idx="152">
                  <c:v>-5.6728555157657041</c:v>
                </c:pt>
                <c:pt idx="153">
                  <c:v>-0.10770206204204946</c:v>
                </c:pt>
                <c:pt idx="154">
                  <c:v>-0.31861568767046755</c:v>
                </c:pt>
                <c:pt idx="155">
                  <c:v>-15.940482340792428</c:v>
                </c:pt>
                <c:pt idx="156">
                  <c:v>1.5186805532418646</c:v>
                </c:pt>
                <c:pt idx="157">
                  <c:v>-5.9562059712018396</c:v>
                </c:pt>
                <c:pt idx="158">
                  <c:v>-3.5375640885762039</c:v>
                </c:pt>
                <c:pt idx="159">
                  <c:v>-5.7423162855457974</c:v>
                </c:pt>
                <c:pt idx="160">
                  <c:v>2.0862081832365504</c:v>
                </c:pt>
                <c:pt idx="161">
                  <c:v>11.549746821108798</c:v>
                </c:pt>
                <c:pt idx="162">
                  <c:v>-0.12568028238871776</c:v>
                </c:pt>
                <c:pt idx="163">
                  <c:v>3.2567867802619048</c:v>
                </c:pt>
                <c:pt idx="164">
                  <c:v>-0.26679060697191836</c:v>
                </c:pt>
                <c:pt idx="165">
                  <c:v>19.659097631731072</c:v>
                </c:pt>
                <c:pt idx="166">
                  <c:v>-4.5610473870905963</c:v>
                </c:pt>
                <c:pt idx="167">
                  <c:v>-7.7518689655673825</c:v>
                </c:pt>
                <c:pt idx="168">
                  <c:v>14.969237648165475</c:v>
                </c:pt>
                <c:pt idx="169">
                  <c:v>-13.460957522065918</c:v>
                </c:pt>
                <c:pt idx="170">
                  <c:v>-5.7735438659095522</c:v>
                </c:pt>
                <c:pt idx="171">
                  <c:v>8.5296472028400387</c:v>
                </c:pt>
                <c:pt idx="172">
                  <c:v>13.448264117672242</c:v>
                </c:pt>
                <c:pt idx="173">
                  <c:v>-18.291047995214058</c:v>
                </c:pt>
                <c:pt idx="174">
                  <c:v>13.152805359256575</c:v>
                </c:pt>
                <c:pt idx="175">
                  <c:v>2.5230832864256731</c:v>
                </c:pt>
                <c:pt idx="176">
                  <c:v>-9.3595318436360984</c:v>
                </c:pt>
                <c:pt idx="177">
                  <c:v>13.661295456785808</c:v>
                </c:pt>
                <c:pt idx="178">
                  <c:v>-2.6326932783458332</c:v>
                </c:pt>
                <c:pt idx="179">
                  <c:v>4.3347112108631949</c:v>
                </c:pt>
                <c:pt idx="180">
                  <c:v>-1.2519485244991415</c:v>
                </c:pt>
                <c:pt idx="181">
                  <c:v>8.0568992726793311</c:v>
                </c:pt>
                <c:pt idx="182">
                  <c:v>-21.046681648174221</c:v>
                </c:pt>
                <c:pt idx="183">
                  <c:v>4.790720489649404</c:v>
                </c:pt>
                <c:pt idx="184">
                  <c:v>28.110412205233587</c:v>
                </c:pt>
                <c:pt idx="185">
                  <c:v>-2.8323219053769293</c:v>
                </c:pt>
                <c:pt idx="186">
                  <c:v>14.399547978472235</c:v>
                </c:pt>
                <c:pt idx="187">
                  <c:v>-10.342032662581445</c:v>
                </c:pt>
                <c:pt idx="188">
                  <c:v>-4.5448625261966598</c:v>
                </c:pt>
                <c:pt idx="189">
                  <c:v>-2.5905411799640135</c:v>
                </c:pt>
                <c:pt idx="190">
                  <c:v>-10.585077761436438</c:v>
                </c:pt>
                <c:pt idx="191">
                  <c:v>-0.82587827036863359</c:v>
                </c:pt>
                <c:pt idx="192">
                  <c:v>-2.2008120663639659</c:v>
                </c:pt>
                <c:pt idx="193">
                  <c:v>7.1103252593972996</c:v>
                </c:pt>
                <c:pt idx="194">
                  <c:v>-3.5312638167505668</c:v>
                </c:pt>
                <c:pt idx="195">
                  <c:v>-3.4323120611769369</c:v>
                </c:pt>
                <c:pt idx="196">
                  <c:v>4.9970127957828083</c:v>
                </c:pt>
                <c:pt idx="197">
                  <c:v>-5.4668599457694143</c:v>
                </c:pt>
                <c:pt idx="198">
                  <c:v>-11.708699527183377</c:v>
                </c:pt>
                <c:pt idx="199">
                  <c:v>26.564232086550177</c:v>
                </c:pt>
                <c:pt idx="200">
                  <c:v>-4.7555769837426283</c:v>
                </c:pt>
                <c:pt idx="201">
                  <c:v>-7.598187525333465</c:v>
                </c:pt>
                <c:pt idx="202">
                  <c:v>-0.80274421776849181</c:v>
                </c:pt>
                <c:pt idx="203">
                  <c:v>27.870294320176967</c:v>
                </c:pt>
                <c:pt idx="204">
                  <c:v>25.936238668747137</c:v>
                </c:pt>
                <c:pt idx="205">
                  <c:v>-7.6148967487074373</c:v>
                </c:pt>
                <c:pt idx="206">
                  <c:v>-2.5003100151511788</c:v>
                </c:pt>
                <c:pt idx="207">
                  <c:v>-1.2095506064389028</c:v>
                </c:pt>
                <c:pt idx="208">
                  <c:v>5.4125637134586269</c:v>
                </c:pt>
                <c:pt idx="209">
                  <c:v>-4.5973666707376708</c:v>
                </c:pt>
                <c:pt idx="210">
                  <c:v>-10.961885657003506</c:v>
                </c:pt>
                <c:pt idx="211">
                  <c:v>-9.561853955920121</c:v>
                </c:pt>
                <c:pt idx="212">
                  <c:v>-2.4504411123086527</c:v>
                </c:pt>
                <c:pt idx="213">
                  <c:v>-9.8805703434646688</c:v>
                </c:pt>
                <c:pt idx="214">
                  <c:v>-1.9348065625600199</c:v>
                </c:pt>
                <c:pt idx="215">
                  <c:v>-1.0389133974339018</c:v>
                </c:pt>
                <c:pt idx="216">
                  <c:v>22.584610860067158</c:v>
                </c:pt>
                <c:pt idx="217">
                  <c:v>-4.8123411204887141</c:v>
                </c:pt>
                <c:pt idx="218">
                  <c:v>-2.5563630600039033</c:v>
                </c:pt>
                <c:pt idx="219">
                  <c:v>-7.6895565555759511</c:v>
                </c:pt>
                <c:pt idx="220">
                  <c:v>3.721557312474431</c:v>
                </c:pt>
                <c:pt idx="221">
                  <c:v>7.5253174981514519</c:v>
                </c:pt>
                <c:pt idx="222">
                  <c:v>2.0722587589616097</c:v>
                </c:pt>
                <c:pt idx="223">
                  <c:v>-6.9570285387336241</c:v>
                </c:pt>
                <c:pt idx="224">
                  <c:v>-7.039870044095224</c:v>
                </c:pt>
                <c:pt idx="225">
                  <c:v>-2.4887867679925506</c:v>
                </c:pt>
                <c:pt idx="226">
                  <c:v>-4.889658985921848</c:v>
                </c:pt>
                <c:pt idx="227">
                  <c:v>9.8620575536345108</c:v>
                </c:pt>
                <c:pt idx="228">
                  <c:v>-1.6513321621699362</c:v>
                </c:pt>
                <c:pt idx="229">
                  <c:v>12.903850753623743</c:v>
                </c:pt>
                <c:pt idx="230">
                  <c:v>-3.4187155463641163</c:v>
                </c:pt>
                <c:pt idx="231">
                  <c:v>17.253399560872218</c:v>
                </c:pt>
                <c:pt idx="232">
                  <c:v>3.2567867802619048</c:v>
                </c:pt>
                <c:pt idx="233">
                  <c:v>-2.9033373349975626</c:v>
                </c:pt>
                <c:pt idx="234">
                  <c:v>1.515026145333124</c:v>
                </c:pt>
                <c:pt idx="235">
                  <c:v>-0.70040963841719872</c:v>
                </c:pt>
                <c:pt idx="236">
                  <c:v>-8.3880841320824402</c:v>
                </c:pt>
                <c:pt idx="237">
                  <c:v>-3.6683712132294524</c:v>
                </c:pt>
                <c:pt idx="238">
                  <c:v>-0.57442055155498117</c:v>
                </c:pt>
                <c:pt idx="239">
                  <c:v>-2.5905411799640135</c:v>
                </c:pt>
                <c:pt idx="240">
                  <c:v>2.125085772517636</c:v>
                </c:pt>
                <c:pt idx="241">
                  <c:v>-10.615887343385168</c:v>
                </c:pt>
                <c:pt idx="242">
                  <c:v>-3.2353335740572007</c:v>
                </c:pt>
                <c:pt idx="243">
                  <c:v>-9.1737189301756104</c:v>
                </c:pt>
                <c:pt idx="244">
                  <c:v>0.41906034628682498</c:v>
                </c:pt>
                <c:pt idx="245">
                  <c:v>-8.3880841320824402</c:v>
                </c:pt>
                <c:pt idx="246">
                  <c:v>13.448264117672242</c:v>
                </c:pt>
                <c:pt idx="247">
                  <c:v>-13.586133201045655</c:v>
                </c:pt>
                <c:pt idx="248">
                  <c:v>-21.236979071200466</c:v>
                </c:pt>
                <c:pt idx="249">
                  <c:v>-5.4247905172294217</c:v>
                </c:pt>
                <c:pt idx="250">
                  <c:v>16.302115700072221</c:v>
                </c:pt>
                <c:pt idx="251">
                  <c:v>-3.541101754222904</c:v>
                </c:pt>
                <c:pt idx="252">
                  <c:v>-2.5825337415687066</c:v>
                </c:pt>
                <c:pt idx="253">
                  <c:v>-0.15553260522951007</c:v>
                </c:pt>
                <c:pt idx="254">
                  <c:v>-2.9719084398001403</c:v>
                </c:pt>
                <c:pt idx="255">
                  <c:v>17.54611427008345</c:v>
                </c:pt>
                <c:pt idx="256">
                  <c:v>20.105426866015279</c:v>
                </c:pt>
                <c:pt idx="257">
                  <c:v>3.9470923640349915</c:v>
                </c:pt>
                <c:pt idx="258">
                  <c:v>46.639699074694803</c:v>
                </c:pt>
                <c:pt idx="259">
                  <c:v>-0.76276600619680934</c:v>
                </c:pt>
                <c:pt idx="260">
                  <c:v>-6.0231530055827207</c:v>
                </c:pt>
                <c:pt idx="261">
                  <c:v>-0.57027157759193869</c:v>
                </c:pt>
                <c:pt idx="262">
                  <c:v>3.9470923640349915</c:v>
                </c:pt>
                <c:pt idx="263">
                  <c:v>-3.414687710275139</c:v>
                </c:pt>
                <c:pt idx="264">
                  <c:v>-12.651452199554626</c:v>
                </c:pt>
                <c:pt idx="265">
                  <c:v>3.0787406179807606</c:v>
                </c:pt>
                <c:pt idx="266">
                  <c:v>22.468258103940144</c:v>
                </c:pt>
                <c:pt idx="267">
                  <c:v>4.3347112108631949</c:v>
                </c:pt>
                <c:pt idx="268">
                  <c:v>-3.8527980029272015</c:v>
                </c:pt>
                <c:pt idx="269">
                  <c:v>-23.130486115774701</c:v>
                </c:pt>
                <c:pt idx="270">
                  <c:v>-1.4949293908692383</c:v>
                </c:pt>
                <c:pt idx="271">
                  <c:v>-2.3104986936022307</c:v>
                </c:pt>
                <c:pt idx="272">
                  <c:v>5.7635167134015433</c:v>
                </c:pt>
                <c:pt idx="273">
                  <c:v>-5.6576400051126967</c:v>
                </c:pt>
                <c:pt idx="274">
                  <c:v>9.6431286744722655</c:v>
                </c:pt>
                <c:pt idx="275">
                  <c:v>-3.64007597912655</c:v>
                </c:pt>
                <c:pt idx="276">
                  <c:v>-14.112368299307974</c:v>
                </c:pt>
                <c:pt idx="277">
                  <c:v>-3.9371053751959195</c:v>
                </c:pt>
                <c:pt idx="278">
                  <c:v>5.121158924009805</c:v>
                </c:pt>
                <c:pt idx="279">
                  <c:v>-6.4266334758646479</c:v>
                </c:pt>
                <c:pt idx="280">
                  <c:v>-4.6000977675548604</c:v>
                </c:pt>
                <c:pt idx="281">
                  <c:v>-1.9454064986271007</c:v>
                </c:pt>
                <c:pt idx="282">
                  <c:v>-3.1606986751733501</c:v>
                </c:pt>
              </c:numCache>
            </c:numRef>
          </c:xVal>
          <c:yVal>
            <c:numRef>
              <c:f>Regression!$Q$61:$Q$343</c:f>
              <c:numCache>
                <c:formatCode>General</c:formatCode>
                <c:ptCount val="283"/>
                <c:pt idx="0">
                  <c:v>0.35399999999999998</c:v>
                </c:pt>
                <c:pt idx="1">
                  <c:v>3.0000000000000001E-3</c:v>
                </c:pt>
                <c:pt idx="2">
                  <c:v>0.14099999999999999</c:v>
                </c:pt>
                <c:pt idx="3">
                  <c:v>0.113</c:v>
                </c:pt>
                <c:pt idx="4">
                  <c:v>8.1000000000000003E-2</c:v>
                </c:pt>
                <c:pt idx="5">
                  <c:v>0.65600000000000003</c:v>
                </c:pt>
                <c:pt idx="6">
                  <c:v>0.51</c:v>
                </c:pt>
                <c:pt idx="7">
                  <c:v>2.8000000000000001E-2</c:v>
                </c:pt>
                <c:pt idx="8">
                  <c:v>0.27300000000000002</c:v>
                </c:pt>
                <c:pt idx="9">
                  <c:v>0.58499999999999996</c:v>
                </c:pt>
                <c:pt idx="10">
                  <c:v>0.64500000000000002</c:v>
                </c:pt>
                <c:pt idx="11">
                  <c:v>0.223</c:v>
                </c:pt>
                <c:pt idx="12">
                  <c:v>0.47099999999999997</c:v>
                </c:pt>
                <c:pt idx="13">
                  <c:v>0.59199999999999997</c:v>
                </c:pt>
                <c:pt idx="14">
                  <c:v>0.19800000000000001</c:v>
                </c:pt>
                <c:pt idx="15">
                  <c:v>0.67300000000000004</c:v>
                </c:pt>
                <c:pt idx="16">
                  <c:v>0.77600000000000002</c:v>
                </c:pt>
                <c:pt idx="17">
                  <c:v>0.79400000000000004</c:v>
                </c:pt>
                <c:pt idx="18">
                  <c:v>0.20499999999999999</c:v>
                </c:pt>
                <c:pt idx="19">
                  <c:v>0.13400000000000001</c:v>
                </c:pt>
                <c:pt idx="20">
                  <c:v>0.95299999999999996</c:v>
                </c:pt>
                <c:pt idx="21">
                  <c:v>0.216</c:v>
                </c:pt>
                <c:pt idx="22">
                  <c:v>0.28999999999999998</c:v>
                </c:pt>
                <c:pt idx="23">
                  <c:v>1.4E-2</c:v>
                </c:pt>
                <c:pt idx="24">
                  <c:v>0.45</c:v>
                </c:pt>
                <c:pt idx="25">
                  <c:v>0.34</c:v>
                </c:pt>
                <c:pt idx="26">
                  <c:v>0.58099999999999996</c:v>
                </c:pt>
                <c:pt idx="27">
                  <c:v>0.33300000000000002</c:v>
                </c:pt>
                <c:pt idx="28">
                  <c:v>0.92100000000000004</c:v>
                </c:pt>
                <c:pt idx="29">
                  <c:v>0.627</c:v>
                </c:pt>
                <c:pt idx="30">
                  <c:v>6.3E-2</c:v>
                </c:pt>
                <c:pt idx="31">
                  <c:v>0.60899999999999999</c:v>
                </c:pt>
                <c:pt idx="32">
                  <c:v>0.69799999999999995</c:v>
                </c:pt>
                <c:pt idx="33">
                  <c:v>0.23699999999999999</c:v>
                </c:pt>
                <c:pt idx="34">
                  <c:v>0.28699999999999998</c:v>
                </c:pt>
                <c:pt idx="35">
                  <c:v>0.93200000000000005</c:v>
                </c:pt>
                <c:pt idx="36">
                  <c:v>0.79400000000000004</c:v>
                </c:pt>
                <c:pt idx="37">
                  <c:v>9.5000000000000001E-2</c:v>
                </c:pt>
                <c:pt idx="38">
                  <c:v>0.24399999999999999</c:v>
                </c:pt>
                <c:pt idx="39">
                  <c:v>0.18</c:v>
                </c:pt>
                <c:pt idx="40">
                  <c:v>0.436</c:v>
                </c:pt>
                <c:pt idx="41">
                  <c:v>0.80400000000000005</c:v>
                </c:pt>
                <c:pt idx="42">
                  <c:v>0.90400000000000003</c:v>
                </c:pt>
                <c:pt idx="43">
                  <c:v>0.156</c:v>
                </c:pt>
                <c:pt idx="44">
                  <c:v>0.10199999999999999</c:v>
                </c:pt>
                <c:pt idx="45">
                  <c:v>0.63400000000000001</c:v>
                </c:pt>
                <c:pt idx="46">
                  <c:v>0.89300000000000002</c:v>
                </c:pt>
                <c:pt idx="47">
                  <c:v>7.3999999999999996E-2</c:v>
                </c:pt>
                <c:pt idx="48">
                  <c:v>0.34699999999999998</c:v>
                </c:pt>
                <c:pt idx="49">
                  <c:v>0.56000000000000005</c:v>
                </c:pt>
                <c:pt idx="50">
                  <c:v>0.17</c:v>
                </c:pt>
                <c:pt idx="51">
                  <c:v>0.79400000000000004</c:v>
                </c:pt>
                <c:pt idx="52">
                  <c:v>3.9E-2</c:v>
                </c:pt>
                <c:pt idx="53">
                  <c:v>0.93899999999999995</c:v>
                </c:pt>
                <c:pt idx="54">
                  <c:v>0.26200000000000001</c:v>
                </c:pt>
                <c:pt idx="55">
                  <c:v>0.22600000000000001</c:v>
                </c:pt>
                <c:pt idx="56">
                  <c:v>8.5000000000000006E-2</c:v>
                </c:pt>
                <c:pt idx="57">
                  <c:v>0.50700000000000001</c:v>
                </c:pt>
                <c:pt idx="58">
                  <c:v>0.64800000000000002</c:v>
                </c:pt>
                <c:pt idx="59">
                  <c:v>0.159</c:v>
                </c:pt>
                <c:pt idx="60">
                  <c:v>0.86099999999999999</c:v>
                </c:pt>
                <c:pt idx="61">
                  <c:v>3.1E-2</c:v>
                </c:pt>
                <c:pt idx="62">
                  <c:v>0.872</c:v>
                </c:pt>
                <c:pt idx="63">
                  <c:v>0.63100000000000001</c:v>
                </c:pt>
                <c:pt idx="64">
                  <c:v>0.17299999999999999</c:v>
                </c:pt>
                <c:pt idx="65">
                  <c:v>0.875</c:v>
                </c:pt>
                <c:pt idx="66">
                  <c:v>0.76900000000000002</c:v>
                </c:pt>
                <c:pt idx="67">
                  <c:v>0.53500000000000003</c:v>
                </c:pt>
                <c:pt idx="68">
                  <c:v>0.36099999999999999</c:v>
                </c:pt>
                <c:pt idx="69">
                  <c:v>8.7999999999999995E-2</c:v>
                </c:pt>
                <c:pt idx="70">
                  <c:v>0.56299999999999994</c:v>
                </c:pt>
                <c:pt idx="71">
                  <c:v>0.42499999999999999</c:v>
                </c:pt>
                <c:pt idx="72">
                  <c:v>7.0000000000000007E-2</c:v>
                </c:pt>
                <c:pt idx="73">
                  <c:v>0.32200000000000001</c:v>
                </c:pt>
                <c:pt idx="74">
                  <c:v>0.36499999999999999</c:v>
                </c:pt>
                <c:pt idx="75">
                  <c:v>0.33600000000000002</c:v>
                </c:pt>
                <c:pt idx="76">
                  <c:v>0.109</c:v>
                </c:pt>
                <c:pt idx="77">
                  <c:v>0.49199999999999999</c:v>
                </c:pt>
                <c:pt idx="78">
                  <c:v>0.996</c:v>
                </c:pt>
                <c:pt idx="79">
                  <c:v>0.19500000000000001</c:v>
                </c:pt>
                <c:pt idx="80">
                  <c:v>9.1999999999999998E-2</c:v>
                </c:pt>
                <c:pt idx="81">
                  <c:v>0.99199999999999999</c:v>
                </c:pt>
                <c:pt idx="82">
                  <c:v>0.35799999999999998</c:v>
                </c:pt>
                <c:pt idx="83">
                  <c:v>0.84699999999999998</c:v>
                </c:pt>
                <c:pt idx="84">
                  <c:v>1.7000000000000001E-2</c:v>
                </c:pt>
                <c:pt idx="85">
                  <c:v>0.83299999999999996</c:v>
                </c:pt>
                <c:pt idx="86">
                  <c:v>0.23</c:v>
                </c:pt>
                <c:pt idx="87">
                  <c:v>0.875</c:v>
                </c:pt>
                <c:pt idx="88">
                  <c:v>0.65900000000000003</c:v>
                </c:pt>
                <c:pt idx="89">
                  <c:v>0.624</c:v>
                </c:pt>
                <c:pt idx="90">
                  <c:v>0.45700000000000002</c:v>
                </c:pt>
                <c:pt idx="91">
                  <c:v>9.9000000000000005E-2</c:v>
                </c:pt>
                <c:pt idx="92">
                  <c:v>0.54600000000000004</c:v>
                </c:pt>
                <c:pt idx="93">
                  <c:v>0.32900000000000001</c:v>
                </c:pt>
                <c:pt idx="94">
                  <c:v>0.93899999999999995</c:v>
                </c:pt>
                <c:pt idx="95">
                  <c:v>0.24099999999999999</c:v>
                </c:pt>
                <c:pt idx="96">
                  <c:v>0.375</c:v>
                </c:pt>
                <c:pt idx="97">
                  <c:v>0.40699999999999997</c:v>
                </c:pt>
                <c:pt idx="98">
                  <c:v>0.32600000000000001</c:v>
                </c:pt>
                <c:pt idx="99">
                  <c:v>0.66300000000000003</c:v>
                </c:pt>
                <c:pt idx="100">
                  <c:v>0.503</c:v>
                </c:pt>
                <c:pt idx="101">
                  <c:v>0.81499999999999995</c:v>
                </c:pt>
                <c:pt idx="102">
                  <c:v>0.91400000000000003</c:v>
                </c:pt>
                <c:pt idx="103">
                  <c:v>5.6000000000000001E-2</c:v>
                </c:pt>
                <c:pt idx="104">
                  <c:v>0.78300000000000003</c:v>
                </c:pt>
                <c:pt idx="105">
                  <c:v>0.80800000000000005</c:v>
                </c:pt>
                <c:pt idx="106">
                  <c:v>0.52100000000000002</c:v>
                </c:pt>
                <c:pt idx="107">
                  <c:v>4.2000000000000003E-2</c:v>
                </c:pt>
                <c:pt idx="108">
                  <c:v>2.4E-2</c:v>
                </c:pt>
                <c:pt idx="109">
                  <c:v>0.97799999999999998</c:v>
                </c:pt>
                <c:pt idx="110">
                  <c:v>0.379</c:v>
                </c:pt>
                <c:pt idx="111">
                  <c:v>0.98899999999999999</c:v>
                </c:pt>
                <c:pt idx="112">
                  <c:v>0.92100000000000004</c:v>
                </c:pt>
                <c:pt idx="113">
                  <c:v>0.67700000000000005</c:v>
                </c:pt>
                <c:pt idx="114">
                  <c:v>0.64100000000000001</c:v>
                </c:pt>
                <c:pt idx="115">
                  <c:v>0.432</c:v>
                </c:pt>
                <c:pt idx="116">
                  <c:v>0.4</c:v>
                </c:pt>
                <c:pt idx="117">
                  <c:v>0.875</c:v>
                </c:pt>
                <c:pt idx="118">
                  <c:v>0.85099999999999998</c:v>
                </c:pt>
                <c:pt idx="119">
                  <c:v>0.82199999999999995</c:v>
                </c:pt>
                <c:pt idx="120">
                  <c:v>0.53900000000000003</c:v>
                </c:pt>
                <c:pt idx="121">
                  <c:v>0.75800000000000001</c:v>
                </c:pt>
                <c:pt idx="122">
                  <c:v>0.70899999999999996</c:v>
                </c:pt>
                <c:pt idx="123">
                  <c:v>0.9</c:v>
                </c:pt>
                <c:pt idx="124">
                  <c:v>0.443</c:v>
                </c:pt>
                <c:pt idx="125">
                  <c:v>0.70499999999999996</c:v>
                </c:pt>
                <c:pt idx="126">
                  <c:v>0.92100000000000004</c:v>
                </c:pt>
                <c:pt idx="127">
                  <c:v>0.21199999999999999</c:v>
                </c:pt>
                <c:pt idx="128">
                  <c:v>0.82899999999999996</c:v>
                </c:pt>
                <c:pt idx="129">
                  <c:v>0.496</c:v>
                </c:pt>
                <c:pt idx="130">
                  <c:v>0.78300000000000003</c:v>
                </c:pt>
                <c:pt idx="131">
                  <c:v>0.127</c:v>
                </c:pt>
                <c:pt idx="132">
                  <c:v>0.85799999999999998</c:v>
                </c:pt>
                <c:pt idx="133">
                  <c:v>0.53100000000000003</c:v>
                </c:pt>
                <c:pt idx="134">
                  <c:v>0.69499999999999995</c:v>
                </c:pt>
                <c:pt idx="135">
                  <c:v>0.30399999999999999</c:v>
                </c:pt>
                <c:pt idx="136">
                  <c:v>0.68</c:v>
                </c:pt>
                <c:pt idx="137">
                  <c:v>0.91100000000000003</c:v>
                </c:pt>
                <c:pt idx="138">
                  <c:v>0.65200000000000002</c:v>
                </c:pt>
                <c:pt idx="139">
                  <c:v>0.74399999999999999</c:v>
                </c:pt>
                <c:pt idx="140">
                  <c:v>0.78</c:v>
                </c:pt>
                <c:pt idx="141">
                  <c:v>0.55300000000000005</c:v>
                </c:pt>
                <c:pt idx="142">
                  <c:v>0.06</c:v>
                </c:pt>
                <c:pt idx="143">
                  <c:v>0.13800000000000001</c:v>
                </c:pt>
                <c:pt idx="144">
                  <c:v>0.28299999999999997</c:v>
                </c:pt>
                <c:pt idx="145">
                  <c:v>0.42099999999999999</c:v>
                </c:pt>
                <c:pt idx="146">
                  <c:v>0.58799999999999997</c:v>
                </c:pt>
                <c:pt idx="147">
                  <c:v>0.219</c:v>
                </c:pt>
                <c:pt idx="148">
                  <c:v>0.76200000000000001</c:v>
                </c:pt>
                <c:pt idx="149">
                  <c:v>0.755</c:v>
                </c:pt>
                <c:pt idx="150">
                  <c:v>0.84299999999999997</c:v>
                </c:pt>
                <c:pt idx="151">
                  <c:v>0.41799999999999998</c:v>
                </c:pt>
                <c:pt idx="152">
                  <c:v>0.26500000000000001</c:v>
                </c:pt>
                <c:pt idx="153">
                  <c:v>0.62</c:v>
                </c:pt>
                <c:pt idx="154">
                  <c:v>0.60199999999999998</c:v>
                </c:pt>
                <c:pt idx="155">
                  <c:v>3.5000000000000003E-2</c:v>
                </c:pt>
                <c:pt idx="156">
                  <c:v>0.67</c:v>
                </c:pt>
                <c:pt idx="157">
                  <c:v>0.251</c:v>
                </c:pt>
                <c:pt idx="158">
                  <c:v>0.38600000000000001</c:v>
                </c:pt>
                <c:pt idx="159">
                  <c:v>0.25800000000000001</c:v>
                </c:pt>
                <c:pt idx="160">
                  <c:v>0.68700000000000006</c:v>
                </c:pt>
                <c:pt idx="161">
                  <c:v>0.85399999999999998</c:v>
                </c:pt>
                <c:pt idx="162">
                  <c:v>0.61699999999999999</c:v>
                </c:pt>
                <c:pt idx="163">
                  <c:v>0.71599999999999997</c:v>
                </c:pt>
                <c:pt idx="164">
                  <c:v>0.60599999999999998</c:v>
                </c:pt>
                <c:pt idx="165">
                  <c:v>0.95699999999999996</c:v>
                </c:pt>
                <c:pt idx="166">
                  <c:v>0.315</c:v>
                </c:pt>
                <c:pt idx="167">
                  <c:v>0.17699999999999999</c:v>
                </c:pt>
                <c:pt idx="168">
                  <c:v>0.91800000000000004</c:v>
                </c:pt>
                <c:pt idx="169">
                  <c:v>5.2999999999999999E-2</c:v>
                </c:pt>
                <c:pt idx="170">
                  <c:v>0.255</c:v>
                </c:pt>
                <c:pt idx="171">
                  <c:v>0.82599999999999996</c:v>
                </c:pt>
                <c:pt idx="172">
                  <c:v>0.875</c:v>
                </c:pt>
                <c:pt idx="173">
                  <c:v>2.1000000000000001E-2</c:v>
                </c:pt>
                <c:pt idx="174">
                  <c:v>0.86799999999999999</c:v>
                </c:pt>
                <c:pt idx="175">
                  <c:v>0.70199999999999996</c:v>
                </c:pt>
                <c:pt idx="176">
                  <c:v>0.14799999999999999</c:v>
                </c:pt>
                <c:pt idx="177">
                  <c:v>0.89700000000000002</c:v>
                </c:pt>
                <c:pt idx="178">
                  <c:v>0.45</c:v>
                </c:pt>
                <c:pt idx="179">
                  <c:v>0.73399999999999999</c:v>
                </c:pt>
                <c:pt idx="180">
                  <c:v>0.54200000000000004</c:v>
                </c:pt>
                <c:pt idx="181">
                  <c:v>0.81899999999999995</c:v>
                </c:pt>
                <c:pt idx="182">
                  <c:v>0.01</c:v>
                </c:pt>
                <c:pt idx="183">
                  <c:v>0.74099999999999999</c:v>
                </c:pt>
                <c:pt idx="184">
                  <c:v>0.98499999999999999</c:v>
                </c:pt>
                <c:pt idx="185">
                  <c:v>0.44600000000000001</c:v>
                </c:pt>
                <c:pt idx="186">
                  <c:v>0.90700000000000003</c:v>
                </c:pt>
                <c:pt idx="187">
                  <c:v>0.124</c:v>
                </c:pt>
                <c:pt idx="188">
                  <c:v>0.31900000000000001</c:v>
                </c:pt>
                <c:pt idx="189">
                  <c:v>0.46</c:v>
                </c:pt>
                <c:pt idx="190">
                  <c:v>0.12</c:v>
                </c:pt>
                <c:pt idx="191">
                  <c:v>0.56699999999999995</c:v>
                </c:pt>
                <c:pt idx="192">
                  <c:v>0.5</c:v>
                </c:pt>
                <c:pt idx="193">
                  <c:v>0.79</c:v>
                </c:pt>
                <c:pt idx="194">
                  <c:v>0.39</c:v>
                </c:pt>
                <c:pt idx="195">
                  <c:v>0.39300000000000002</c:v>
                </c:pt>
                <c:pt idx="196">
                  <c:v>0.748</c:v>
                </c:pt>
                <c:pt idx="197">
                  <c:v>0.27600000000000002</c:v>
                </c:pt>
                <c:pt idx="198">
                  <c:v>7.8E-2</c:v>
                </c:pt>
                <c:pt idx="199">
                  <c:v>0.97499999999999998</c:v>
                </c:pt>
                <c:pt idx="200">
                  <c:v>0.30099999999999999</c:v>
                </c:pt>
                <c:pt idx="201">
                  <c:v>0.191</c:v>
                </c:pt>
                <c:pt idx="202">
                  <c:v>0.56999999999999995</c:v>
                </c:pt>
                <c:pt idx="203">
                  <c:v>0.98199999999999998</c:v>
                </c:pt>
                <c:pt idx="204">
                  <c:v>0.97099999999999997</c:v>
                </c:pt>
                <c:pt idx="205">
                  <c:v>0.187</c:v>
                </c:pt>
                <c:pt idx="206">
                  <c:v>0.47799999999999998</c:v>
                </c:pt>
                <c:pt idx="207">
                  <c:v>0.54900000000000004</c:v>
                </c:pt>
                <c:pt idx="208">
                  <c:v>0.76200000000000001</c:v>
                </c:pt>
                <c:pt idx="209">
                  <c:v>0.312</c:v>
                </c:pt>
                <c:pt idx="210">
                  <c:v>0.106</c:v>
                </c:pt>
                <c:pt idx="211">
                  <c:v>0.14499999999999999</c:v>
                </c:pt>
                <c:pt idx="212">
                  <c:v>0.48499999999999999</c:v>
                </c:pt>
                <c:pt idx="213">
                  <c:v>0.13100000000000001</c:v>
                </c:pt>
                <c:pt idx="214">
                  <c:v>0.51700000000000002</c:v>
                </c:pt>
                <c:pt idx="215">
                  <c:v>0.55600000000000005</c:v>
                </c:pt>
                <c:pt idx="216">
                  <c:v>0.96799999999999997</c:v>
                </c:pt>
                <c:pt idx="217">
                  <c:v>0.29699999999999999</c:v>
                </c:pt>
                <c:pt idx="218">
                  <c:v>0.47499999999999998</c:v>
                </c:pt>
                <c:pt idx="219">
                  <c:v>0.184</c:v>
                </c:pt>
                <c:pt idx="220">
                  <c:v>0.72299999999999998</c:v>
                </c:pt>
                <c:pt idx="221">
                  <c:v>0.81200000000000006</c:v>
                </c:pt>
                <c:pt idx="222">
                  <c:v>0.68400000000000005</c:v>
                </c:pt>
                <c:pt idx="223">
                  <c:v>0.20899999999999999</c:v>
                </c:pt>
                <c:pt idx="224">
                  <c:v>0.20200000000000001</c:v>
                </c:pt>
                <c:pt idx="225">
                  <c:v>0.48199999999999998</c:v>
                </c:pt>
                <c:pt idx="226">
                  <c:v>0.29399999999999998</c:v>
                </c:pt>
                <c:pt idx="227">
                  <c:v>0.84</c:v>
                </c:pt>
                <c:pt idx="228">
                  <c:v>0.52400000000000002</c:v>
                </c:pt>
                <c:pt idx="229">
                  <c:v>0.86499999999999999</c:v>
                </c:pt>
                <c:pt idx="230">
                  <c:v>0.39700000000000002</c:v>
                </c:pt>
                <c:pt idx="231">
                  <c:v>0.93899999999999995</c:v>
                </c:pt>
                <c:pt idx="232">
                  <c:v>0.71599999999999997</c:v>
                </c:pt>
                <c:pt idx="233">
                  <c:v>0.439</c:v>
                </c:pt>
                <c:pt idx="234">
                  <c:v>0.66600000000000004</c:v>
                </c:pt>
                <c:pt idx="235">
                  <c:v>0.57799999999999996</c:v>
                </c:pt>
                <c:pt idx="236">
                  <c:v>0.16300000000000001</c:v>
                </c:pt>
                <c:pt idx="237">
                  <c:v>0.36499999999999999</c:v>
                </c:pt>
                <c:pt idx="238">
                  <c:v>0.59199999999999997</c:v>
                </c:pt>
                <c:pt idx="239">
                  <c:v>0.46</c:v>
                </c:pt>
                <c:pt idx="240">
                  <c:v>0.69099999999999995</c:v>
                </c:pt>
                <c:pt idx="241">
                  <c:v>0.11700000000000001</c:v>
                </c:pt>
                <c:pt idx="242">
                  <c:v>0.41099999999999998</c:v>
                </c:pt>
                <c:pt idx="243">
                  <c:v>0.152</c:v>
                </c:pt>
                <c:pt idx="244">
                  <c:v>0.63800000000000001</c:v>
                </c:pt>
                <c:pt idx="245">
                  <c:v>0.16300000000000001</c:v>
                </c:pt>
                <c:pt idx="246">
                  <c:v>0.875</c:v>
                </c:pt>
                <c:pt idx="247">
                  <c:v>4.9000000000000002E-2</c:v>
                </c:pt>
                <c:pt idx="248">
                  <c:v>7.0000000000000001E-3</c:v>
                </c:pt>
                <c:pt idx="249">
                  <c:v>0.28000000000000003</c:v>
                </c:pt>
                <c:pt idx="250">
                  <c:v>0.93200000000000005</c:v>
                </c:pt>
                <c:pt idx="251">
                  <c:v>0.38200000000000001</c:v>
                </c:pt>
                <c:pt idx="252">
                  <c:v>0.46800000000000003</c:v>
                </c:pt>
                <c:pt idx="253">
                  <c:v>0.61299999999999999</c:v>
                </c:pt>
                <c:pt idx="254">
                  <c:v>0.42899999999999999</c:v>
                </c:pt>
                <c:pt idx="255">
                  <c:v>0.95</c:v>
                </c:pt>
                <c:pt idx="256">
                  <c:v>0.96</c:v>
                </c:pt>
                <c:pt idx="257">
                  <c:v>0.72599999999999998</c:v>
                </c:pt>
                <c:pt idx="258">
                  <c:v>1</c:v>
                </c:pt>
                <c:pt idx="259">
                  <c:v>0.57399999999999995</c:v>
                </c:pt>
                <c:pt idx="260">
                  <c:v>0.248</c:v>
                </c:pt>
                <c:pt idx="261">
                  <c:v>0.59899999999999998</c:v>
                </c:pt>
                <c:pt idx="262">
                  <c:v>0.72599999999999998</c:v>
                </c:pt>
                <c:pt idx="263">
                  <c:v>0.4</c:v>
                </c:pt>
                <c:pt idx="264">
                  <c:v>6.7000000000000004E-2</c:v>
                </c:pt>
                <c:pt idx="265">
                  <c:v>0.71199999999999997</c:v>
                </c:pt>
                <c:pt idx="266">
                  <c:v>0.96399999999999997</c:v>
                </c:pt>
                <c:pt idx="267">
                  <c:v>0.73399999999999999</c:v>
                </c:pt>
                <c:pt idx="268">
                  <c:v>0.35099999999999998</c:v>
                </c:pt>
                <c:pt idx="269">
                  <c:v>0</c:v>
                </c:pt>
                <c:pt idx="270">
                  <c:v>0.52800000000000002</c:v>
                </c:pt>
                <c:pt idx="271">
                  <c:v>0.48899999999999999</c:v>
                </c:pt>
                <c:pt idx="272">
                  <c:v>0.77300000000000002</c:v>
                </c:pt>
                <c:pt idx="273">
                  <c:v>0.26900000000000002</c:v>
                </c:pt>
                <c:pt idx="274">
                  <c:v>0.83599999999999997</c:v>
                </c:pt>
                <c:pt idx="275">
                  <c:v>0.372</c:v>
                </c:pt>
                <c:pt idx="276">
                  <c:v>4.5999999999999999E-2</c:v>
                </c:pt>
                <c:pt idx="277">
                  <c:v>0.34300000000000003</c:v>
                </c:pt>
                <c:pt idx="278">
                  <c:v>0.751</c:v>
                </c:pt>
                <c:pt idx="279">
                  <c:v>0.23400000000000001</c:v>
                </c:pt>
                <c:pt idx="280">
                  <c:v>0.308</c:v>
                </c:pt>
                <c:pt idx="281">
                  <c:v>0.51400000000000001</c:v>
                </c:pt>
                <c:pt idx="282">
                  <c:v>0.41399999999999998</c:v>
                </c:pt>
              </c:numCache>
            </c:numRef>
          </c:yVal>
          <c:smooth val="0"/>
          <c:extLst>
            <c:ext xmlns:c16="http://schemas.microsoft.com/office/drawing/2014/chart" uri="{C3380CC4-5D6E-409C-BE32-E72D297353CC}">
              <c16:uniqueId val="{00000001-0E4B-6E45-A0C8-66AC4D0984AA}"/>
            </c:ext>
          </c:extLst>
        </c:ser>
        <c:ser>
          <c:idx val="1"/>
          <c:order val="1"/>
          <c:tx>
            <c:strRef>
              <c:f>Regression!$R$60</c:f>
              <c:strCache>
                <c:ptCount val="1"/>
                <c:pt idx="0">
                  <c:v>Theoretical Normal Quantiles (Z-scores)</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Regression!$P$61:$P$343</c:f>
              <c:numCache>
                <c:formatCode>General</c:formatCode>
                <c:ptCount val="283"/>
                <c:pt idx="0">
                  <c:v>-3.7671072930865321</c:v>
                </c:pt>
                <c:pt idx="1">
                  <c:v>-21.723245221055151</c:v>
                </c:pt>
                <c:pt idx="2">
                  <c:v>-9.5838867367911718</c:v>
                </c:pt>
                <c:pt idx="3">
                  <c:v>-10.71730248222228</c:v>
                </c:pt>
                <c:pt idx="4">
                  <c:v>-11.545431665940988</c:v>
                </c:pt>
                <c:pt idx="5">
                  <c:v>1.0593115780883793</c:v>
                </c:pt>
                <c:pt idx="6">
                  <c:v>-2.0263188524704319</c:v>
                </c:pt>
                <c:pt idx="7">
                  <c:v>-17.158126224279741</c:v>
                </c:pt>
                <c:pt idx="8">
                  <c:v>-5.6185134415371749</c:v>
                </c:pt>
                <c:pt idx="9">
                  <c:v>-0.65227305415041315</c:v>
                </c:pt>
                <c:pt idx="10">
                  <c:v>0.7019970005323799</c:v>
                </c:pt>
                <c:pt idx="11">
                  <c:v>-6.6093341896958364</c:v>
                </c:pt>
                <c:pt idx="12">
                  <c:v>-2.5742521768729034</c:v>
                </c:pt>
                <c:pt idx="13">
                  <c:v>-0.57442055155498117</c:v>
                </c:pt>
                <c:pt idx="14">
                  <c:v>-7.2903432704336808</c:v>
                </c:pt>
                <c:pt idx="15">
                  <c:v>1.7369319409909849</c:v>
                </c:pt>
                <c:pt idx="16">
                  <c:v>6.4086289254084647</c:v>
                </c:pt>
                <c:pt idx="17">
                  <c:v>7.1398466540631711</c:v>
                </c:pt>
                <c:pt idx="18">
                  <c:v>-6.9699722630884793</c:v>
                </c:pt>
                <c:pt idx="19">
                  <c:v>-9.8521726528659883</c:v>
                </c:pt>
                <c:pt idx="20">
                  <c:v>18.204683421672211</c:v>
                </c:pt>
                <c:pt idx="21">
                  <c:v>-6.7600500516138737</c:v>
                </c:pt>
                <c:pt idx="22">
                  <c:v>-4.9229628850410556</c:v>
                </c:pt>
                <c:pt idx="23">
                  <c:v>-19.782614559052604</c:v>
                </c:pt>
                <c:pt idx="24">
                  <c:v>-2.6326932783458332</c:v>
                </c:pt>
                <c:pt idx="25">
                  <c:v>-4.0240352855835404</c:v>
                </c:pt>
                <c:pt idx="26">
                  <c:v>-0.69589443896582814</c:v>
                </c:pt>
                <c:pt idx="27">
                  <c:v>-4.1063078582303234</c:v>
                </c:pt>
                <c:pt idx="28">
                  <c:v>15.350831839272228</c:v>
                </c:pt>
                <c:pt idx="29">
                  <c:v>7.5009886454131092E-2</c:v>
                </c:pt>
                <c:pt idx="30">
                  <c:v>-13.180731497898726</c:v>
                </c:pt>
                <c:pt idx="31">
                  <c:v>-0.17783432454747583</c:v>
                </c:pt>
                <c:pt idx="32">
                  <c:v>2.2434430437980524</c:v>
                </c:pt>
                <c:pt idx="33">
                  <c:v>-6.367110048951389</c:v>
                </c:pt>
                <c:pt idx="34">
                  <c:v>-5.021624006680085</c:v>
                </c:pt>
                <c:pt idx="35">
                  <c:v>16.302115700072221</c:v>
                </c:pt>
                <c:pt idx="36">
                  <c:v>7.1398466540631711</c:v>
                </c:pt>
                <c:pt idx="37">
                  <c:v>-11.215795317386139</c:v>
                </c:pt>
                <c:pt idx="38">
                  <c:v>-6.255384346096708</c:v>
                </c:pt>
                <c:pt idx="39">
                  <c:v>-7.6976470322382866</c:v>
                </c:pt>
                <c:pt idx="40">
                  <c:v>-2.9447817610124929</c:v>
                </c:pt>
                <c:pt idx="41">
                  <c:v>7.2249530240442912</c:v>
                </c:pt>
                <c:pt idx="42">
                  <c:v>14.105343931262993</c:v>
                </c:pt>
                <c:pt idx="43">
                  <c:v>-8.885498119213409</c:v>
                </c:pt>
                <c:pt idx="44">
                  <c:v>-11.065912401196869</c:v>
                </c:pt>
                <c:pt idx="45">
                  <c:v>0.37577779219677332</c:v>
                </c:pt>
                <c:pt idx="46">
                  <c:v>13.654264009296782</c:v>
                </c:pt>
                <c:pt idx="47">
                  <c:v>-12.030407973457798</c:v>
                </c:pt>
                <c:pt idx="48">
                  <c:v>-3.9100603692754596</c:v>
                </c:pt>
                <c:pt idx="49">
                  <c:v>-0.97753872480691584</c:v>
                </c:pt>
                <c:pt idx="50">
                  <c:v>-7.8469647162524936</c:v>
                </c:pt>
                <c:pt idx="51">
                  <c:v>7.1398466540631711</c:v>
                </c:pt>
                <c:pt idx="52">
                  <c:v>-15.935436676658483</c:v>
                </c:pt>
                <c:pt idx="53">
                  <c:v>17.253399560872218</c:v>
                </c:pt>
                <c:pt idx="54">
                  <c:v>-5.7317384503835029</c:v>
                </c:pt>
                <c:pt idx="55">
                  <c:v>-6.4481846752742626</c:v>
                </c:pt>
                <c:pt idx="56">
                  <c:v>-11.533053305625941</c:v>
                </c:pt>
                <c:pt idx="57">
                  <c:v>-2.0312699996509593</c:v>
                </c:pt>
                <c:pt idx="58">
                  <c:v>0.74249791952906996</c:v>
                </c:pt>
                <c:pt idx="59">
                  <c:v>-8.5937070268517246</c:v>
                </c:pt>
                <c:pt idx="60">
                  <c:v>12.77723703266166</c:v>
                </c:pt>
                <c:pt idx="61">
                  <c:v>-16.396201126150672</c:v>
                </c:pt>
                <c:pt idx="62">
                  <c:v>13.188818357802944</c:v>
                </c:pt>
                <c:pt idx="63">
                  <c:v>0.35684622031143221</c:v>
                </c:pt>
                <c:pt idx="64">
                  <c:v>-7.7798976444869226</c:v>
                </c:pt>
                <c:pt idx="65">
                  <c:v>13.448264117672242</c:v>
                </c:pt>
                <c:pt idx="66">
                  <c:v>5.7317133451671971</c:v>
                </c:pt>
                <c:pt idx="67">
                  <c:v>-1.4128988708382764</c:v>
                </c:pt>
                <c:pt idx="68">
                  <c:v>-3.7340220172703944</c:v>
                </c:pt>
                <c:pt idx="69">
                  <c:v>-11.447651699068665</c:v>
                </c:pt>
                <c:pt idx="70">
                  <c:v>-0.8998828481245198</c:v>
                </c:pt>
                <c:pt idx="71">
                  <c:v>-3.0306787011208911</c:v>
                </c:pt>
                <c:pt idx="72">
                  <c:v>-12.087339146720694</c:v>
                </c:pt>
                <c:pt idx="73">
                  <c:v>-4.4560444744924297</c:v>
                </c:pt>
                <c:pt idx="74">
                  <c:v>-3.6683712132294524</c:v>
                </c:pt>
                <c:pt idx="75">
                  <c:v>-4.0501795902490869</c:v>
                </c:pt>
                <c:pt idx="76">
                  <c:v>-10.955713502611559</c:v>
                </c:pt>
                <c:pt idx="77">
                  <c:v>-2.3041795124797311</c:v>
                </c:pt>
                <c:pt idx="78">
                  <c:v>36.796191702426427</c:v>
                </c:pt>
                <c:pt idx="79">
                  <c:v>-7.585817046679793</c:v>
                </c:pt>
                <c:pt idx="80">
                  <c:v>-11.359931648715602</c:v>
                </c:pt>
                <c:pt idx="81">
                  <c:v>33.438571001165428</c:v>
                </c:pt>
                <c:pt idx="82">
                  <c:v>-3.7559240350236252</c:v>
                </c:pt>
                <c:pt idx="83">
                  <c:v>10.084611412704971</c:v>
                </c:pt>
                <c:pt idx="84">
                  <c:v>-18.383724386946731</c:v>
                </c:pt>
                <c:pt idx="85">
                  <c:v>9.5341797391589438</c:v>
                </c:pt>
                <c:pt idx="86">
                  <c:v>-6.4270326684975458</c:v>
                </c:pt>
                <c:pt idx="87">
                  <c:v>13.448264117672242</c:v>
                </c:pt>
                <c:pt idx="88">
                  <c:v>1.0990742088163543</c:v>
                </c:pt>
                <c:pt idx="89">
                  <c:v>5.0278694897186504E-2</c:v>
                </c:pt>
                <c:pt idx="90">
                  <c:v>-2.5992535871610833</c:v>
                </c:pt>
                <c:pt idx="91">
                  <c:v>-11.112337402392853</c:v>
                </c:pt>
                <c:pt idx="92">
                  <c:v>-1.2108212128328262</c:v>
                </c:pt>
                <c:pt idx="93">
                  <c:v>-4.3761119895936709</c:v>
                </c:pt>
                <c:pt idx="94">
                  <c:v>17.253399560872218</c:v>
                </c:pt>
                <c:pt idx="95">
                  <c:v>-6.2925620959038255</c:v>
                </c:pt>
                <c:pt idx="96">
                  <c:v>-3.5847077527826698</c:v>
                </c:pt>
                <c:pt idx="97">
                  <c:v>-3.2575019399642891</c:v>
                </c:pt>
                <c:pt idx="98">
                  <c:v>-4.4491940757341055</c:v>
                </c:pt>
                <c:pt idx="99">
                  <c:v>1.2674742746118781</c:v>
                </c:pt>
                <c:pt idx="100">
                  <c:v>-2.2006840894369457</c:v>
                </c:pt>
                <c:pt idx="101">
                  <c:v>7.8648235584508264</c:v>
                </c:pt>
                <c:pt idx="102">
                  <c:v>14.435658929601317</c:v>
                </c:pt>
                <c:pt idx="103">
                  <c:v>-13.267944227082431</c:v>
                </c:pt>
                <c:pt idx="104">
                  <c:v>6.7209587077377009</c:v>
                </c:pt>
                <c:pt idx="105">
                  <c:v>7.2339394540271087</c:v>
                </c:pt>
                <c:pt idx="106">
                  <c:v>-1.886489615992911</c:v>
                </c:pt>
                <c:pt idx="107">
                  <c:v>-14.367268554368323</c:v>
                </c:pt>
                <c:pt idx="108">
                  <c:v>-17.311230651749852</c:v>
                </c:pt>
                <c:pt idx="109">
                  <c:v>26.781401901812217</c:v>
                </c:pt>
                <c:pt idx="110">
                  <c:v>-3.5627508901124116</c:v>
                </c:pt>
                <c:pt idx="111">
                  <c:v>32.403806243197735</c:v>
                </c:pt>
                <c:pt idx="112">
                  <c:v>15.350831839272228</c:v>
                </c:pt>
                <c:pt idx="113">
                  <c:v>1.9593009177452529</c:v>
                </c:pt>
                <c:pt idx="114">
                  <c:v>0.47621645208482732</c:v>
                </c:pt>
                <c:pt idx="115">
                  <c:v>-2.9476032231924485</c:v>
                </c:pt>
                <c:pt idx="116">
                  <c:v>-3.414687710275139</c:v>
                </c:pt>
                <c:pt idx="117">
                  <c:v>13.448264117672242</c:v>
                </c:pt>
                <c:pt idx="118">
                  <c:v>11.43535706100171</c:v>
                </c:pt>
                <c:pt idx="119">
                  <c:v>8.1893162398689725</c:v>
                </c:pt>
                <c:pt idx="120">
                  <c:v>-1.3664728517785756</c:v>
                </c:pt>
                <c:pt idx="121">
                  <c:v>5.1843272579918711</c:v>
                </c:pt>
                <c:pt idx="122">
                  <c:v>3.0691836619647006</c:v>
                </c:pt>
                <c:pt idx="123">
                  <c:v>13.827234052937868</c:v>
                </c:pt>
                <c:pt idx="124">
                  <c:v>-2.8439612823509748</c:v>
                </c:pt>
                <c:pt idx="125">
                  <c:v>2.8241601808341543</c:v>
                </c:pt>
                <c:pt idx="126">
                  <c:v>15.350831839272228</c:v>
                </c:pt>
                <c:pt idx="127">
                  <c:v>-6.814120438196575</c:v>
                </c:pt>
                <c:pt idx="128">
                  <c:v>9.0788046064442725</c:v>
                </c:pt>
                <c:pt idx="129">
                  <c:v>-2.2777827770013648</c:v>
                </c:pt>
                <c:pt idx="130">
                  <c:v>6.7209587077377009</c:v>
                </c:pt>
                <c:pt idx="131">
                  <c:v>-10.192748719554132</c:v>
                </c:pt>
                <c:pt idx="132">
                  <c:v>12.452777723805198</c:v>
                </c:pt>
                <c:pt idx="133">
                  <c:v>-1.4852256730330993</c:v>
                </c:pt>
                <c:pt idx="134">
                  <c:v>2.1952401359278397</c:v>
                </c:pt>
                <c:pt idx="135">
                  <c:v>-4.635474586792121</c:v>
                </c:pt>
                <c:pt idx="136">
                  <c:v>1.9673878343744775</c:v>
                </c:pt>
                <c:pt idx="137">
                  <c:v>14.419055317339101</c:v>
                </c:pt>
                <c:pt idx="138">
                  <c:v>0.85523326686498358</c:v>
                </c:pt>
                <c:pt idx="139">
                  <c:v>4.829145623567209</c:v>
                </c:pt>
                <c:pt idx="140">
                  <c:v>6.5149662923574354</c:v>
                </c:pt>
                <c:pt idx="141">
                  <c:v>-1.0551988774837806</c:v>
                </c:pt>
                <c:pt idx="142">
                  <c:v>-13.185152424418078</c:v>
                </c:pt>
                <c:pt idx="143">
                  <c:v>-9.5982290444669758</c:v>
                </c:pt>
                <c:pt idx="144">
                  <c:v>-5.3572933559158429</c:v>
                </c:pt>
                <c:pt idx="145">
                  <c:v>-3.0401559139925709</c:v>
                </c:pt>
                <c:pt idx="146">
                  <c:v>-0.60605160054610252</c:v>
                </c:pt>
                <c:pt idx="147">
                  <c:v>-6.7282793029879571</c:v>
                </c:pt>
                <c:pt idx="148">
                  <c:v>5.4125637134586269</c:v>
                </c:pt>
                <c:pt idx="149">
                  <c:v>5.1601687662123732</c:v>
                </c:pt>
                <c:pt idx="150">
                  <c:v>9.9449820972631464</c:v>
                </c:pt>
                <c:pt idx="151">
                  <c:v>-3.0647776903832344</c:v>
                </c:pt>
                <c:pt idx="152">
                  <c:v>-5.6728555157657041</c:v>
                </c:pt>
                <c:pt idx="153">
                  <c:v>-0.10770206204204946</c:v>
                </c:pt>
                <c:pt idx="154">
                  <c:v>-0.31861568767046755</c:v>
                </c:pt>
                <c:pt idx="155">
                  <c:v>-15.940482340792428</c:v>
                </c:pt>
                <c:pt idx="156">
                  <c:v>1.5186805532418646</c:v>
                </c:pt>
                <c:pt idx="157">
                  <c:v>-5.9562059712018396</c:v>
                </c:pt>
                <c:pt idx="158">
                  <c:v>-3.5375640885762039</c:v>
                </c:pt>
                <c:pt idx="159">
                  <c:v>-5.7423162855457974</c:v>
                </c:pt>
                <c:pt idx="160">
                  <c:v>2.0862081832365504</c:v>
                </c:pt>
                <c:pt idx="161">
                  <c:v>11.549746821108798</c:v>
                </c:pt>
                <c:pt idx="162">
                  <c:v>-0.12568028238871776</c:v>
                </c:pt>
                <c:pt idx="163">
                  <c:v>3.2567867802619048</c:v>
                </c:pt>
                <c:pt idx="164">
                  <c:v>-0.26679060697191836</c:v>
                </c:pt>
                <c:pt idx="165">
                  <c:v>19.659097631731072</c:v>
                </c:pt>
                <c:pt idx="166">
                  <c:v>-4.5610473870905963</c:v>
                </c:pt>
                <c:pt idx="167">
                  <c:v>-7.7518689655673825</c:v>
                </c:pt>
                <c:pt idx="168">
                  <c:v>14.969237648165475</c:v>
                </c:pt>
                <c:pt idx="169">
                  <c:v>-13.460957522065918</c:v>
                </c:pt>
                <c:pt idx="170">
                  <c:v>-5.7735438659095522</c:v>
                </c:pt>
                <c:pt idx="171">
                  <c:v>8.5296472028400387</c:v>
                </c:pt>
                <c:pt idx="172">
                  <c:v>13.448264117672242</c:v>
                </c:pt>
                <c:pt idx="173">
                  <c:v>-18.291047995214058</c:v>
                </c:pt>
                <c:pt idx="174">
                  <c:v>13.152805359256575</c:v>
                </c:pt>
                <c:pt idx="175">
                  <c:v>2.5230832864256731</c:v>
                </c:pt>
                <c:pt idx="176">
                  <c:v>-9.3595318436360984</c:v>
                </c:pt>
                <c:pt idx="177">
                  <c:v>13.661295456785808</c:v>
                </c:pt>
                <c:pt idx="178">
                  <c:v>-2.6326932783458332</c:v>
                </c:pt>
                <c:pt idx="179">
                  <c:v>4.3347112108631949</c:v>
                </c:pt>
                <c:pt idx="180">
                  <c:v>-1.2519485244991415</c:v>
                </c:pt>
                <c:pt idx="181">
                  <c:v>8.0568992726793311</c:v>
                </c:pt>
                <c:pt idx="182">
                  <c:v>-21.046681648174221</c:v>
                </c:pt>
                <c:pt idx="183">
                  <c:v>4.790720489649404</c:v>
                </c:pt>
                <c:pt idx="184">
                  <c:v>28.110412205233587</c:v>
                </c:pt>
                <c:pt idx="185">
                  <c:v>-2.8323219053769293</c:v>
                </c:pt>
                <c:pt idx="186">
                  <c:v>14.399547978472235</c:v>
                </c:pt>
                <c:pt idx="187">
                  <c:v>-10.342032662581445</c:v>
                </c:pt>
                <c:pt idx="188">
                  <c:v>-4.5448625261966598</c:v>
                </c:pt>
                <c:pt idx="189">
                  <c:v>-2.5905411799640135</c:v>
                </c:pt>
                <c:pt idx="190">
                  <c:v>-10.585077761436438</c:v>
                </c:pt>
                <c:pt idx="191">
                  <c:v>-0.82587827036863359</c:v>
                </c:pt>
                <c:pt idx="192">
                  <c:v>-2.2008120663639659</c:v>
                </c:pt>
                <c:pt idx="193">
                  <c:v>7.1103252593972996</c:v>
                </c:pt>
                <c:pt idx="194">
                  <c:v>-3.5312638167505668</c:v>
                </c:pt>
                <c:pt idx="195">
                  <c:v>-3.4323120611769369</c:v>
                </c:pt>
                <c:pt idx="196">
                  <c:v>4.9970127957828083</c:v>
                </c:pt>
                <c:pt idx="197">
                  <c:v>-5.4668599457694143</c:v>
                </c:pt>
                <c:pt idx="198">
                  <c:v>-11.708699527183377</c:v>
                </c:pt>
                <c:pt idx="199">
                  <c:v>26.564232086550177</c:v>
                </c:pt>
                <c:pt idx="200">
                  <c:v>-4.7555769837426283</c:v>
                </c:pt>
                <c:pt idx="201">
                  <c:v>-7.598187525333465</c:v>
                </c:pt>
                <c:pt idx="202">
                  <c:v>-0.80274421776849181</c:v>
                </c:pt>
                <c:pt idx="203">
                  <c:v>27.870294320176967</c:v>
                </c:pt>
                <c:pt idx="204">
                  <c:v>25.936238668747137</c:v>
                </c:pt>
                <c:pt idx="205">
                  <c:v>-7.6148967487074373</c:v>
                </c:pt>
                <c:pt idx="206">
                  <c:v>-2.5003100151511788</c:v>
                </c:pt>
                <c:pt idx="207">
                  <c:v>-1.2095506064389028</c:v>
                </c:pt>
                <c:pt idx="208">
                  <c:v>5.4125637134586269</c:v>
                </c:pt>
                <c:pt idx="209">
                  <c:v>-4.5973666707376708</c:v>
                </c:pt>
                <c:pt idx="210">
                  <c:v>-10.961885657003506</c:v>
                </c:pt>
                <c:pt idx="211">
                  <c:v>-9.561853955920121</c:v>
                </c:pt>
                <c:pt idx="212">
                  <c:v>-2.4504411123086527</c:v>
                </c:pt>
                <c:pt idx="213">
                  <c:v>-9.8805703434646688</c:v>
                </c:pt>
                <c:pt idx="214">
                  <c:v>-1.9348065625600199</c:v>
                </c:pt>
                <c:pt idx="215">
                  <c:v>-1.0389133974339018</c:v>
                </c:pt>
                <c:pt idx="216">
                  <c:v>22.584610860067158</c:v>
                </c:pt>
                <c:pt idx="217">
                  <c:v>-4.8123411204887141</c:v>
                </c:pt>
                <c:pt idx="218">
                  <c:v>-2.5563630600039033</c:v>
                </c:pt>
                <c:pt idx="219">
                  <c:v>-7.6895565555759511</c:v>
                </c:pt>
                <c:pt idx="220">
                  <c:v>3.721557312474431</c:v>
                </c:pt>
                <c:pt idx="221">
                  <c:v>7.5253174981514519</c:v>
                </c:pt>
                <c:pt idx="222">
                  <c:v>2.0722587589616097</c:v>
                </c:pt>
                <c:pt idx="223">
                  <c:v>-6.9570285387336241</c:v>
                </c:pt>
                <c:pt idx="224">
                  <c:v>-7.039870044095224</c:v>
                </c:pt>
                <c:pt idx="225">
                  <c:v>-2.4887867679925506</c:v>
                </c:pt>
                <c:pt idx="226">
                  <c:v>-4.889658985921848</c:v>
                </c:pt>
                <c:pt idx="227">
                  <c:v>9.8620575536345108</c:v>
                </c:pt>
                <c:pt idx="228">
                  <c:v>-1.6513321621699362</c:v>
                </c:pt>
                <c:pt idx="229">
                  <c:v>12.903850753623743</c:v>
                </c:pt>
                <c:pt idx="230">
                  <c:v>-3.4187155463641163</c:v>
                </c:pt>
                <c:pt idx="231">
                  <c:v>17.253399560872218</c:v>
                </c:pt>
                <c:pt idx="232">
                  <c:v>3.2567867802619048</c:v>
                </c:pt>
                <c:pt idx="233">
                  <c:v>-2.9033373349975626</c:v>
                </c:pt>
                <c:pt idx="234">
                  <c:v>1.515026145333124</c:v>
                </c:pt>
                <c:pt idx="235">
                  <c:v>-0.70040963841719872</c:v>
                </c:pt>
                <c:pt idx="236">
                  <c:v>-8.3880841320824402</c:v>
                </c:pt>
                <c:pt idx="237">
                  <c:v>-3.6683712132294524</c:v>
                </c:pt>
                <c:pt idx="238">
                  <c:v>-0.57442055155498117</c:v>
                </c:pt>
                <c:pt idx="239">
                  <c:v>-2.5905411799640135</c:v>
                </c:pt>
                <c:pt idx="240">
                  <c:v>2.125085772517636</c:v>
                </c:pt>
                <c:pt idx="241">
                  <c:v>-10.615887343385168</c:v>
                </c:pt>
                <c:pt idx="242">
                  <c:v>-3.2353335740572007</c:v>
                </c:pt>
                <c:pt idx="243">
                  <c:v>-9.1737189301756104</c:v>
                </c:pt>
                <c:pt idx="244">
                  <c:v>0.41906034628682498</c:v>
                </c:pt>
                <c:pt idx="245">
                  <c:v>-8.3880841320824402</c:v>
                </c:pt>
                <c:pt idx="246">
                  <c:v>13.448264117672242</c:v>
                </c:pt>
                <c:pt idx="247">
                  <c:v>-13.586133201045655</c:v>
                </c:pt>
                <c:pt idx="248">
                  <c:v>-21.236979071200466</c:v>
                </c:pt>
                <c:pt idx="249">
                  <c:v>-5.4247905172294217</c:v>
                </c:pt>
                <c:pt idx="250">
                  <c:v>16.302115700072221</c:v>
                </c:pt>
                <c:pt idx="251">
                  <c:v>-3.541101754222904</c:v>
                </c:pt>
                <c:pt idx="252">
                  <c:v>-2.5825337415687066</c:v>
                </c:pt>
                <c:pt idx="253">
                  <c:v>-0.15553260522951007</c:v>
                </c:pt>
                <c:pt idx="254">
                  <c:v>-2.9719084398001403</c:v>
                </c:pt>
                <c:pt idx="255">
                  <c:v>17.54611427008345</c:v>
                </c:pt>
                <c:pt idx="256">
                  <c:v>20.105426866015279</c:v>
                </c:pt>
                <c:pt idx="257">
                  <c:v>3.9470923640349915</c:v>
                </c:pt>
                <c:pt idx="258">
                  <c:v>46.639699074694803</c:v>
                </c:pt>
                <c:pt idx="259">
                  <c:v>-0.76276600619680934</c:v>
                </c:pt>
                <c:pt idx="260">
                  <c:v>-6.0231530055827207</c:v>
                </c:pt>
                <c:pt idx="261">
                  <c:v>-0.57027157759193869</c:v>
                </c:pt>
                <c:pt idx="262">
                  <c:v>3.9470923640349915</c:v>
                </c:pt>
                <c:pt idx="263">
                  <c:v>-3.414687710275139</c:v>
                </c:pt>
                <c:pt idx="264">
                  <c:v>-12.651452199554626</c:v>
                </c:pt>
                <c:pt idx="265">
                  <c:v>3.0787406179807606</c:v>
                </c:pt>
                <c:pt idx="266">
                  <c:v>22.468258103940144</c:v>
                </c:pt>
                <c:pt idx="267">
                  <c:v>4.3347112108631949</c:v>
                </c:pt>
                <c:pt idx="268">
                  <c:v>-3.8527980029272015</c:v>
                </c:pt>
                <c:pt idx="269">
                  <c:v>-23.130486115774701</c:v>
                </c:pt>
                <c:pt idx="270">
                  <c:v>-1.4949293908692383</c:v>
                </c:pt>
                <c:pt idx="271">
                  <c:v>-2.3104986936022307</c:v>
                </c:pt>
                <c:pt idx="272">
                  <c:v>5.7635167134015433</c:v>
                </c:pt>
                <c:pt idx="273">
                  <c:v>-5.6576400051126967</c:v>
                </c:pt>
                <c:pt idx="274">
                  <c:v>9.6431286744722655</c:v>
                </c:pt>
                <c:pt idx="275">
                  <c:v>-3.64007597912655</c:v>
                </c:pt>
                <c:pt idx="276">
                  <c:v>-14.112368299307974</c:v>
                </c:pt>
                <c:pt idx="277">
                  <c:v>-3.9371053751959195</c:v>
                </c:pt>
                <c:pt idx="278">
                  <c:v>5.121158924009805</c:v>
                </c:pt>
                <c:pt idx="279">
                  <c:v>-6.4266334758646479</c:v>
                </c:pt>
                <c:pt idx="280">
                  <c:v>-4.6000977675548604</c:v>
                </c:pt>
                <c:pt idx="281">
                  <c:v>-1.9454064986271007</c:v>
                </c:pt>
                <c:pt idx="282">
                  <c:v>-3.1606986751733501</c:v>
                </c:pt>
              </c:numCache>
            </c:numRef>
          </c:xVal>
          <c:yVal>
            <c:numRef>
              <c:f>Regression!$R$61:$R$343</c:f>
              <c:numCache>
                <c:formatCode>General</c:formatCode>
                <c:ptCount val="283"/>
                <c:pt idx="0">
                  <c:v>-0.37454349919944274</c:v>
                </c:pt>
                <c:pt idx="1">
                  <c:v>-2.7477813854449931</c:v>
                </c:pt>
                <c:pt idx="2">
                  <c:v>-1.0758373610404319</c:v>
                </c:pt>
                <c:pt idx="3">
                  <c:v>-1.210727132791598</c:v>
                </c:pt>
                <c:pt idx="4">
                  <c:v>-1.3983766207974972</c:v>
                </c:pt>
                <c:pt idx="5">
                  <c:v>0.40157069563014858</c:v>
                </c:pt>
                <c:pt idx="6">
                  <c:v>2.506890825871106E-2</c:v>
                </c:pt>
                <c:pt idx="7">
                  <c:v>-1.9110356475491179</c:v>
                </c:pt>
                <c:pt idx="8">
                  <c:v>-0.60376483779862977</c:v>
                </c:pt>
                <c:pt idx="9">
                  <c:v>0.21470156800174439</c:v>
                </c:pt>
                <c:pt idx="10">
                  <c:v>0.3718560893850747</c:v>
                </c:pt>
                <c:pt idx="11">
                  <c:v>-0.76210054099506697</c:v>
                </c:pt>
                <c:pt idx="12">
                  <c:v>-7.2756358176037483E-2</c:v>
                </c:pt>
                <c:pt idx="13">
                  <c:v>0.23269274918304472</c:v>
                </c:pt>
                <c:pt idx="14">
                  <c:v>-0.84878668591596718</c:v>
                </c:pt>
                <c:pt idx="15">
                  <c:v>0.44821228145660935</c:v>
                </c:pt>
                <c:pt idx="16">
                  <c:v>0.75875354450437071</c:v>
                </c:pt>
                <c:pt idx="17">
                  <c:v>0.82037914596846162</c:v>
                </c:pt>
                <c:pt idx="18">
                  <c:v>-0.82389363033855767</c:v>
                </c:pt>
                <c:pt idx="19">
                  <c:v>-1.1076800921478009</c:v>
                </c:pt>
                <c:pt idx="20">
                  <c:v>1.6746648890243248</c:v>
                </c:pt>
                <c:pt idx="21">
                  <c:v>-0.78577383152448399</c:v>
                </c:pt>
                <c:pt idx="22">
                  <c:v>-0.55338471955567303</c:v>
                </c:pt>
                <c:pt idx="23">
                  <c:v>-2.1972863766410518</c:v>
                </c:pt>
                <c:pt idx="24">
                  <c:v>-0.12566134685507402</c:v>
                </c:pt>
                <c:pt idx="25">
                  <c:v>-0.41246312944140484</c:v>
                </c:pt>
                <c:pt idx="26">
                  <c:v>0.2044523815368208</c:v>
                </c:pt>
                <c:pt idx="27">
                  <c:v>-0.43164423938395602</c:v>
                </c:pt>
                <c:pt idx="28">
                  <c:v>1.4118300775008099</c:v>
                </c:pt>
                <c:pt idx="29">
                  <c:v>0.32391815328113305</c:v>
                </c:pt>
                <c:pt idx="30">
                  <c:v>-1.5300675881378281</c:v>
                </c:pt>
                <c:pt idx="31">
                  <c:v>0.27671363673674687</c:v>
                </c:pt>
                <c:pt idx="32">
                  <c:v>0.51865693208039088</c:v>
                </c:pt>
                <c:pt idx="33">
                  <c:v>-0.7159859896102051</c:v>
                </c:pt>
                <c:pt idx="34">
                  <c:v>-0.56217029225792647</c:v>
                </c:pt>
                <c:pt idx="35">
                  <c:v>1.4908533552466612</c:v>
                </c:pt>
                <c:pt idx="36">
                  <c:v>0.82037914596846162</c:v>
                </c:pt>
                <c:pt idx="37">
                  <c:v>-1.3105791121681303</c:v>
                </c:pt>
                <c:pt idx="38">
                  <c:v>-0.6934933462832894</c:v>
                </c:pt>
                <c:pt idx="39">
                  <c:v>-0.91536508784281501</c:v>
                </c:pt>
                <c:pt idx="40">
                  <c:v>-0.16111858851074543</c:v>
                </c:pt>
                <c:pt idx="41">
                  <c:v>0.85599598549268174</c:v>
                </c:pt>
                <c:pt idx="42">
                  <c:v>1.3046853852287905</c:v>
                </c:pt>
                <c:pt idx="43">
                  <c:v>-1.0110343281418137</c:v>
                </c:pt>
                <c:pt idx="44">
                  <c:v>-1.2702376223931489</c:v>
                </c:pt>
                <c:pt idx="45">
                  <c:v>0.34246630146539053</c:v>
                </c:pt>
                <c:pt idx="46">
                  <c:v>1.2426414185778814</c:v>
                </c:pt>
                <c:pt idx="47">
                  <c:v>-1.4466320671589785</c:v>
                </c:pt>
                <c:pt idx="48">
                  <c:v>-0.39343259411096659</c:v>
                </c:pt>
                <c:pt idx="49">
                  <c:v>0.15096921549677741</c:v>
                </c:pt>
                <c:pt idx="50">
                  <c:v>-0.95416525314619549</c:v>
                </c:pt>
                <c:pt idx="51">
                  <c:v>0.82037914596846162</c:v>
                </c:pt>
                <c:pt idx="52">
                  <c:v>-1.7624102978623895</c:v>
                </c:pt>
                <c:pt idx="53">
                  <c:v>1.5464331222567471</c:v>
                </c:pt>
                <c:pt idx="54">
                  <c:v>-0.63719167450447467</c:v>
                </c:pt>
                <c:pt idx="55">
                  <c:v>-0.75208490669549144</c:v>
                </c:pt>
                <c:pt idx="56">
                  <c:v>-1.3722038089987272</c:v>
                </c:pt>
                <c:pt idx="57">
                  <c:v>1.7547298372150792E-2</c:v>
                </c:pt>
                <c:pt idx="58">
                  <c:v>0.37992646704130745</c:v>
                </c:pt>
                <c:pt idx="59">
                  <c:v>-0.99857627061565746</c:v>
                </c:pt>
                <c:pt idx="60">
                  <c:v>1.0848231279419567</c:v>
                </c:pt>
                <c:pt idx="61">
                  <c:v>-1.8662957434581073</c:v>
                </c:pt>
                <c:pt idx="62">
                  <c:v>1.135896221167312</c:v>
                </c:pt>
                <c:pt idx="63">
                  <c:v>0.33450303642321233</c:v>
                </c:pt>
                <c:pt idx="64">
                  <c:v>-0.94237633259795117</c:v>
                </c:pt>
                <c:pt idx="65">
                  <c:v>1.1503493803760083</c:v>
                </c:pt>
                <c:pt idx="66">
                  <c:v>0.73555755738511053</c:v>
                </c:pt>
                <c:pt idx="67">
                  <c:v>8.7844837895871816E-2</c:v>
                </c:pt>
                <c:pt idx="68">
                  <c:v>-0.35578711403487517</c:v>
                </c:pt>
                <c:pt idx="69">
                  <c:v>-1.3531741545480023</c:v>
                </c:pt>
                <c:pt idx="70">
                  <c:v>0.15857972975384338</c:v>
                </c:pt>
                <c:pt idx="71">
                  <c:v>-0.18911842627279254</c:v>
                </c:pt>
                <c:pt idx="72">
                  <c:v>-1.4757910281791702</c:v>
                </c:pt>
                <c:pt idx="73">
                  <c:v>-0.46211340177637733</c:v>
                </c:pt>
                <c:pt idx="74">
                  <c:v>-0.34512553147047242</c:v>
                </c:pt>
                <c:pt idx="75">
                  <c:v>-0.4234047223941827</c:v>
                </c:pt>
                <c:pt idx="76">
                  <c:v>-1.2318637087349826</c:v>
                </c:pt>
                <c:pt idx="77">
                  <c:v>-2.0054370352950636E-2</c:v>
                </c:pt>
                <c:pt idx="78">
                  <c:v>2.6520698079021954</c:v>
                </c:pt>
                <c:pt idx="79">
                  <c:v>-0.85961736424191304</c:v>
                </c:pt>
                <c:pt idx="80">
                  <c:v>-1.3285393288568097</c:v>
                </c:pt>
                <c:pt idx="81">
                  <c:v>2.4089155458154612</c:v>
                </c:pt>
                <c:pt idx="82">
                  <c:v>-0.36380985902969581</c:v>
                </c:pt>
                <c:pt idx="83">
                  <c:v>1.0236513115560855</c:v>
                </c:pt>
                <c:pt idx="84">
                  <c:v>-2.1200716897421503</c:v>
                </c:pt>
                <c:pt idx="85">
                  <c:v>0.96608829713237321</c:v>
                </c:pt>
                <c:pt idx="86">
                  <c:v>-0.73884684918521393</c:v>
                </c:pt>
                <c:pt idx="87">
                  <c:v>1.1503493803760083</c:v>
                </c:pt>
                <c:pt idx="88">
                  <c:v>0.40973548032128115</c:v>
                </c:pt>
                <c:pt idx="89">
                  <c:v>0.31600330441248298</c:v>
                </c:pt>
                <c:pt idx="90">
                  <c:v>-0.10799456940915406</c:v>
                </c:pt>
                <c:pt idx="91">
                  <c:v>-1.2872705631079415</c:v>
                </c:pt>
                <c:pt idx="92">
                  <c:v>0.11556159710538329</c:v>
                </c:pt>
                <c:pt idx="93">
                  <c:v>-0.44267614420382129</c:v>
                </c:pt>
                <c:pt idx="94">
                  <c:v>1.5464331222567471</c:v>
                </c:pt>
                <c:pt idx="95">
                  <c:v>-0.70308946033092834</c:v>
                </c:pt>
                <c:pt idx="96">
                  <c:v>-0.3186393639643752</c:v>
                </c:pt>
                <c:pt idx="97">
                  <c:v>-0.23526894111327976</c:v>
                </c:pt>
                <c:pt idx="98">
                  <c:v>-0.4509854994323706</c:v>
                </c:pt>
                <c:pt idx="99">
                  <c:v>0.4206646196376157</c:v>
                </c:pt>
                <c:pt idx="100">
                  <c:v>7.5199556985405249E-3</c:v>
                </c:pt>
                <c:pt idx="101">
                  <c:v>0.89647336400191591</c:v>
                </c:pt>
                <c:pt idx="102">
                  <c:v>1.3658055625722731</c:v>
                </c:pt>
                <c:pt idx="103">
                  <c:v>-1.5892675570513919</c:v>
                </c:pt>
                <c:pt idx="104">
                  <c:v>0.78236516485538721</c:v>
                </c:pt>
                <c:pt idx="105">
                  <c:v>0.87054983019565435</c:v>
                </c:pt>
                <c:pt idx="106">
                  <c:v>5.2663526894068446E-2</c:v>
                </c:pt>
                <c:pt idx="107">
                  <c:v>-1.7279343223884183</c:v>
                </c:pt>
                <c:pt idx="108">
                  <c:v>-1.9773684281819468</c:v>
                </c:pt>
                <c:pt idx="109">
                  <c:v>2.0140908120181384</c:v>
                </c:pt>
                <c:pt idx="110">
                  <c:v>-0.30810820244735493</c:v>
                </c:pt>
                <c:pt idx="111">
                  <c:v>2.290367877855267</c:v>
                </c:pt>
                <c:pt idx="112">
                  <c:v>1.4118300775008099</c:v>
                </c:pt>
                <c:pt idx="113">
                  <c:v>0.45932611083566316</c:v>
                </c:pt>
                <c:pt idx="114">
                  <c:v>0.36113303355721232</c:v>
                </c:pt>
                <c:pt idx="115">
                  <c:v>-0.17128458593150664</c:v>
                </c:pt>
                <c:pt idx="116">
                  <c:v>-0.25334710313579978</c:v>
                </c:pt>
                <c:pt idx="117">
                  <c:v>1.1503493803760083</c:v>
                </c:pt>
                <c:pt idx="118">
                  <c:v>1.040731886467543</c:v>
                </c:pt>
                <c:pt idx="119">
                  <c:v>0.92301382625497874</c:v>
                </c:pt>
                <c:pt idx="120">
                  <c:v>9.7914734211499488E-2</c:v>
                </c:pt>
                <c:pt idx="121">
                  <c:v>0.69988360019734119</c:v>
                </c:pt>
                <c:pt idx="122">
                  <c:v>0.55046569502011267</c:v>
                </c:pt>
                <c:pt idx="123">
                  <c:v>1.2815515655446006</c:v>
                </c:pt>
                <c:pt idx="124">
                  <c:v>-0.1433674354577667</c:v>
                </c:pt>
                <c:pt idx="125">
                  <c:v>0.53883603027845006</c:v>
                </c:pt>
                <c:pt idx="126">
                  <c:v>1.4118300775008099</c:v>
                </c:pt>
                <c:pt idx="127">
                  <c:v>-0.79950094313273623</c:v>
                </c:pt>
                <c:pt idx="128">
                  <c:v>0.95022094154101566</c:v>
                </c:pt>
                <c:pt idx="129">
                  <c:v>-1.0026681100274763E-2</c:v>
                </c:pt>
                <c:pt idx="130">
                  <c:v>0.78236516485538721</c:v>
                </c:pt>
                <c:pt idx="131">
                  <c:v>-1.140687476337622</c:v>
                </c:pt>
                <c:pt idx="132">
                  <c:v>1.0713768892802134</c:v>
                </c:pt>
                <c:pt idx="133">
                  <c:v>7.7783841646915236E-2</c:v>
                </c:pt>
                <c:pt idx="134">
                  <c:v>0.51007345696859474</c:v>
                </c:pt>
                <c:pt idx="135">
                  <c:v>-0.51293041061472844</c:v>
                </c:pt>
                <c:pt idx="136">
                  <c:v>0.46769879911450835</c:v>
                </c:pt>
                <c:pt idx="137">
                  <c:v>1.3469386261102789</c:v>
                </c:pt>
                <c:pt idx="138">
                  <c:v>0.39072570019687003</c:v>
                </c:pt>
                <c:pt idx="139">
                  <c:v>0.65572667879825364</c:v>
                </c:pt>
                <c:pt idx="140">
                  <c:v>0.77219321418868503</c:v>
                </c:pt>
                <c:pt idx="141">
                  <c:v>0.13324452361112402</c:v>
                </c:pt>
                <c:pt idx="142">
                  <c:v>-1.554773594596853</c:v>
                </c:pt>
                <c:pt idx="143">
                  <c:v>-1.0893490279242772</c:v>
                </c:pt>
                <c:pt idx="144">
                  <c:v>-0.57395241856857337</c:v>
                </c:pt>
                <c:pt idx="145">
                  <c:v>-0.19933589806120697</c:v>
                </c:pt>
                <c:pt idx="146">
                  <c:v>0.22240322692720624</c:v>
                </c:pt>
                <c:pt idx="147">
                  <c:v>-0.77557494281888439</c:v>
                </c:pt>
                <c:pt idx="148">
                  <c:v>0.71275076022004324</c:v>
                </c:pt>
                <c:pt idx="149">
                  <c:v>0.69030882393303394</c:v>
                </c:pt>
                <c:pt idx="150">
                  <c:v>1.0068642787985218</c:v>
                </c:pt>
                <c:pt idx="151">
                  <c:v>-0.20701262338518728</c:v>
                </c:pt>
                <c:pt idx="152">
                  <c:v>-0.62800601443756987</c:v>
                </c:pt>
                <c:pt idx="153">
                  <c:v>0.30548078809939727</c:v>
                </c:pt>
                <c:pt idx="154">
                  <c:v>0.2585272773163097</c:v>
                </c:pt>
                <c:pt idx="155">
                  <c:v>-1.8119106729525978</c:v>
                </c:pt>
                <c:pt idx="156">
                  <c:v>0.43991316567323396</c:v>
                </c:pt>
                <c:pt idx="157">
                  <c:v>-0.67134621487780533</c:v>
                </c:pt>
                <c:pt idx="158">
                  <c:v>-0.28975980522891426</c:v>
                </c:pt>
                <c:pt idx="159">
                  <c:v>-0.6495235958443254</c:v>
                </c:pt>
                <c:pt idx="160">
                  <c:v>0.48736456546944085</c:v>
                </c:pt>
                <c:pt idx="161">
                  <c:v>1.0537443021306669</c:v>
                </c:pt>
                <c:pt idx="162">
                  <c:v>0.29761110223347992</c:v>
                </c:pt>
                <c:pt idx="163">
                  <c:v>0.57099947311298727</c:v>
                </c:pt>
                <c:pt idx="164">
                  <c:v>0.26890862445370972</c:v>
                </c:pt>
                <c:pt idx="165">
                  <c:v>1.7168860184310404</c:v>
                </c:pt>
                <c:pt idx="166">
                  <c:v>-0.48172684958473044</c:v>
                </c:pt>
                <c:pt idx="167">
                  <c:v>-0.92685851281604492</c:v>
                </c:pt>
                <c:pt idx="168">
                  <c:v>1.3917437793963261</c:v>
                </c:pt>
                <c:pt idx="169">
                  <c:v>-1.6164363711150214</c:v>
                </c:pt>
                <c:pt idx="170">
                  <c:v>-0.65883769273618775</c:v>
                </c:pt>
                <c:pt idx="171">
                  <c:v>0.93847569841156686</c:v>
                </c:pt>
                <c:pt idx="172">
                  <c:v>1.1503493803760083</c:v>
                </c:pt>
                <c:pt idx="173">
                  <c:v>-2.0335201492530506</c:v>
                </c:pt>
                <c:pt idx="174">
                  <c:v>1.1169867278766101</c:v>
                </c:pt>
                <c:pt idx="175">
                  <c:v>0.53016144505551943</c:v>
                </c:pt>
                <c:pt idx="176">
                  <c:v>-1.0450496996583867</c:v>
                </c:pt>
                <c:pt idx="177">
                  <c:v>1.2646411356610798</c:v>
                </c:pt>
                <c:pt idx="178">
                  <c:v>-0.12566134685507402</c:v>
                </c:pt>
                <c:pt idx="179">
                  <c:v>0.62495590349468755</c:v>
                </c:pt>
                <c:pt idx="180">
                  <c:v>0.10547362176886817</c:v>
                </c:pt>
                <c:pt idx="181">
                  <c:v>0.91156073506753921</c:v>
                </c:pt>
                <c:pt idx="182">
                  <c:v>-2.3263478740408408</c:v>
                </c:pt>
                <c:pt idx="183">
                  <c:v>0.64643141632440781</c:v>
                </c:pt>
                <c:pt idx="184">
                  <c:v>2.1700903775845601</c:v>
                </c:pt>
                <c:pt idx="185">
                  <c:v>-0.13577393130211154</c:v>
                </c:pt>
                <c:pt idx="186">
                  <c:v>1.3225051367384359</c:v>
                </c:pt>
                <c:pt idx="187">
                  <c:v>-1.155220846611952</c:v>
                </c:pt>
                <c:pt idx="188">
                  <c:v>-0.47049696790494144</c:v>
                </c:pt>
                <c:pt idx="189">
                  <c:v>-0.10043372051146976</c:v>
                </c:pt>
                <c:pt idx="190">
                  <c:v>-1.1749867920660904</c:v>
                </c:pt>
                <c:pt idx="191">
                  <c:v>0.1687414676205379</c:v>
                </c:pt>
                <c:pt idx="192">
                  <c:v>0</c:v>
                </c:pt>
                <c:pt idx="193">
                  <c:v>0.80642124701824058</c:v>
                </c:pt>
                <c:pt idx="194">
                  <c:v>-0.27931903444745415</c:v>
                </c:pt>
                <c:pt idx="195">
                  <c:v>-0.27150845201783863</c:v>
                </c:pt>
                <c:pt idx="196">
                  <c:v>0.6682092997257234</c:v>
                </c:pt>
                <c:pt idx="197">
                  <c:v>-0.59476584680167843</c:v>
                </c:pt>
                <c:pt idx="198">
                  <c:v>-1.4186537061727389</c:v>
                </c:pt>
                <c:pt idx="199">
                  <c:v>1.9599639845400536</c:v>
                </c:pt>
                <c:pt idx="200">
                  <c:v>-0.52152657182893225</c:v>
                </c:pt>
                <c:pt idx="201">
                  <c:v>-0.87421716486648293</c:v>
                </c:pt>
                <c:pt idx="202">
                  <c:v>0.17637416478086121</c:v>
                </c:pt>
                <c:pt idx="203">
                  <c:v>2.0969274291643414</c:v>
                </c:pt>
                <c:pt idx="204">
                  <c:v>1.8956979239918379</c:v>
                </c:pt>
                <c:pt idx="205">
                  <c:v>-0.88900573060102461</c:v>
                </c:pt>
                <c:pt idx="206">
                  <c:v>-5.5173802138316796E-2</c:v>
                </c:pt>
                <c:pt idx="207">
                  <c:v>0.12313524773483667</c:v>
                </c:pt>
                <c:pt idx="208">
                  <c:v>0.71275076022004324</c:v>
                </c:pt>
                <c:pt idx="209">
                  <c:v>-0.49018923171520939</c:v>
                </c:pt>
                <c:pt idx="210">
                  <c:v>-1.248084811127548</c:v>
                </c:pt>
                <c:pt idx="211">
                  <c:v>-1.058121617684777</c:v>
                </c:pt>
                <c:pt idx="212">
                  <c:v>-3.7608287661255936E-2</c:v>
                </c:pt>
                <c:pt idx="213">
                  <c:v>-1.1216765279254892</c:v>
                </c:pt>
                <c:pt idx="214">
                  <c:v>4.2625585176944369E-2</c:v>
                </c:pt>
                <c:pt idx="215">
                  <c:v>0.14083537039712735</c:v>
                </c:pt>
                <c:pt idx="216">
                  <c:v>1.8521798587690466</c:v>
                </c:pt>
                <c:pt idx="217">
                  <c:v>-0.53304851090290906</c:v>
                </c:pt>
                <c:pt idx="218">
                  <c:v>-6.2706777943213846E-2</c:v>
                </c:pt>
                <c:pt idx="219">
                  <c:v>-0.90022598570143386</c:v>
                </c:pt>
                <c:pt idx="220">
                  <c:v>0.59177689059144645</c:v>
                </c:pt>
                <c:pt idx="221">
                  <c:v>0.88529044882964236</c:v>
                </c:pt>
                <c:pt idx="222">
                  <c:v>0.47891373411225591</c:v>
                </c:pt>
                <c:pt idx="223">
                  <c:v>-0.80989591473589784</c:v>
                </c:pt>
                <c:pt idx="224">
                  <c:v>-0.83449873482574055</c:v>
                </c:pt>
                <c:pt idx="225">
                  <c:v>-4.5134628481421322E-2</c:v>
                </c:pt>
                <c:pt idx="226">
                  <c:v>-0.54173656011281679</c:v>
                </c:pt>
                <c:pt idx="227">
                  <c:v>0.9944578832097497</c:v>
                </c:pt>
                <c:pt idx="228">
                  <c:v>6.0195411728956635E-2</c:v>
                </c:pt>
                <c:pt idx="229">
                  <c:v>1.1030625561995977</c:v>
                </c:pt>
                <c:pt idx="230">
                  <c:v>-0.26111995954851813</c:v>
                </c:pt>
                <c:pt idx="231">
                  <c:v>1.5464331222567471</c:v>
                </c:pt>
                <c:pt idx="232">
                  <c:v>0.57099947311298727</c:v>
                </c:pt>
                <c:pt idx="233">
                  <c:v>-0.15350506037805708</c:v>
                </c:pt>
                <c:pt idx="234">
                  <c:v>0.42889450407420171</c:v>
                </c:pt>
                <c:pt idx="235">
                  <c:v>0.19677962021846662</c:v>
                </c:pt>
                <c:pt idx="236">
                  <c:v>-0.98220269533346871</c:v>
                </c:pt>
                <c:pt idx="237">
                  <c:v>-0.34512553147047242</c:v>
                </c:pt>
                <c:pt idx="238">
                  <c:v>0.23269274918304472</c:v>
                </c:pt>
                <c:pt idx="239">
                  <c:v>-0.10043372051146976</c:v>
                </c:pt>
                <c:pt idx="240">
                  <c:v>0.49868686414212199</c:v>
                </c:pt>
                <c:pt idx="241">
                  <c:v>-1.1901180418964232</c:v>
                </c:pt>
                <c:pt idx="242">
                  <c:v>-0.22497335831381152</c:v>
                </c:pt>
                <c:pt idx="243">
                  <c:v>-1.02789334580214</c:v>
                </c:pt>
                <c:pt idx="244">
                  <c:v>0.35311797197368927</c:v>
                </c:pt>
                <c:pt idx="245">
                  <c:v>-0.98220269533346871</c:v>
                </c:pt>
                <c:pt idx="246">
                  <c:v>1.1503493803760083</c:v>
                </c:pt>
                <c:pt idx="247">
                  <c:v>-1.6546279023510773</c:v>
                </c:pt>
                <c:pt idx="248">
                  <c:v>-2.4572633902054375</c:v>
                </c:pt>
                <c:pt idx="249">
                  <c:v>-0.58284150727121631</c:v>
                </c:pt>
                <c:pt idx="250">
                  <c:v>1.4908533552466612</c:v>
                </c:pt>
                <c:pt idx="251">
                  <c:v>-0.30023225938072184</c:v>
                </c:pt>
                <c:pt idx="252">
                  <c:v>-8.0298312892054913E-2</c:v>
                </c:pt>
                <c:pt idx="253">
                  <c:v>0.28714669431474538</c:v>
                </c:pt>
                <c:pt idx="254">
                  <c:v>-0.17892066027131209</c:v>
                </c:pt>
                <c:pt idx="255">
                  <c:v>1.6448536269514715</c:v>
                </c:pt>
                <c:pt idx="256">
                  <c:v>1.7506860712521695</c:v>
                </c:pt>
                <c:pt idx="257">
                  <c:v>0.6007597742493187</c:v>
                </c:pt>
                <c:pt idx="258">
                  <c:v>1E-4</c:v>
                </c:pt>
                <c:pt idx="259">
                  <c:v>0.1865671818365193</c:v>
                </c:pt>
                <c:pt idx="260">
                  <c:v>-0.68079691876457493</c:v>
                </c:pt>
                <c:pt idx="261">
                  <c:v>0.25075957188291603</c:v>
                </c:pt>
                <c:pt idx="262">
                  <c:v>0.6007597742493187</c:v>
                </c:pt>
                <c:pt idx="263">
                  <c:v>-0.25334710313579978</c:v>
                </c:pt>
                <c:pt idx="264">
                  <c:v>-1.4985130678799752</c:v>
                </c:pt>
                <c:pt idx="265">
                  <c:v>0.55923697761190683</c:v>
                </c:pt>
                <c:pt idx="266">
                  <c:v>1.7991181068379669</c:v>
                </c:pt>
                <c:pt idx="267">
                  <c:v>0.62495590349468755</c:v>
                </c:pt>
                <c:pt idx="268">
                  <c:v>-0.38262207516253416</c:v>
                </c:pt>
                <c:pt idx="269">
                  <c:v>1E-4</c:v>
                </c:pt>
                <c:pt idx="270">
                  <c:v>7.0243313821916731E-2</c:v>
                </c:pt>
                <c:pt idx="271">
                  <c:v>-2.757640573939172E-2</c:v>
                </c:pt>
                <c:pt idx="272">
                  <c:v>0.74876310661490864</c:v>
                </c:pt>
                <c:pt idx="273">
                  <c:v>-0.61584018874797186</c:v>
                </c:pt>
                <c:pt idx="274">
                  <c:v>0.97815028626247047</c:v>
                </c:pt>
                <c:pt idx="275">
                  <c:v>-0.32656092741237269</c:v>
                </c:pt>
                <c:pt idx="276">
                  <c:v>-1.6849407678719146</c:v>
                </c:pt>
                <c:pt idx="277">
                  <c:v>-0.40428929029857874</c:v>
                </c:pt>
                <c:pt idx="278">
                  <c:v>0.67763996487799605</c:v>
                </c:pt>
                <c:pt idx="279">
                  <c:v>-0.72573702410080487</c:v>
                </c:pt>
                <c:pt idx="280">
                  <c:v>-0.50152739897770826</c:v>
                </c:pt>
                <c:pt idx="281">
                  <c:v>3.5100001772708847E-2</c:v>
                </c:pt>
                <c:pt idx="282">
                  <c:v>-0.21726735034186337</c:v>
                </c:pt>
              </c:numCache>
            </c:numRef>
          </c:yVal>
          <c:smooth val="0"/>
          <c:extLst>
            <c:ext xmlns:c16="http://schemas.microsoft.com/office/drawing/2014/chart" uri="{C3380CC4-5D6E-409C-BE32-E72D297353CC}">
              <c16:uniqueId val="{00000003-0E4B-6E45-A0C8-66AC4D0984AA}"/>
            </c:ext>
          </c:extLst>
        </c:ser>
        <c:dLbls>
          <c:showLegendKey val="0"/>
          <c:showVal val="0"/>
          <c:showCatName val="0"/>
          <c:showSerName val="0"/>
          <c:showPercent val="0"/>
          <c:showBubbleSize val="0"/>
        </c:dLbls>
        <c:axId val="570657760"/>
        <c:axId val="334327632"/>
      </c:scatterChart>
      <c:valAx>
        <c:axId val="570657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dirty="0"/>
                  <a:t>Theoretical Quantiles (Normal Distribution) </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327632"/>
        <c:crosses val="autoZero"/>
        <c:crossBetween val="midCat"/>
      </c:valAx>
      <c:valAx>
        <c:axId val="334327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000" b="0" i="0" u="none" strike="noStrike" baseline="0">
                    <a:effectLst/>
                  </a:rPr>
                  <a:t>Sample Quantiles (Residuals)</a:t>
                </a:r>
                <a:endParaRPr lang="en-US"/>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06577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Line Chart: Total Runs vs. Years (with Moving Average)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'Time series analysis'!$H$4</c:f>
              <c:strCache>
                <c:ptCount val="1"/>
                <c:pt idx="0">
                  <c:v>Sum of Runs</c:v>
                </c:pt>
              </c:strCache>
            </c:strRef>
          </c:tx>
          <c:spPr>
            <a:ln w="28575" cap="rnd">
              <a:solidFill>
                <a:schemeClr val="accent2">
                  <a:lumMod val="60000"/>
                  <a:lumOff val="40000"/>
                </a:schemeClr>
              </a:solidFill>
              <a:round/>
            </a:ln>
            <a:effectLst/>
          </c:spPr>
          <c:marker>
            <c:symbol val="none"/>
          </c:marker>
          <c:trendline>
            <c:spPr>
              <a:ln w="19050" cap="rnd">
                <a:solidFill>
                  <a:schemeClr val="accent1"/>
                </a:solidFill>
                <a:prstDash val="sysDot"/>
              </a:ln>
              <a:effectLst/>
            </c:spPr>
            <c:trendlineType val="movingAvg"/>
            <c:period val="3"/>
            <c:dispRSqr val="0"/>
            <c:dispEq val="0"/>
          </c:trendline>
          <c:cat>
            <c:numRef>
              <c:f>'Time series analysis'!$G$5:$G$21</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'Time series analysis'!$H$5:$H$21</c:f>
              <c:numCache>
                <c:formatCode>General</c:formatCode>
                <c:ptCount val="17"/>
                <c:pt idx="0">
                  <c:v>159</c:v>
                </c:pt>
                <c:pt idx="1">
                  <c:v>325</c:v>
                </c:pt>
                <c:pt idx="2">
                  <c:v>995</c:v>
                </c:pt>
                <c:pt idx="3">
                  <c:v>1381</c:v>
                </c:pt>
                <c:pt idx="4">
                  <c:v>1026</c:v>
                </c:pt>
                <c:pt idx="5">
                  <c:v>1268</c:v>
                </c:pt>
                <c:pt idx="6">
                  <c:v>1054</c:v>
                </c:pt>
                <c:pt idx="7">
                  <c:v>623</c:v>
                </c:pt>
                <c:pt idx="8">
                  <c:v>739</c:v>
                </c:pt>
                <c:pt idx="9">
                  <c:v>1460</c:v>
                </c:pt>
                <c:pt idx="10">
                  <c:v>1202</c:v>
                </c:pt>
                <c:pt idx="11">
                  <c:v>1377</c:v>
                </c:pt>
                <c:pt idx="12">
                  <c:v>431</c:v>
                </c:pt>
                <c:pt idx="13">
                  <c:v>129</c:v>
                </c:pt>
                <c:pt idx="14">
                  <c:v>302</c:v>
                </c:pt>
                <c:pt idx="15">
                  <c:v>1377</c:v>
                </c:pt>
                <c:pt idx="16">
                  <c:v>58</c:v>
                </c:pt>
              </c:numCache>
            </c:numRef>
          </c:val>
          <c:smooth val="0"/>
          <c:extLst>
            <c:ext xmlns:c16="http://schemas.microsoft.com/office/drawing/2014/chart" uri="{C3380CC4-5D6E-409C-BE32-E72D297353CC}">
              <c16:uniqueId val="{00000001-A131-7E47-8405-108792DACE19}"/>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smooth val="0"/>
        <c:axId val="951312832"/>
        <c:axId val="951280176"/>
      </c:lineChart>
      <c:catAx>
        <c:axId val="951312832"/>
        <c:scaling>
          <c:orientation val="minMax"/>
        </c:scaling>
        <c:delete val="0"/>
        <c:axPos val="b"/>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280176"/>
        <c:crosses val="autoZero"/>
        <c:auto val="1"/>
        <c:lblAlgn val="ctr"/>
        <c:lblOffset val="100"/>
        <c:noMultiLvlLbl val="0"/>
      </c:catAx>
      <c:valAx>
        <c:axId val="951280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000" b="0" i="0" u="none" strike="noStrike" baseline="0">
                    <a:effectLst/>
                  </a:rPr>
                  <a:t>Total Runs Scored</a:t>
                </a:r>
                <a:endParaRPr lang="en-US"/>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1312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Average Runs and Strike Rate(2008 - 2024)</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0"/>
          <c:tx>
            <c:strRef>
              <c:f>'Time series analysis'!$I$4</c:f>
              <c:strCache>
                <c:ptCount val="1"/>
                <c:pt idx="0">
                  <c:v>Average of Runs</c:v>
                </c:pt>
              </c:strCache>
            </c:strRef>
          </c:tx>
          <c:spPr>
            <a:ln w="28575" cap="rnd">
              <a:solidFill>
                <a:schemeClr val="accent2">
                  <a:lumMod val="60000"/>
                  <a:lumOff val="40000"/>
                </a:schemeClr>
              </a:solidFill>
              <a:round/>
            </a:ln>
            <a:effectLst/>
          </c:spPr>
          <c:marker>
            <c:symbol val="none"/>
          </c:marker>
          <c:trendline>
            <c:spPr>
              <a:ln w="19050" cap="rnd">
                <a:solidFill>
                  <a:schemeClr val="accent3"/>
                </a:solidFill>
                <a:prstDash val="sysDot"/>
              </a:ln>
              <a:effectLst/>
            </c:spPr>
            <c:trendlineType val="linear"/>
            <c:dispRSqr val="0"/>
            <c:dispEq val="0"/>
          </c:trendline>
          <c:cat>
            <c:numRef>
              <c:f>'Time series analysis'!$G$5:$G$21</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'Time series analysis'!$I$5:$I$21</c:f>
              <c:numCache>
                <c:formatCode>0.00</c:formatCode>
                <c:ptCount val="17"/>
                <c:pt idx="0">
                  <c:v>31.8</c:v>
                </c:pt>
                <c:pt idx="1">
                  <c:v>40.625</c:v>
                </c:pt>
                <c:pt idx="2">
                  <c:v>41.458333333333336</c:v>
                </c:pt>
                <c:pt idx="3">
                  <c:v>40.617647058823529</c:v>
                </c:pt>
                <c:pt idx="4">
                  <c:v>60.352941176470587</c:v>
                </c:pt>
                <c:pt idx="5">
                  <c:v>42.266666666666666</c:v>
                </c:pt>
                <c:pt idx="6">
                  <c:v>52.7</c:v>
                </c:pt>
                <c:pt idx="7">
                  <c:v>31.15</c:v>
                </c:pt>
                <c:pt idx="8">
                  <c:v>73.900000000000006</c:v>
                </c:pt>
                <c:pt idx="9">
                  <c:v>56.153846153846153</c:v>
                </c:pt>
                <c:pt idx="10">
                  <c:v>85.857142857142861</c:v>
                </c:pt>
                <c:pt idx="11">
                  <c:v>55.08</c:v>
                </c:pt>
                <c:pt idx="12">
                  <c:v>47.888888888888886</c:v>
                </c:pt>
                <c:pt idx="13">
                  <c:v>43</c:v>
                </c:pt>
                <c:pt idx="14">
                  <c:v>27.454545454545453</c:v>
                </c:pt>
                <c:pt idx="15">
                  <c:v>57.375</c:v>
                </c:pt>
                <c:pt idx="16">
                  <c:v>19.333333333333332</c:v>
                </c:pt>
              </c:numCache>
            </c:numRef>
          </c:val>
          <c:smooth val="0"/>
          <c:extLst>
            <c:ext xmlns:c16="http://schemas.microsoft.com/office/drawing/2014/chart" uri="{C3380CC4-5D6E-409C-BE32-E72D297353CC}">
              <c16:uniqueId val="{00000001-F188-6C4B-83EF-EA57C0BF47B3}"/>
            </c:ext>
          </c:extLst>
        </c:ser>
        <c:ser>
          <c:idx val="3"/>
          <c:order val="1"/>
          <c:tx>
            <c:strRef>
              <c:f>'Time series analysis'!$J$4</c:f>
              <c:strCache>
                <c:ptCount val="1"/>
                <c:pt idx="0">
                  <c:v>Average of SR</c:v>
                </c:pt>
              </c:strCache>
            </c:strRef>
          </c:tx>
          <c:spPr>
            <a:ln w="28575" cap="rnd">
              <a:solidFill>
                <a:schemeClr val="accent4"/>
              </a:solidFill>
              <a:round/>
            </a:ln>
            <a:effectLst/>
          </c:spPr>
          <c:marker>
            <c:symbol val="none"/>
          </c:marker>
          <c:trendline>
            <c:spPr>
              <a:ln w="19050" cap="rnd">
                <a:solidFill>
                  <a:schemeClr val="accent4"/>
                </a:solidFill>
                <a:prstDash val="sysDot"/>
              </a:ln>
              <a:effectLst/>
            </c:spPr>
            <c:trendlineType val="linear"/>
            <c:dispRSqr val="0"/>
            <c:dispEq val="0"/>
          </c:trendline>
          <c:cat>
            <c:numRef>
              <c:f>'Time series analysis'!$G$5:$G$21</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'Time series analysis'!$J$5:$J$21</c:f>
              <c:numCache>
                <c:formatCode>0.00</c:formatCode>
                <c:ptCount val="17"/>
                <c:pt idx="0">
                  <c:v>64.948000000000008</c:v>
                </c:pt>
                <c:pt idx="1">
                  <c:v>87.163750000000007</c:v>
                </c:pt>
                <c:pt idx="2">
                  <c:v>67.734782608695653</c:v>
                </c:pt>
                <c:pt idx="3">
                  <c:v>75.485294117647072</c:v>
                </c:pt>
                <c:pt idx="4">
                  <c:v>76.290588235294123</c:v>
                </c:pt>
                <c:pt idx="5">
                  <c:v>80.683333333333351</c:v>
                </c:pt>
                <c:pt idx="6">
                  <c:v>77.974999999999994</c:v>
                </c:pt>
                <c:pt idx="7">
                  <c:v>67.344000000000008</c:v>
                </c:pt>
                <c:pt idx="8">
                  <c:v>93.262</c:v>
                </c:pt>
                <c:pt idx="9">
                  <c:v>89.378076923076932</c:v>
                </c:pt>
                <c:pt idx="10">
                  <c:v>99.920714285714297</c:v>
                </c:pt>
                <c:pt idx="11">
                  <c:v>86.388799999999989</c:v>
                </c:pt>
                <c:pt idx="12">
                  <c:v>90.412222222222212</c:v>
                </c:pt>
                <c:pt idx="13">
                  <c:v>82.29</c:v>
                </c:pt>
                <c:pt idx="14">
                  <c:v>75.190909090909088</c:v>
                </c:pt>
                <c:pt idx="15">
                  <c:v>86.990416666666661</c:v>
                </c:pt>
                <c:pt idx="16">
                  <c:v>86.596666666666678</c:v>
                </c:pt>
              </c:numCache>
            </c:numRef>
          </c:val>
          <c:smooth val="0"/>
          <c:extLst>
            <c:ext xmlns:c16="http://schemas.microsoft.com/office/drawing/2014/chart" uri="{C3380CC4-5D6E-409C-BE32-E72D297353CC}">
              <c16:uniqueId val="{00000003-F188-6C4B-83EF-EA57C0BF47B3}"/>
            </c:ext>
          </c:extLst>
        </c:ser>
        <c:dLbls>
          <c:showLegendKey val="0"/>
          <c:showVal val="0"/>
          <c:showCatName val="0"/>
          <c:showSerName val="0"/>
          <c:showPercent val="0"/>
          <c:showBubbleSize val="0"/>
        </c:dLbls>
        <c:smooth val="0"/>
        <c:axId val="403185423"/>
        <c:axId val="447090256"/>
      </c:lineChart>
      <c:catAx>
        <c:axId val="4031854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7090256"/>
        <c:crosses val="autoZero"/>
        <c:auto val="1"/>
        <c:lblAlgn val="ctr"/>
        <c:lblOffset val="100"/>
        <c:noMultiLvlLbl val="0"/>
      </c:catAx>
      <c:valAx>
        <c:axId val="447090256"/>
        <c:scaling>
          <c:orientation val="minMax"/>
          <c:max val="1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Average Runs / Strike Rate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3185423"/>
        <c:crosses val="autoZero"/>
        <c:crossBetween val="between"/>
        <c:majorUnit val="2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[virat kohil(draft).xlsx]Centuries!PivotTable13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Centuries Over the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2">
                <a:lumMod val="60000"/>
                <a:lumOff val="40000"/>
              </a:schemeClr>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2">
                <a:lumMod val="60000"/>
                <a:lumOff val="40000"/>
              </a:schemeClr>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2">
                <a:lumMod val="60000"/>
                <a:lumOff val="40000"/>
              </a:schemeClr>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2">
                <a:lumMod val="60000"/>
                <a:lumOff val="40000"/>
              </a:schemeClr>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'Centuries'!$F$39</c:f>
              <c:strCache>
                <c:ptCount val="1"/>
                <c:pt idx="0">
                  <c:v>Total</c:v>
                </c:pt>
              </c:strCache>
            </c:strRef>
          </c:tx>
          <c:spPr>
            <a:ln w="28575" cap="rnd">
              <a:solidFill>
                <a:schemeClr val="accent2">
                  <a:lumMod val="60000"/>
                  <a:lumOff val="40000"/>
                </a:schemeClr>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'Centuries'!$E$40:$E$53</c:f>
              <c:strCache>
                <c:ptCount val="13"/>
                <c:pt idx="0">
                  <c:v>2009</c:v>
                </c:pt>
                <c:pt idx="1">
                  <c:v>2010</c:v>
                </c:pt>
                <c:pt idx="2">
                  <c:v>2011</c:v>
                </c:pt>
                <c:pt idx="3">
                  <c:v>2012</c:v>
                </c:pt>
                <c:pt idx="4">
                  <c:v>2013</c:v>
                </c:pt>
                <c:pt idx="5">
                  <c:v>2014</c:v>
                </c:pt>
                <c:pt idx="6">
                  <c:v>2015</c:v>
                </c:pt>
                <c:pt idx="7">
                  <c:v>2016</c:v>
                </c:pt>
                <c:pt idx="8">
                  <c:v>2017</c:v>
                </c:pt>
                <c:pt idx="9">
                  <c:v>2018</c:v>
                </c:pt>
                <c:pt idx="10">
                  <c:v>2019</c:v>
                </c:pt>
                <c:pt idx="11">
                  <c:v>2022</c:v>
                </c:pt>
                <c:pt idx="12">
                  <c:v>2023</c:v>
                </c:pt>
              </c:strCache>
            </c:strRef>
          </c:cat>
          <c:val>
            <c:numRef>
              <c:f>'Centuries'!$F$40:$F$53</c:f>
              <c:numCache>
                <c:formatCode>General</c:formatCode>
                <c:ptCount val="13"/>
                <c:pt idx="0">
                  <c:v>1</c:v>
                </c:pt>
                <c:pt idx="1">
                  <c:v>3</c:v>
                </c:pt>
                <c:pt idx="2">
                  <c:v>4</c:v>
                </c:pt>
                <c:pt idx="3">
                  <c:v>5</c:v>
                </c:pt>
                <c:pt idx="4">
                  <c:v>4</c:v>
                </c:pt>
                <c:pt idx="5">
                  <c:v>4</c:v>
                </c:pt>
                <c:pt idx="6">
                  <c:v>2</c:v>
                </c:pt>
                <c:pt idx="7">
                  <c:v>3</c:v>
                </c:pt>
                <c:pt idx="8">
                  <c:v>6</c:v>
                </c:pt>
                <c:pt idx="9">
                  <c:v>6</c:v>
                </c:pt>
                <c:pt idx="10">
                  <c:v>5</c:v>
                </c:pt>
                <c:pt idx="11">
                  <c:v>1</c:v>
                </c:pt>
                <c:pt idx="12">
                  <c:v>6</c:v>
                </c:pt>
              </c:numCache>
            </c:numRef>
          </c:val>
          <c:smooth val="0"/>
          <c:extLst>
            <c:ext xmlns:c16="http://schemas.microsoft.com/office/drawing/2014/chart" uri="{C3380CC4-5D6E-409C-BE32-E72D297353CC}">
              <c16:uniqueId val="{00000000-9D29-2F4F-9D2B-9188471D8E59}"/>
            </c:ext>
          </c:extLst>
        </c:ser>
        <c:dLbls>
          <c:dLblPos val="t"/>
          <c:showLegendKey val="0"/>
          <c:showVal val="1"/>
          <c:showCatName val="0"/>
          <c:showSerName val="0"/>
          <c:showPercent val="0"/>
          <c:showBubbleSize val="0"/>
        </c:dLbls>
        <c:marker val="1"/>
        <c:smooth val="0"/>
        <c:axId val="1066946304"/>
        <c:axId val="780559840"/>
      </c:lineChart>
      <c:catAx>
        <c:axId val="1066946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0559840"/>
        <c:crosses val="autoZero"/>
        <c:auto val="1"/>
        <c:lblAlgn val="ctr"/>
        <c:lblOffset val="100"/>
        <c:noMultiLvlLbl val="0"/>
      </c:catAx>
      <c:valAx>
        <c:axId val="78055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Centuries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694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2"/>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Centuries Against Different Teams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'Centuries'!$C$18</c:f>
              <c:strCache>
                <c:ptCount val="1"/>
                <c:pt idx="0">
                  <c:v>No.of centuries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'Centuries'!$B$19:$B$27</c:f>
              <c:strCache>
                <c:ptCount val="9"/>
                <c:pt idx="0">
                  <c:v>v Australia</c:v>
                </c:pt>
                <c:pt idx="1">
                  <c:v>v Bangladesh</c:v>
                </c:pt>
                <c:pt idx="2">
                  <c:v>v England</c:v>
                </c:pt>
                <c:pt idx="3">
                  <c:v>v New Zealand</c:v>
                </c:pt>
                <c:pt idx="4">
                  <c:v>v Pakistan</c:v>
                </c:pt>
                <c:pt idx="5">
                  <c:v>v South Africa</c:v>
                </c:pt>
                <c:pt idx="6">
                  <c:v>v Sri Lanka</c:v>
                </c:pt>
                <c:pt idx="7">
                  <c:v>v West Indies</c:v>
                </c:pt>
                <c:pt idx="8">
                  <c:v>v Zimbabwe</c:v>
                </c:pt>
              </c:strCache>
            </c:strRef>
          </c:cat>
          <c:val>
            <c:numRef>
              <c:f>'Centuries'!$C$19:$C$27</c:f>
              <c:numCache>
                <c:formatCode>General</c:formatCode>
                <c:ptCount val="9"/>
                <c:pt idx="0">
                  <c:v>8</c:v>
                </c:pt>
                <c:pt idx="1">
                  <c:v>5</c:v>
                </c:pt>
                <c:pt idx="2">
                  <c:v>3</c:v>
                </c:pt>
                <c:pt idx="3">
                  <c:v>6</c:v>
                </c:pt>
                <c:pt idx="4">
                  <c:v>3</c:v>
                </c:pt>
                <c:pt idx="5">
                  <c:v>5</c:v>
                </c:pt>
                <c:pt idx="6">
                  <c:v>10</c:v>
                </c:pt>
                <c:pt idx="7">
                  <c:v>9</c:v>
                </c:pt>
                <c:pt idx="8">
                  <c:v>1</c:v>
                </c:pt>
              </c:numCache>
            </c:numRef>
          </c:val>
          <c:extLst>
            <c:ext xmlns:c16="http://schemas.microsoft.com/office/drawing/2014/chart" uri="{C3380CC4-5D6E-409C-BE32-E72D297353CC}">
              <c16:uniqueId val="{00000000-95E4-284D-B2E6-8084B39C9E44}"/>
            </c:ext>
          </c:extLst>
        </c:ser>
        <c:dLbls>
          <c:dLblPos val="outEnd"/>
          <c:showLegendKey val="0"/>
          <c:showVal val="1"/>
          <c:showCatName val="0"/>
          <c:showSerName val="0"/>
          <c:showPercent val="0"/>
          <c:showBubbleSize val="0"/>
        </c:dLbls>
        <c:gapWidth val="219"/>
        <c:overlap val="-27"/>
        <c:axId val="333948672"/>
        <c:axId val="549094784"/>
      </c:barChart>
      <c:catAx>
        <c:axId val="3339486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Teams</a:t>
                </a:r>
                <a:r>
                  <a:rPr lang="en-US" sz="1000" b="0" i="0" u="none" strike="noStrike"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9094784"/>
        <c:crosses val="autoZero"/>
        <c:auto val="1"/>
        <c:lblAlgn val="ctr"/>
        <c:lblOffset val="100"/>
        <c:noMultiLvlLbl val="0"/>
      </c:catAx>
      <c:valAx>
        <c:axId val="549094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No.of centuries</a:t>
                </a:r>
                <a:r>
                  <a:rPr lang="en-US" sz="1000" b="0" i="0" u="none" strike="noStrike"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9486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lumMod val="75000"/>
                    <a:lumOff val="25000"/>
                  </a:sysClr>
                </a:solidFill>
                <a:latin typeface="+mn-lt"/>
                <a:ea typeface="+mn-ea"/>
                <a:cs typeface="+mn-cs"/>
              </a:defRPr>
            </a:pPr>
            <a:r>
              <a:rPr lang="en-US"/>
              <a:t>Dismissal Types of Virat Kohli</a:t>
            </a:r>
          </a:p>
        </c:rich>
      </c:tx>
      <c:layout>
        <c:manualLayout>
          <c:xMode val="edge"/>
          <c:yMode val="edge"/>
          <c:x val="0.17140631893558145"/>
          <c:y val="0.89466474631184267"/>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lumMod val="75000"/>
                  <a:lumOff val="25000"/>
                </a:sys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dLbl>
          <c:idx val="0"/>
          <c:layout>
            <c:manualLayout>
              <c:x val="-7.0897358888868632E-3"/>
              <c:y val="3.6152998935951676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dLbl>
          <c:idx val="0"/>
          <c:layout>
            <c:manualLayout>
              <c:x val="3.7334136994212355E-2"/>
              <c:y val="0.1476243854205113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dLbl>
          <c:idx val="0"/>
          <c:layout>
            <c:manualLayout>
              <c:x val="7.6614364340220176E-2"/>
              <c:y val="3.1819149134760777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dLbl>
          <c:idx val="0"/>
          <c:layout>
            <c:manualLayout>
              <c:x val="-7.0897358888868632E-3"/>
              <c:y val="3.6152998935951676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dLbl>
          <c:idx val="0"/>
          <c:layout>
            <c:manualLayout>
              <c:x val="3.7334136994212355E-2"/>
              <c:y val="0.1476243854205113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c:spPr>
        <c:dLbl>
          <c:idx val="0"/>
          <c:layout>
            <c:manualLayout>
              <c:x val="7.6614364340220176E-2"/>
              <c:y val="3.1819149134760777E-2"/>
            </c:manualLayout>
          </c:layout>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8634918023640071"/>
          <c:y val="4.1666666666666664E-2"/>
          <c:w val="0.47240256721018464"/>
          <c:h val="0.89814814814814814"/>
        </c:manualLayout>
      </c:layout>
      <c:pieChart>
        <c:varyColors val="1"/>
        <c:ser>
          <c:idx val="0"/>
          <c:order val="0"/>
          <c:tx>
            <c:v>Total</c:v>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825-E841-912A-D6A8980D1CF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825-E841-912A-D6A8980D1CF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825-E841-912A-D6A8980D1CF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825-E841-912A-D6A8980D1CF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825-E841-912A-D6A8980D1CF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825-E841-912A-D6A8980D1CF1}"/>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D825-E841-912A-D6A8980D1CF1}"/>
              </c:ext>
            </c:extLst>
          </c:dPt>
          <c:dLbls>
            <c:dLbl>
              <c:idx val="2"/>
              <c:layout>
                <c:manualLayout>
                  <c:x val="-1.3271316446785766E-2"/>
                  <c:y val="6.310898067715886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825-E841-912A-D6A8980D1CF1}"/>
                </c:ext>
              </c:extLst>
            </c:dLbl>
            <c:dLbl>
              <c:idx val="6"/>
              <c:layout>
                <c:manualLayout>
                  <c:x val="6.9206672199147529E-2"/>
                  <c:y val="-1.305217173992319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D825-E841-912A-D6A8980D1CF1}"/>
                </c:ext>
              </c:extLst>
            </c:dLbl>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Lit>
              <c:ptCount val="7"/>
              <c:pt idx="0">
                <c:v>bowled</c:v>
              </c:pt>
              <c:pt idx="1">
                <c:v>caught</c:v>
              </c:pt>
              <c:pt idx="2">
                <c:v>hit wicket</c:v>
              </c:pt>
              <c:pt idx="3">
                <c:v>lbw</c:v>
              </c:pt>
              <c:pt idx="4">
                <c:v>not out</c:v>
              </c:pt>
              <c:pt idx="5">
                <c:v>run out</c:v>
              </c:pt>
              <c:pt idx="6">
                <c:v>stumped</c:v>
              </c:pt>
            </c:strLit>
          </c:cat>
          <c:val>
            <c:numLit>
              <c:formatCode>General</c:formatCode>
              <c:ptCount val="7"/>
              <c:pt idx="0">
                <c:v>34</c:v>
              </c:pt>
              <c:pt idx="1">
                <c:v>168</c:v>
              </c:pt>
              <c:pt idx="2">
                <c:v>1</c:v>
              </c:pt>
              <c:pt idx="3">
                <c:v>19</c:v>
              </c:pt>
              <c:pt idx="4">
                <c:v>44</c:v>
              </c:pt>
              <c:pt idx="5">
                <c:v>12</c:v>
              </c:pt>
              <c:pt idx="6">
                <c:v>5</c:v>
              </c:pt>
            </c:numLit>
          </c:val>
          <c:extLst>
            <c:ext xmlns:c16="http://schemas.microsoft.com/office/drawing/2014/chart" uri="{C3380CC4-5D6E-409C-BE32-E72D297353CC}">
              <c16:uniqueId val="{0000000E-D825-E841-912A-D6A8980D1CF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196353600412825"/>
          <c:y val="0.36425073590005852"/>
          <c:w val="0.11483210917549923"/>
          <c:h val="0.34427248645982905"/>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ln>
                  <a:noFill/>
                </a:ln>
                <a:solidFill>
                  <a:sysClr val="windowText" lastClr="000000">
                    <a:lumMod val="65000"/>
                    <a:lumOff val="35000"/>
                  </a:sysClr>
                </a:solidFill>
                <a:latin typeface="+mn-lt"/>
                <a:ea typeface="+mn-ea"/>
                <a:cs typeface="+mn-cs"/>
              </a:defRPr>
            </a:pPr>
            <a:r>
              <a:rPr lang="en-US"/>
              <a:t>Total Runs Across Batting Positions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ln>
                <a:noFill/>
              </a:ln>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Sheet1!$X$33</c:f>
              <c:strCache>
                <c:ptCount val="1"/>
                <c:pt idx="0">
                  <c:v>Sum of Runs</c:v>
                </c:pt>
              </c:strCache>
            </c:strRef>
          </c:tx>
          <c:spPr>
            <a:ln w="28575" cap="rnd">
              <a:solidFill>
                <a:schemeClr val="accent1"/>
              </a:solidFill>
              <a:round/>
            </a:ln>
            <a:effectLst/>
          </c:spPr>
          <c:marker>
            <c:symbol val="none"/>
          </c:marker>
          <c:dLbls>
            <c:dLbl>
              <c:idx val="0"/>
              <c:layout>
                <c:manualLayout>
                  <c:x val="-2.5462668816039986E-17"/>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9CA-AE43-BBDB-918E328CA01A}"/>
                </c:ext>
              </c:extLst>
            </c:dLbl>
            <c:dLbl>
              <c:idx val="4"/>
              <c:layout>
                <c:manualLayout>
                  <c:x val="2.777777777777676E-3"/>
                  <c:y val="-3.7037037037037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9CA-AE43-BBDB-918E328CA01A}"/>
                </c:ext>
              </c:extLst>
            </c:dLbl>
            <c:dLbl>
              <c:idx val="5"/>
              <c:layout>
                <c:manualLayout>
                  <c:x val="-1.0185067526415994E-16"/>
                  <c:y val="-3.2407407407407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CA-AE43-BBDB-918E328CA01A}"/>
                </c:ext>
              </c:extLst>
            </c:dLbl>
            <c:dLbl>
              <c:idx val="6"/>
              <c:layout>
                <c:manualLayout>
                  <c:x val="-2.7777777777777776E-2"/>
                  <c:y val="-4.16666666666667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CA-AE43-BBDB-918E328CA0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Sheet1!$V$34:$V$40</c:f>
              <c:numCache>
                <c:formatCode>General</c:formatCode>
                <c:ptCount val="7"/>
                <c:pt idx="0">
                  <c:v>1</c:v>
                </c:pt>
                <c:pt idx="1">
                  <c:v>2</c:v>
                </c:pt>
                <c:pt idx="2">
                  <c:v>3</c:v>
                </c:pt>
                <c:pt idx="3">
                  <c:v>4</c:v>
                </c:pt>
                <c:pt idx="4">
                  <c:v>5</c:v>
                </c:pt>
                <c:pt idx="5">
                  <c:v>6</c:v>
                </c:pt>
                <c:pt idx="6">
                  <c:v>7</c:v>
                </c:pt>
              </c:numCache>
            </c:numRef>
          </c:cat>
          <c:val>
            <c:numRef>
              <c:f>Sheet1!$X$34:$X$40</c:f>
              <c:numCache>
                <c:formatCode>General</c:formatCode>
                <c:ptCount val="7"/>
                <c:pt idx="0">
                  <c:v>115</c:v>
                </c:pt>
                <c:pt idx="1">
                  <c:v>51</c:v>
                </c:pt>
                <c:pt idx="2">
                  <c:v>11785</c:v>
                </c:pt>
                <c:pt idx="3">
                  <c:v>1767</c:v>
                </c:pt>
                <c:pt idx="4">
                  <c:v>127</c:v>
                </c:pt>
                <c:pt idx="5">
                  <c:v>23</c:v>
                </c:pt>
                <c:pt idx="6">
                  <c:v>38</c:v>
                </c:pt>
              </c:numCache>
            </c:numRef>
          </c:val>
          <c:smooth val="0"/>
          <c:extLst>
            <c:ext xmlns:c16="http://schemas.microsoft.com/office/drawing/2014/chart" uri="{C3380CC4-5D6E-409C-BE32-E72D297353CC}">
              <c16:uniqueId val="{00000004-09CA-AE43-BBDB-918E328CA01A}"/>
            </c:ext>
          </c:extLst>
        </c:ser>
        <c:dLbls>
          <c:showLegendKey val="0"/>
          <c:showVal val="0"/>
          <c:showCatName val="0"/>
          <c:showSerName val="0"/>
          <c:showPercent val="0"/>
          <c:showBubbleSize val="0"/>
        </c:dLbls>
        <c:smooth val="0"/>
        <c:axId val="1990360175"/>
        <c:axId val="1990389727"/>
      </c:lineChart>
      <c:catAx>
        <c:axId val="1990360175"/>
        <c:scaling>
          <c:orientation val="minMax"/>
        </c:scaling>
        <c:delete val="0"/>
        <c:axPos val="b"/>
        <c:title>
          <c:tx>
            <c:rich>
              <a:bodyPr rot="0" spcFirstLastPara="1" vertOverflow="ellipsis" vert="horz" wrap="square" anchor="ctr" anchorCtr="1"/>
              <a:lstStyle/>
              <a:p>
                <a:pPr>
                  <a:defRPr sz="1000" b="0" i="0" u="none" strike="noStrike" kern="1200" baseline="0">
                    <a:ln>
                      <a:noFill/>
                    </a:ln>
                    <a:solidFill>
                      <a:schemeClr val="tx1">
                        <a:lumMod val="65000"/>
                        <a:lumOff val="35000"/>
                      </a:schemeClr>
                    </a:solidFill>
                    <a:latin typeface="+mn-lt"/>
                    <a:ea typeface="+mn-ea"/>
                    <a:cs typeface="+mn-cs"/>
                  </a:defRPr>
                </a:pPr>
                <a:r>
                  <a:rPr lang="en-US" sz="1000" b="0" i="0" u="none" strike="noStrike" baseline="0" dirty="0">
                    <a:effectLst/>
                  </a:rPr>
                  <a:t>Batting Positions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ln>
                    <a:noFill/>
                  </a:ln>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990389727"/>
        <c:crosses val="autoZero"/>
        <c:auto val="1"/>
        <c:lblAlgn val="ctr"/>
        <c:lblOffset val="100"/>
        <c:noMultiLvlLbl val="0"/>
      </c:catAx>
      <c:valAx>
        <c:axId val="1990389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ln>
                      <a:noFill/>
                    </a:ln>
                    <a:solidFill>
                      <a:prstClr val="black">
                        <a:lumMod val="65000"/>
                        <a:lumOff val="35000"/>
                      </a:prstClr>
                    </a:solidFill>
                    <a:latin typeface="+mn-lt"/>
                    <a:ea typeface="+mn-ea"/>
                    <a:cs typeface="+mn-cs"/>
                  </a:defRPr>
                </a:pPr>
                <a:r>
                  <a:rPr lang="en-US" dirty="0"/>
                  <a:t>Total Runs</a:t>
                </a:r>
              </a:p>
            </c:rich>
          </c:tx>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ln>
                    <a:noFill/>
                  </a:ln>
                  <a:solidFill>
                    <a:prstClr val="black">
                      <a:lumMod val="65000"/>
                      <a:lumOff val="35000"/>
                    </a:prst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990360175"/>
        <c:crosses val="autoZero"/>
        <c:crossBetween val="between"/>
      </c:valAx>
      <c:spPr>
        <a:noFill/>
        <a:ln>
          <a:noFill/>
        </a:ln>
        <a:effectLst/>
      </c:spPr>
    </c:plotArea>
    <c:plotVisOnly val="1"/>
    <c:dispBlanksAs val="gap"/>
    <c:showDLblsOverMax val="0"/>
  </c:chart>
  <c:spPr>
    <a:solidFill>
      <a:schemeClr val="bg1"/>
    </a:solidFill>
    <a:ln w="9525" cap="rnd" cmpd="sng" algn="ctr">
      <a:solidFill>
        <a:schemeClr val="tx1">
          <a:lumMod val="15000"/>
          <a:lumOff val="85000"/>
        </a:schemeClr>
      </a:solidFill>
      <a:round/>
    </a:ln>
    <a:effectLst/>
  </c:spPr>
  <c:txPr>
    <a:bodyPr/>
    <a:lstStyle/>
    <a:p>
      <a:pPr>
        <a:defRPr>
          <a:ln>
            <a:noFill/>
          </a:ln>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Bar Graph: Batting Average Across Positions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Sheet1!$AK$25:$AK$31</c:f>
              <c:numCache>
                <c:formatCode>General</c:formatCode>
                <c:ptCount val="7"/>
                <c:pt idx="0">
                  <c:v>1</c:v>
                </c:pt>
                <c:pt idx="1">
                  <c:v>2</c:v>
                </c:pt>
                <c:pt idx="2">
                  <c:v>3</c:v>
                </c:pt>
                <c:pt idx="3">
                  <c:v>4</c:v>
                </c:pt>
                <c:pt idx="4">
                  <c:v>5</c:v>
                </c:pt>
                <c:pt idx="5">
                  <c:v>6</c:v>
                </c:pt>
                <c:pt idx="6">
                  <c:v>7</c:v>
                </c:pt>
              </c:numCache>
            </c:numRef>
          </c:cat>
          <c:val>
            <c:numRef>
              <c:f>Sheet1!$AL$25:$AL$31</c:f>
              <c:numCache>
                <c:formatCode>General</c:formatCode>
                <c:ptCount val="7"/>
                <c:pt idx="0">
                  <c:v>28.8</c:v>
                </c:pt>
                <c:pt idx="1">
                  <c:v>12.8</c:v>
                </c:pt>
                <c:pt idx="2">
                  <c:v>61.4</c:v>
                </c:pt>
                <c:pt idx="3">
                  <c:v>58.9</c:v>
                </c:pt>
                <c:pt idx="4">
                  <c:v>25.4</c:v>
                </c:pt>
                <c:pt idx="6">
                  <c:v>12.7</c:v>
                </c:pt>
              </c:numCache>
            </c:numRef>
          </c:val>
          <c:extLst>
            <c:ext xmlns:c16="http://schemas.microsoft.com/office/drawing/2014/chart" uri="{C3380CC4-5D6E-409C-BE32-E72D297353CC}">
              <c16:uniqueId val="{00000000-D5C4-2641-9346-FF2525F94D6E}"/>
            </c:ext>
          </c:extLst>
        </c:ser>
        <c:dLbls>
          <c:showLegendKey val="0"/>
          <c:showVal val="0"/>
          <c:showCatName val="0"/>
          <c:showSerName val="0"/>
          <c:showPercent val="0"/>
          <c:showBubbleSize val="0"/>
        </c:dLbls>
        <c:gapWidth val="123"/>
        <c:overlap val="20"/>
        <c:axId val="1188395631"/>
        <c:axId val="1188407071"/>
      </c:barChart>
      <c:lineChart>
        <c:grouping val="standard"/>
        <c:varyColors val="0"/>
        <c:ser>
          <c:idx val="1"/>
          <c:order val="1"/>
          <c:spPr>
            <a:ln w="28575" cap="rnd">
              <a:solidFill>
                <a:schemeClr val="accent2"/>
              </a:solidFill>
              <a:round/>
            </a:ln>
            <a:effectLst/>
          </c:spPr>
          <c:marker>
            <c:symbol val="none"/>
          </c:marker>
          <c:val>
            <c:numRef>
              <c:f>Sheet1!$AL$25:$AL$31</c:f>
              <c:numCache>
                <c:formatCode>General</c:formatCode>
                <c:ptCount val="7"/>
                <c:pt idx="0">
                  <c:v>28.8</c:v>
                </c:pt>
                <c:pt idx="1">
                  <c:v>12.8</c:v>
                </c:pt>
                <c:pt idx="2">
                  <c:v>61.4</c:v>
                </c:pt>
                <c:pt idx="3">
                  <c:v>58.9</c:v>
                </c:pt>
                <c:pt idx="4">
                  <c:v>25.4</c:v>
                </c:pt>
                <c:pt idx="6">
                  <c:v>12.7</c:v>
                </c:pt>
              </c:numCache>
            </c:numRef>
          </c:val>
          <c:smooth val="0"/>
          <c:extLst>
            <c:ext xmlns:c16="http://schemas.microsoft.com/office/drawing/2014/chart" uri="{C3380CC4-5D6E-409C-BE32-E72D297353CC}">
              <c16:uniqueId val="{00000001-D5C4-2641-9346-FF2525F94D6E}"/>
            </c:ext>
          </c:extLst>
        </c:ser>
        <c:dLbls>
          <c:showLegendKey val="0"/>
          <c:showVal val="0"/>
          <c:showCatName val="0"/>
          <c:showSerName val="0"/>
          <c:showPercent val="0"/>
          <c:showBubbleSize val="0"/>
        </c:dLbls>
        <c:marker val="1"/>
        <c:smooth val="0"/>
        <c:axId val="1188395631"/>
        <c:axId val="1188407071"/>
      </c:lineChart>
      <c:catAx>
        <c:axId val="11883956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Batting Positions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407071"/>
        <c:crosses val="autoZero"/>
        <c:auto val="1"/>
        <c:lblAlgn val="ctr"/>
        <c:lblOffset val="100"/>
        <c:noMultiLvlLbl val="0"/>
      </c:catAx>
      <c:valAx>
        <c:axId val="1188407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Batting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3956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Scatter Plot: Strike Rate vs Batting Position</a:t>
            </a:r>
            <a:endParaRPr lang="en-US"/>
          </a:p>
        </c:rich>
      </c:tx>
      <c:layout>
        <c:manualLayout>
          <c:xMode val="edge"/>
          <c:yMode val="edge"/>
          <c:x val="0.19448057223696247"/>
          <c:y val="3.747240981624407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Sheet1!$V$45:$V$51</c:f>
              <c:numCache>
                <c:formatCode>General</c:formatCode>
                <c:ptCount val="7"/>
                <c:pt idx="0">
                  <c:v>1</c:v>
                </c:pt>
                <c:pt idx="1">
                  <c:v>2</c:v>
                </c:pt>
                <c:pt idx="2">
                  <c:v>3</c:v>
                </c:pt>
                <c:pt idx="3">
                  <c:v>4</c:v>
                </c:pt>
                <c:pt idx="4">
                  <c:v>5</c:v>
                </c:pt>
                <c:pt idx="5">
                  <c:v>6</c:v>
                </c:pt>
                <c:pt idx="6">
                  <c:v>7</c:v>
                </c:pt>
              </c:numCache>
            </c:numRef>
          </c:xVal>
          <c:yVal>
            <c:numRef>
              <c:f>Sheet1!$W$45:$W$51</c:f>
              <c:numCache>
                <c:formatCode>0</c:formatCode>
                <c:ptCount val="7"/>
                <c:pt idx="0">
                  <c:v>74.577500000000001</c:v>
                </c:pt>
                <c:pt idx="1">
                  <c:v>43.25333333333333</c:v>
                </c:pt>
                <c:pt idx="2">
                  <c:v>79.973568281938327</c:v>
                </c:pt>
                <c:pt idx="3">
                  <c:v>81.345641025641044</c:v>
                </c:pt>
                <c:pt idx="4">
                  <c:v>105.375</c:v>
                </c:pt>
                <c:pt idx="5">
                  <c:v>209.09</c:v>
                </c:pt>
                <c:pt idx="6">
                  <c:v>108.8575</c:v>
                </c:pt>
              </c:numCache>
            </c:numRef>
          </c:yVal>
          <c:smooth val="0"/>
          <c:extLst>
            <c:ext xmlns:c16="http://schemas.microsoft.com/office/drawing/2014/chart" uri="{C3380CC4-5D6E-409C-BE32-E72D297353CC}">
              <c16:uniqueId val="{00000000-F8BF-BB4C-BBAB-2F39675D8ABE}"/>
            </c:ext>
          </c:extLst>
        </c:ser>
        <c:dLbls>
          <c:dLblPos val="r"/>
          <c:showLegendKey val="0"/>
          <c:showVal val="1"/>
          <c:showCatName val="0"/>
          <c:showSerName val="0"/>
          <c:showPercent val="0"/>
          <c:showBubbleSize val="0"/>
        </c:dLbls>
        <c:axId val="234153008"/>
        <c:axId val="234628944"/>
      </c:scatterChart>
      <c:valAx>
        <c:axId val="234153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Batting positions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628944"/>
        <c:crosses val="autoZero"/>
        <c:crossBetween val="midCat"/>
      </c:valAx>
      <c:valAx>
        <c:axId val="234628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of Strike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415300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[virat kohil(draft).xlsx]Sheet1!Opposition</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Batting Performance Against Different Oppositions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Sheet1!$AB$19</c:f>
              <c:strCache>
                <c:ptCount val="1"/>
                <c:pt idx="0">
                  <c:v>Average of Runs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Sheet1!$Z$20:$Z$33</c:f>
              <c:strCache>
                <c:ptCount val="13"/>
                <c:pt idx="0">
                  <c:v>v Afghanistan</c:v>
                </c:pt>
                <c:pt idx="1">
                  <c:v>v Australia</c:v>
                </c:pt>
                <c:pt idx="2">
                  <c:v>v Bangladesh</c:v>
                </c:pt>
                <c:pt idx="3">
                  <c:v>v England</c:v>
                </c:pt>
                <c:pt idx="4">
                  <c:v>v Ireland</c:v>
                </c:pt>
                <c:pt idx="5">
                  <c:v>v Netherlands</c:v>
                </c:pt>
                <c:pt idx="6">
                  <c:v>v New Zealand</c:v>
                </c:pt>
                <c:pt idx="7">
                  <c:v>v Pakistan</c:v>
                </c:pt>
                <c:pt idx="8">
                  <c:v>v South Africa</c:v>
                </c:pt>
                <c:pt idx="9">
                  <c:v>v Sri Lanka</c:v>
                </c:pt>
                <c:pt idx="10">
                  <c:v>v U.A.E.</c:v>
                </c:pt>
                <c:pt idx="11">
                  <c:v>v West Indies</c:v>
                </c:pt>
                <c:pt idx="12">
                  <c:v>v Zimbabwe</c:v>
                </c:pt>
              </c:strCache>
            </c:strRef>
          </c:cat>
          <c:val>
            <c:numRef>
              <c:f>Sheet1!$AB$20:$AB$33</c:f>
              <c:numCache>
                <c:formatCode>0.0</c:formatCode>
                <c:ptCount val="13"/>
                <c:pt idx="0">
                  <c:v>61</c:v>
                </c:pt>
                <c:pt idx="1">
                  <c:v>50.361702127659576</c:v>
                </c:pt>
                <c:pt idx="2">
                  <c:v>56.875</c:v>
                </c:pt>
                <c:pt idx="3">
                  <c:v>37.222222222222221</c:v>
                </c:pt>
                <c:pt idx="4">
                  <c:v>39</c:v>
                </c:pt>
                <c:pt idx="5">
                  <c:v>31.5</c:v>
                </c:pt>
                <c:pt idx="6">
                  <c:v>53.064516129032256</c:v>
                </c:pt>
                <c:pt idx="7">
                  <c:v>42.375</c:v>
                </c:pt>
                <c:pt idx="8">
                  <c:v>51.862068965517238</c:v>
                </c:pt>
                <c:pt idx="9">
                  <c:v>49.111111111111114</c:v>
                </c:pt>
                <c:pt idx="10">
                  <c:v>33</c:v>
                </c:pt>
                <c:pt idx="11">
                  <c:v>55.146341463414636</c:v>
                </c:pt>
                <c:pt idx="12">
                  <c:v>42.166666666666664</c:v>
                </c:pt>
              </c:numCache>
            </c:numRef>
          </c:val>
          <c:extLst>
            <c:ext xmlns:c16="http://schemas.microsoft.com/office/drawing/2014/chart" uri="{C3380CC4-5D6E-409C-BE32-E72D297353CC}">
              <c16:uniqueId val="{00000000-260A-EB46-81B5-BBA6AA53F542}"/>
            </c:ext>
          </c:extLst>
        </c:ser>
        <c:dLbls>
          <c:showLegendKey val="0"/>
          <c:showVal val="0"/>
          <c:showCatName val="0"/>
          <c:showSerName val="0"/>
          <c:showPercent val="0"/>
          <c:showBubbleSize val="0"/>
        </c:dLbls>
        <c:gapWidth val="219"/>
        <c:overlap val="-27"/>
        <c:axId val="69173696"/>
        <c:axId val="69066320"/>
      </c:barChart>
      <c:lineChart>
        <c:grouping val="standard"/>
        <c:varyColors val="0"/>
        <c:ser>
          <c:idx val="0"/>
          <c:order val="0"/>
          <c:tx>
            <c:strRef>
              <c:f>Sheet1!$AA$19</c:f>
              <c:strCache>
                <c:ptCount val="1"/>
                <c:pt idx="0">
                  <c:v>Average of SR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Sheet1!$Z$20:$Z$33</c:f>
              <c:strCache>
                <c:ptCount val="13"/>
                <c:pt idx="0">
                  <c:v>v Afghanistan</c:v>
                </c:pt>
                <c:pt idx="1">
                  <c:v>v Australia</c:v>
                </c:pt>
                <c:pt idx="2">
                  <c:v>v Bangladesh</c:v>
                </c:pt>
                <c:pt idx="3">
                  <c:v>v England</c:v>
                </c:pt>
                <c:pt idx="4">
                  <c:v>v Ireland</c:v>
                </c:pt>
                <c:pt idx="5">
                  <c:v>v Netherlands</c:v>
                </c:pt>
                <c:pt idx="6">
                  <c:v>v New Zealand</c:v>
                </c:pt>
                <c:pt idx="7">
                  <c:v>v Pakistan</c:v>
                </c:pt>
                <c:pt idx="8">
                  <c:v>v South Africa</c:v>
                </c:pt>
                <c:pt idx="9">
                  <c:v>v Sri Lanka</c:v>
                </c:pt>
                <c:pt idx="10">
                  <c:v>v U.A.E.</c:v>
                </c:pt>
                <c:pt idx="11">
                  <c:v>v West Indies</c:v>
                </c:pt>
                <c:pt idx="12">
                  <c:v>v Zimbabwe</c:v>
                </c:pt>
              </c:strCache>
            </c:strRef>
          </c:cat>
          <c:val>
            <c:numRef>
              <c:f>Sheet1!$AA$20:$AA$33</c:f>
              <c:numCache>
                <c:formatCode>0.0</c:formatCode>
                <c:ptCount val="13"/>
                <c:pt idx="0">
                  <c:v>102.27500000000001</c:v>
                </c:pt>
                <c:pt idx="1">
                  <c:v>83.437446808510643</c:v>
                </c:pt>
                <c:pt idx="2">
                  <c:v>85.696250000000006</c:v>
                </c:pt>
                <c:pt idx="3">
                  <c:v>75.718333333333334</c:v>
                </c:pt>
                <c:pt idx="4">
                  <c:v>84.455000000000013</c:v>
                </c:pt>
                <c:pt idx="5">
                  <c:v>75.534999999999997</c:v>
                </c:pt>
                <c:pt idx="6">
                  <c:v>81.345806451612916</c:v>
                </c:pt>
                <c:pt idx="7">
                  <c:v>74.275624999999991</c:v>
                </c:pt>
                <c:pt idx="8">
                  <c:v>73.404137931034469</c:v>
                </c:pt>
                <c:pt idx="9">
                  <c:v>81.73259259259261</c:v>
                </c:pt>
                <c:pt idx="10">
                  <c:v>80.48</c:v>
                </c:pt>
                <c:pt idx="11">
                  <c:v>86.386585365853662</c:v>
                </c:pt>
                <c:pt idx="12">
                  <c:v>80.548000000000002</c:v>
                </c:pt>
              </c:numCache>
            </c:numRef>
          </c:val>
          <c:smooth val="0"/>
          <c:extLst>
            <c:ext xmlns:c16="http://schemas.microsoft.com/office/drawing/2014/chart" uri="{C3380CC4-5D6E-409C-BE32-E72D297353CC}">
              <c16:uniqueId val="{00000001-260A-EB46-81B5-BBA6AA53F542}"/>
            </c:ext>
          </c:extLst>
        </c:ser>
        <c:dLbls>
          <c:showLegendKey val="0"/>
          <c:showVal val="0"/>
          <c:showCatName val="0"/>
          <c:showSerName val="0"/>
          <c:showPercent val="0"/>
          <c:showBubbleSize val="0"/>
        </c:dLbls>
        <c:marker val="1"/>
        <c:smooth val="0"/>
        <c:axId val="69173696"/>
        <c:axId val="69066320"/>
      </c:lineChart>
      <c:catAx>
        <c:axId val="69173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Opposition teams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066320"/>
        <c:crosses val="autoZero"/>
        <c:auto val="1"/>
        <c:lblAlgn val="ctr"/>
        <c:lblOffset val="100"/>
        <c:noMultiLvlLbl val="0"/>
      </c:catAx>
      <c:valAx>
        <c:axId val="69066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Batting Average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736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Grouped Bar Char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Venue!$D$28</c:f>
              <c:strCache>
                <c:ptCount val="1"/>
                <c:pt idx="0">
                  <c:v>Home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Venue!$C$29:$C$30</c:f>
              <c:strCache>
                <c:ptCount val="2"/>
                <c:pt idx="0">
                  <c:v>Strike Rate</c:v>
                </c:pt>
                <c:pt idx="1">
                  <c:v>Runs Scored</c:v>
                </c:pt>
              </c:strCache>
            </c:strRef>
          </c:cat>
          <c:val>
            <c:numRef>
              <c:f>Venue!$D$29:$D$30</c:f>
              <c:numCache>
                <c:formatCode>General</c:formatCode>
                <c:ptCount val="2"/>
                <c:pt idx="0">
                  <c:v>96.7</c:v>
                </c:pt>
                <c:pt idx="1">
                  <c:v>6268</c:v>
                </c:pt>
              </c:numCache>
            </c:numRef>
          </c:val>
          <c:extLst>
            <c:ext xmlns:c16="http://schemas.microsoft.com/office/drawing/2014/chart" uri="{C3380CC4-5D6E-409C-BE32-E72D297353CC}">
              <c16:uniqueId val="{00000000-3B68-6D40-9163-F31DBBB8A105}"/>
            </c:ext>
          </c:extLst>
        </c:ser>
        <c:ser>
          <c:idx val="1"/>
          <c:order val="1"/>
          <c:tx>
            <c:strRef>
              <c:f>Venue!$E$28</c:f>
              <c:strCache>
                <c:ptCount val="1"/>
                <c:pt idx="0">
                  <c:v>Away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Venue!$C$29:$C$30</c:f>
              <c:strCache>
                <c:ptCount val="2"/>
                <c:pt idx="0">
                  <c:v>Strike Rate</c:v>
                </c:pt>
                <c:pt idx="1">
                  <c:v>Runs Scored</c:v>
                </c:pt>
              </c:strCache>
            </c:strRef>
          </c:cat>
          <c:val>
            <c:numRef>
              <c:f>Venue!$E$29:$E$30</c:f>
              <c:numCache>
                <c:formatCode>General</c:formatCode>
                <c:ptCount val="2"/>
                <c:pt idx="0">
                  <c:v>90.81</c:v>
                </c:pt>
                <c:pt idx="1">
                  <c:v>7638</c:v>
                </c:pt>
              </c:numCache>
            </c:numRef>
          </c:val>
          <c:extLst>
            <c:ext xmlns:c16="http://schemas.microsoft.com/office/drawing/2014/chart" uri="{C3380CC4-5D6E-409C-BE32-E72D297353CC}">
              <c16:uniqueId val="{00000001-3B68-6D40-9163-F31DBBB8A105}"/>
            </c:ext>
          </c:extLst>
        </c:ser>
        <c:dLbls>
          <c:showLegendKey val="0"/>
          <c:showVal val="0"/>
          <c:showCatName val="0"/>
          <c:showSerName val="0"/>
          <c:showPercent val="0"/>
          <c:showBubbleSize val="0"/>
        </c:dLbls>
        <c:gapWidth val="150"/>
        <c:overlap val="100"/>
        <c:axId val="367498352"/>
        <c:axId val="367490512"/>
      </c:barChart>
      <c:catAx>
        <c:axId val="367498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490512"/>
        <c:crosses val="autoZero"/>
        <c:auto val="1"/>
        <c:lblAlgn val="ctr"/>
        <c:lblOffset val="100"/>
        <c:noMultiLvlLbl val="0"/>
      </c:catAx>
      <c:valAx>
        <c:axId val="3674905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498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r>
              <a:rPr lang="en-US"/>
              <a:t>Relationship Between Strike Rate (SR), Balls Faced (BF), and Runs Scored</a:t>
            </a:r>
          </a:p>
        </c:rich>
      </c:tx>
      <c:overlay val="0"/>
      <c:spPr>
        <a:noFill/>
        <a:ln>
          <a:noFill/>
        </a:ln>
        <a:effectLst/>
      </c:spPr>
      <c:txPr>
        <a:bodyPr rot="0" spcFirstLastPara="1" vertOverflow="ellipsis" vert="horz" wrap="square" anchor="ctr" anchorCtr="1"/>
        <a:lstStyle/>
        <a:p>
          <a:pPr>
            <a:defRPr sz="1600"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Regression!$C$1</c:f>
              <c:strCache>
                <c:ptCount val="1"/>
                <c:pt idx="0">
                  <c:v>BF(X2)</c:v>
                </c:pt>
              </c:strCache>
            </c:strRef>
          </c:tx>
          <c:spPr>
            <a:ln w="25400">
              <a:noFill/>
            </a:ln>
            <a:effectLst/>
          </c:spPr>
          <c:marker>
            <c:symbol val="circle"/>
            <c:size val="4"/>
            <c:spPr>
              <a:solidFill>
                <a:schemeClr val="accent1"/>
              </a:solidFill>
              <a:ln w="9525" cap="flat" cmpd="sng" algn="ctr">
                <a:solidFill>
                  <a:schemeClr val="accent1"/>
                </a:solidFill>
                <a:round/>
              </a:ln>
              <a:effectLst/>
            </c:spPr>
          </c:marker>
          <c:xVal>
            <c:numRef>
              <c:f>Regression!$A$2:$A$284</c:f>
              <c:numCache>
                <c:formatCode>General</c:formatCode>
                <c:ptCount val="283"/>
                <c:pt idx="0">
                  <c:v>12</c:v>
                </c:pt>
                <c:pt idx="1">
                  <c:v>37</c:v>
                </c:pt>
                <c:pt idx="2">
                  <c:v>25</c:v>
                </c:pt>
                <c:pt idx="3">
                  <c:v>54</c:v>
                </c:pt>
                <c:pt idx="4">
                  <c:v>31</c:v>
                </c:pt>
                <c:pt idx="5">
                  <c:v>2</c:v>
                </c:pt>
                <c:pt idx="6">
                  <c:v>16</c:v>
                </c:pt>
                <c:pt idx="7">
                  <c:v>79</c:v>
                </c:pt>
                <c:pt idx="8">
                  <c:v>30</c:v>
                </c:pt>
                <c:pt idx="9">
                  <c:v>10</c:v>
                </c:pt>
                <c:pt idx="10">
                  <c:v>27</c:v>
                </c:pt>
                <c:pt idx="11">
                  <c:v>54</c:v>
                </c:pt>
                <c:pt idx="12">
                  <c:v>107</c:v>
                </c:pt>
                <c:pt idx="13">
                  <c:v>9</c:v>
                </c:pt>
                <c:pt idx="14">
                  <c:v>91</c:v>
                </c:pt>
                <c:pt idx="15">
                  <c:v>71</c:v>
                </c:pt>
                <c:pt idx="16">
                  <c:v>102</c:v>
                </c:pt>
                <c:pt idx="17">
                  <c:v>2</c:v>
                </c:pt>
                <c:pt idx="18">
                  <c:v>31</c:v>
                </c:pt>
                <c:pt idx="19">
                  <c:v>57</c:v>
                </c:pt>
                <c:pt idx="20">
                  <c:v>0</c:v>
                </c:pt>
                <c:pt idx="21">
                  <c:v>82</c:v>
                </c:pt>
                <c:pt idx="22">
                  <c:v>18</c:v>
                </c:pt>
                <c:pt idx="23">
                  <c:v>68</c:v>
                </c:pt>
                <c:pt idx="24">
                  <c:v>11</c:v>
                </c:pt>
                <c:pt idx="25">
                  <c:v>18</c:v>
                </c:pt>
                <c:pt idx="26">
                  <c:v>10</c:v>
                </c:pt>
                <c:pt idx="27">
                  <c:v>28</c:v>
                </c:pt>
                <c:pt idx="28">
                  <c:v>0</c:v>
                </c:pt>
                <c:pt idx="29">
                  <c:v>8</c:v>
                </c:pt>
                <c:pt idx="30">
                  <c:v>37</c:v>
                </c:pt>
                <c:pt idx="31">
                  <c:v>118</c:v>
                </c:pt>
                <c:pt idx="32">
                  <c:v>105</c:v>
                </c:pt>
                <c:pt idx="33">
                  <c:v>64</c:v>
                </c:pt>
                <c:pt idx="34">
                  <c:v>63</c:v>
                </c:pt>
                <c:pt idx="35">
                  <c:v>0</c:v>
                </c:pt>
                <c:pt idx="36">
                  <c:v>2</c:v>
                </c:pt>
                <c:pt idx="37">
                  <c:v>54</c:v>
                </c:pt>
                <c:pt idx="38">
                  <c:v>22</c:v>
                </c:pt>
                <c:pt idx="39">
                  <c:v>28</c:v>
                </c:pt>
                <c:pt idx="40">
                  <c:v>87</c:v>
                </c:pt>
                <c:pt idx="41">
                  <c:v>2</c:v>
                </c:pt>
                <c:pt idx="42">
                  <c:v>100</c:v>
                </c:pt>
                <c:pt idx="43">
                  <c:v>8</c:v>
                </c:pt>
                <c:pt idx="44">
                  <c:v>34</c:v>
                </c:pt>
                <c:pt idx="45">
                  <c:v>12</c:v>
                </c:pt>
                <c:pt idx="46">
                  <c:v>1</c:v>
                </c:pt>
                <c:pt idx="47">
                  <c:v>59</c:v>
                </c:pt>
                <c:pt idx="48">
                  <c:v>24</c:v>
                </c:pt>
                <c:pt idx="49">
                  <c:v>9</c:v>
                </c:pt>
                <c:pt idx="50">
                  <c:v>35</c:v>
                </c:pt>
                <c:pt idx="51">
                  <c:v>2</c:v>
                </c:pt>
                <c:pt idx="52">
                  <c:v>81</c:v>
                </c:pt>
                <c:pt idx="53">
                  <c:v>0</c:v>
                </c:pt>
                <c:pt idx="54">
                  <c:v>22</c:v>
                </c:pt>
                <c:pt idx="55">
                  <c:v>94</c:v>
                </c:pt>
                <c:pt idx="56">
                  <c:v>55</c:v>
                </c:pt>
                <c:pt idx="57">
                  <c:v>9</c:v>
                </c:pt>
                <c:pt idx="58">
                  <c:v>7</c:v>
                </c:pt>
                <c:pt idx="59">
                  <c:v>16</c:v>
                </c:pt>
                <c:pt idx="60">
                  <c:v>107</c:v>
                </c:pt>
                <c:pt idx="61">
                  <c:v>37</c:v>
                </c:pt>
                <c:pt idx="62">
                  <c:v>112</c:v>
                </c:pt>
                <c:pt idx="63">
                  <c:v>35</c:v>
                </c:pt>
                <c:pt idx="64">
                  <c:v>86</c:v>
                </c:pt>
                <c:pt idx="65">
                  <c:v>0</c:v>
                </c:pt>
                <c:pt idx="66">
                  <c:v>3</c:v>
                </c:pt>
                <c:pt idx="67">
                  <c:v>117</c:v>
                </c:pt>
                <c:pt idx="68">
                  <c:v>20</c:v>
                </c:pt>
                <c:pt idx="69">
                  <c:v>23</c:v>
                </c:pt>
                <c:pt idx="70">
                  <c:v>80</c:v>
                </c:pt>
                <c:pt idx="71">
                  <c:v>31</c:v>
                </c:pt>
                <c:pt idx="72">
                  <c:v>77</c:v>
                </c:pt>
                <c:pt idx="73">
                  <c:v>18</c:v>
                </c:pt>
                <c:pt idx="74">
                  <c:v>15</c:v>
                </c:pt>
                <c:pt idx="75">
                  <c:v>12</c:v>
                </c:pt>
                <c:pt idx="76">
                  <c:v>66</c:v>
                </c:pt>
                <c:pt idx="77">
                  <c:v>21</c:v>
                </c:pt>
                <c:pt idx="78">
                  <c:v>133</c:v>
                </c:pt>
                <c:pt idx="79">
                  <c:v>108</c:v>
                </c:pt>
                <c:pt idx="80">
                  <c:v>66</c:v>
                </c:pt>
                <c:pt idx="81">
                  <c:v>183</c:v>
                </c:pt>
                <c:pt idx="82">
                  <c:v>106</c:v>
                </c:pt>
                <c:pt idx="83">
                  <c:v>1</c:v>
                </c:pt>
                <c:pt idx="84">
                  <c:v>38</c:v>
                </c:pt>
                <c:pt idx="85">
                  <c:v>128</c:v>
                </c:pt>
                <c:pt idx="86">
                  <c:v>23</c:v>
                </c:pt>
                <c:pt idx="87">
                  <c:v>0</c:v>
                </c:pt>
                <c:pt idx="88">
                  <c:v>6</c:v>
                </c:pt>
                <c:pt idx="89">
                  <c:v>7</c:v>
                </c:pt>
                <c:pt idx="90">
                  <c:v>15</c:v>
                </c:pt>
                <c:pt idx="91">
                  <c:v>37</c:v>
                </c:pt>
                <c:pt idx="92">
                  <c:v>77</c:v>
                </c:pt>
                <c:pt idx="93">
                  <c:v>26</c:v>
                </c:pt>
                <c:pt idx="94">
                  <c:v>0</c:v>
                </c:pt>
                <c:pt idx="95">
                  <c:v>31</c:v>
                </c:pt>
                <c:pt idx="96">
                  <c:v>22</c:v>
                </c:pt>
                <c:pt idx="97">
                  <c:v>22</c:v>
                </c:pt>
                <c:pt idx="98">
                  <c:v>58</c:v>
                </c:pt>
                <c:pt idx="99">
                  <c:v>43</c:v>
                </c:pt>
                <c:pt idx="100">
                  <c:v>11</c:v>
                </c:pt>
                <c:pt idx="101">
                  <c:v>2</c:v>
                </c:pt>
                <c:pt idx="102">
                  <c:v>102</c:v>
                </c:pt>
                <c:pt idx="103">
                  <c:v>31</c:v>
                </c:pt>
                <c:pt idx="104">
                  <c:v>2</c:v>
                </c:pt>
                <c:pt idx="105">
                  <c:v>115</c:v>
                </c:pt>
                <c:pt idx="106">
                  <c:v>14</c:v>
                </c:pt>
                <c:pt idx="107">
                  <c:v>68</c:v>
                </c:pt>
                <c:pt idx="108">
                  <c:v>61</c:v>
                </c:pt>
                <c:pt idx="109">
                  <c:v>100</c:v>
                </c:pt>
                <c:pt idx="110">
                  <c:v>68</c:v>
                </c:pt>
                <c:pt idx="111">
                  <c:v>115</c:v>
                </c:pt>
                <c:pt idx="112">
                  <c:v>0</c:v>
                </c:pt>
                <c:pt idx="113">
                  <c:v>86</c:v>
                </c:pt>
                <c:pt idx="114">
                  <c:v>99</c:v>
                </c:pt>
                <c:pt idx="115">
                  <c:v>19</c:v>
                </c:pt>
                <c:pt idx="116">
                  <c:v>31</c:v>
                </c:pt>
                <c:pt idx="117">
                  <c:v>0</c:v>
                </c:pt>
                <c:pt idx="118">
                  <c:v>123</c:v>
                </c:pt>
                <c:pt idx="119">
                  <c:v>78</c:v>
                </c:pt>
                <c:pt idx="120">
                  <c:v>6</c:v>
                </c:pt>
                <c:pt idx="121">
                  <c:v>2</c:v>
                </c:pt>
                <c:pt idx="122">
                  <c:v>82</c:v>
                </c:pt>
                <c:pt idx="123">
                  <c:v>136</c:v>
                </c:pt>
                <c:pt idx="124">
                  <c:v>48</c:v>
                </c:pt>
                <c:pt idx="125">
                  <c:v>5</c:v>
                </c:pt>
                <c:pt idx="126">
                  <c:v>0</c:v>
                </c:pt>
                <c:pt idx="127">
                  <c:v>40</c:v>
                </c:pt>
                <c:pt idx="128">
                  <c:v>1</c:v>
                </c:pt>
                <c:pt idx="129">
                  <c:v>13</c:v>
                </c:pt>
                <c:pt idx="130">
                  <c:v>2</c:v>
                </c:pt>
                <c:pt idx="131">
                  <c:v>62</c:v>
                </c:pt>
                <c:pt idx="132">
                  <c:v>127</c:v>
                </c:pt>
                <c:pt idx="133">
                  <c:v>22</c:v>
                </c:pt>
                <c:pt idx="134">
                  <c:v>49</c:v>
                </c:pt>
                <c:pt idx="135">
                  <c:v>53</c:v>
                </c:pt>
                <c:pt idx="136">
                  <c:v>66</c:v>
                </c:pt>
                <c:pt idx="137">
                  <c:v>139</c:v>
                </c:pt>
                <c:pt idx="138">
                  <c:v>9</c:v>
                </c:pt>
                <c:pt idx="139">
                  <c:v>4</c:v>
                </c:pt>
                <c:pt idx="140">
                  <c:v>3</c:v>
                </c:pt>
                <c:pt idx="141">
                  <c:v>8</c:v>
                </c:pt>
                <c:pt idx="142">
                  <c:v>107</c:v>
                </c:pt>
                <c:pt idx="143">
                  <c:v>46</c:v>
                </c:pt>
                <c:pt idx="144">
                  <c:v>33</c:v>
                </c:pt>
                <c:pt idx="145">
                  <c:v>33</c:v>
                </c:pt>
                <c:pt idx="146">
                  <c:v>44</c:v>
                </c:pt>
                <c:pt idx="147">
                  <c:v>38</c:v>
                </c:pt>
                <c:pt idx="148">
                  <c:v>3</c:v>
                </c:pt>
                <c:pt idx="149">
                  <c:v>1</c:v>
                </c:pt>
                <c:pt idx="150">
                  <c:v>1</c:v>
                </c:pt>
                <c:pt idx="151">
                  <c:v>23</c:v>
                </c:pt>
                <c:pt idx="152">
                  <c:v>25</c:v>
                </c:pt>
                <c:pt idx="153">
                  <c:v>11</c:v>
                </c:pt>
                <c:pt idx="154">
                  <c:v>12</c:v>
                </c:pt>
                <c:pt idx="155">
                  <c:v>77</c:v>
                </c:pt>
                <c:pt idx="156">
                  <c:v>138</c:v>
                </c:pt>
                <c:pt idx="157">
                  <c:v>7</c:v>
                </c:pt>
                <c:pt idx="158">
                  <c:v>91</c:v>
                </c:pt>
                <c:pt idx="159">
                  <c:v>59</c:v>
                </c:pt>
                <c:pt idx="160">
                  <c:v>117</c:v>
                </c:pt>
                <c:pt idx="161">
                  <c:v>106</c:v>
                </c:pt>
                <c:pt idx="162">
                  <c:v>8</c:v>
                </c:pt>
                <c:pt idx="163">
                  <c:v>85</c:v>
                </c:pt>
                <c:pt idx="164">
                  <c:v>9</c:v>
                </c:pt>
                <c:pt idx="165">
                  <c:v>154</c:v>
                </c:pt>
                <c:pt idx="166">
                  <c:v>45</c:v>
                </c:pt>
                <c:pt idx="167">
                  <c:v>65</c:v>
                </c:pt>
                <c:pt idx="168">
                  <c:v>122</c:v>
                </c:pt>
                <c:pt idx="169">
                  <c:v>8</c:v>
                </c:pt>
                <c:pt idx="170">
                  <c:v>55</c:v>
                </c:pt>
                <c:pt idx="171">
                  <c:v>81</c:v>
                </c:pt>
                <c:pt idx="172">
                  <c:v>0</c:v>
                </c:pt>
                <c:pt idx="173">
                  <c:v>76</c:v>
                </c:pt>
                <c:pt idx="174">
                  <c:v>96</c:v>
                </c:pt>
                <c:pt idx="175">
                  <c:v>5</c:v>
                </c:pt>
                <c:pt idx="176">
                  <c:v>32</c:v>
                </c:pt>
                <c:pt idx="177">
                  <c:v>87</c:v>
                </c:pt>
                <c:pt idx="178">
                  <c:v>11</c:v>
                </c:pt>
                <c:pt idx="179">
                  <c:v>3</c:v>
                </c:pt>
                <c:pt idx="180">
                  <c:v>111</c:v>
                </c:pt>
                <c:pt idx="181">
                  <c:v>82</c:v>
                </c:pt>
                <c:pt idx="182">
                  <c:v>4</c:v>
                </c:pt>
                <c:pt idx="183">
                  <c:v>3</c:v>
                </c:pt>
                <c:pt idx="184">
                  <c:v>131</c:v>
                </c:pt>
                <c:pt idx="185">
                  <c:v>110</c:v>
                </c:pt>
                <c:pt idx="186">
                  <c:v>0</c:v>
                </c:pt>
                <c:pt idx="187">
                  <c:v>92</c:v>
                </c:pt>
                <c:pt idx="188">
                  <c:v>28</c:v>
                </c:pt>
                <c:pt idx="189">
                  <c:v>21</c:v>
                </c:pt>
                <c:pt idx="190">
                  <c:v>39</c:v>
                </c:pt>
                <c:pt idx="191">
                  <c:v>121</c:v>
                </c:pt>
                <c:pt idx="192">
                  <c:v>29</c:v>
                </c:pt>
                <c:pt idx="193">
                  <c:v>113</c:v>
                </c:pt>
                <c:pt idx="194">
                  <c:v>112</c:v>
                </c:pt>
                <c:pt idx="195">
                  <c:v>46</c:v>
                </c:pt>
                <c:pt idx="196">
                  <c:v>160</c:v>
                </c:pt>
                <c:pt idx="197">
                  <c:v>75</c:v>
                </c:pt>
                <c:pt idx="198">
                  <c:v>36</c:v>
                </c:pt>
                <c:pt idx="199">
                  <c:v>129</c:v>
                </c:pt>
                <c:pt idx="200">
                  <c:v>75</c:v>
                </c:pt>
                <c:pt idx="201">
                  <c:v>45</c:v>
                </c:pt>
                <c:pt idx="202">
                  <c:v>71</c:v>
                </c:pt>
                <c:pt idx="203">
                  <c:v>140</c:v>
                </c:pt>
                <c:pt idx="204">
                  <c:v>157</c:v>
                </c:pt>
                <c:pt idx="205">
                  <c:v>107</c:v>
                </c:pt>
                <c:pt idx="206">
                  <c:v>16</c:v>
                </c:pt>
                <c:pt idx="207">
                  <c:v>33</c:v>
                </c:pt>
                <c:pt idx="208">
                  <c:v>3</c:v>
                </c:pt>
                <c:pt idx="209">
                  <c:v>104</c:v>
                </c:pt>
                <c:pt idx="210">
                  <c:v>46</c:v>
                </c:pt>
                <c:pt idx="211">
                  <c:v>45</c:v>
                </c:pt>
                <c:pt idx="212">
                  <c:v>43</c:v>
                </c:pt>
                <c:pt idx="213">
                  <c:v>60</c:v>
                </c:pt>
                <c:pt idx="214">
                  <c:v>44</c:v>
                </c:pt>
                <c:pt idx="215">
                  <c:v>116</c:v>
                </c:pt>
                <c:pt idx="216">
                  <c:v>123</c:v>
                </c:pt>
                <c:pt idx="217">
                  <c:v>7</c:v>
                </c:pt>
                <c:pt idx="218">
                  <c:v>20</c:v>
                </c:pt>
                <c:pt idx="219">
                  <c:v>18</c:v>
                </c:pt>
                <c:pt idx="220">
                  <c:v>82</c:v>
                </c:pt>
                <c:pt idx="221">
                  <c:v>77</c:v>
                </c:pt>
                <c:pt idx="222">
                  <c:v>67</c:v>
                </c:pt>
                <c:pt idx="223">
                  <c:v>72</c:v>
                </c:pt>
                <c:pt idx="224">
                  <c:v>66</c:v>
                </c:pt>
                <c:pt idx="225">
                  <c:v>26</c:v>
                </c:pt>
                <c:pt idx="226">
                  <c:v>34</c:v>
                </c:pt>
                <c:pt idx="227">
                  <c:v>1</c:v>
                </c:pt>
                <c:pt idx="228">
                  <c:v>120</c:v>
                </c:pt>
                <c:pt idx="229">
                  <c:v>114</c:v>
                </c:pt>
                <c:pt idx="230">
                  <c:v>4</c:v>
                </c:pt>
                <c:pt idx="231">
                  <c:v>0</c:v>
                </c:pt>
                <c:pt idx="232">
                  <c:v>85</c:v>
                </c:pt>
                <c:pt idx="233">
                  <c:v>16</c:v>
                </c:pt>
                <c:pt idx="234">
                  <c:v>78</c:v>
                </c:pt>
                <c:pt idx="235">
                  <c:v>89</c:v>
                </c:pt>
                <c:pt idx="236">
                  <c:v>51</c:v>
                </c:pt>
                <c:pt idx="237">
                  <c:v>15</c:v>
                </c:pt>
                <c:pt idx="238">
                  <c:v>9</c:v>
                </c:pt>
                <c:pt idx="239">
                  <c:v>21</c:v>
                </c:pt>
                <c:pt idx="240">
                  <c:v>89</c:v>
                </c:pt>
                <c:pt idx="241">
                  <c:v>63</c:v>
                </c:pt>
                <c:pt idx="242">
                  <c:v>56</c:v>
                </c:pt>
                <c:pt idx="243">
                  <c:v>66</c:v>
                </c:pt>
                <c:pt idx="244">
                  <c:v>7</c:v>
                </c:pt>
                <c:pt idx="245">
                  <c:v>51</c:v>
                </c:pt>
                <c:pt idx="246">
                  <c:v>0</c:v>
                </c:pt>
                <c:pt idx="247">
                  <c:v>65</c:v>
                </c:pt>
                <c:pt idx="248">
                  <c:v>8</c:v>
                </c:pt>
                <c:pt idx="249">
                  <c:v>18</c:v>
                </c:pt>
                <c:pt idx="250">
                  <c:v>0</c:v>
                </c:pt>
                <c:pt idx="251">
                  <c:v>16</c:v>
                </c:pt>
                <c:pt idx="252">
                  <c:v>17</c:v>
                </c:pt>
                <c:pt idx="253">
                  <c:v>9</c:v>
                </c:pt>
                <c:pt idx="254">
                  <c:v>5</c:v>
                </c:pt>
                <c:pt idx="255">
                  <c:v>113</c:v>
                </c:pt>
                <c:pt idx="256">
                  <c:v>113</c:v>
                </c:pt>
                <c:pt idx="257">
                  <c:v>4</c:v>
                </c:pt>
                <c:pt idx="258">
                  <c:v>166</c:v>
                </c:pt>
                <c:pt idx="259">
                  <c:v>8</c:v>
                </c:pt>
                <c:pt idx="260">
                  <c:v>11</c:v>
                </c:pt>
                <c:pt idx="261">
                  <c:v>36</c:v>
                </c:pt>
                <c:pt idx="262">
                  <c:v>4</c:v>
                </c:pt>
                <c:pt idx="263">
                  <c:v>31</c:v>
                </c:pt>
                <c:pt idx="264">
                  <c:v>54</c:v>
                </c:pt>
                <c:pt idx="265">
                  <c:v>4</c:v>
                </c:pt>
                <c:pt idx="266">
                  <c:v>122</c:v>
                </c:pt>
                <c:pt idx="267">
                  <c:v>3</c:v>
                </c:pt>
                <c:pt idx="268">
                  <c:v>56</c:v>
                </c:pt>
                <c:pt idx="269">
                  <c:v>85</c:v>
                </c:pt>
                <c:pt idx="270">
                  <c:v>55</c:v>
                </c:pt>
                <c:pt idx="271">
                  <c:v>16</c:v>
                </c:pt>
                <c:pt idx="272">
                  <c:v>103</c:v>
                </c:pt>
                <c:pt idx="273">
                  <c:v>95</c:v>
                </c:pt>
                <c:pt idx="274">
                  <c:v>0</c:v>
                </c:pt>
                <c:pt idx="275">
                  <c:v>88</c:v>
                </c:pt>
                <c:pt idx="276">
                  <c:v>101</c:v>
                </c:pt>
                <c:pt idx="277">
                  <c:v>51</c:v>
                </c:pt>
                <c:pt idx="278">
                  <c:v>117</c:v>
                </c:pt>
                <c:pt idx="279">
                  <c:v>54</c:v>
                </c:pt>
                <c:pt idx="280">
                  <c:v>24</c:v>
                </c:pt>
                <c:pt idx="281">
                  <c:v>14</c:v>
                </c:pt>
                <c:pt idx="282">
                  <c:v>20</c:v>
                </c:pt>
              </c:numCache>
            </c:numRef>
          </c:xVal>
          <c:yVal>
            <c:numRef>
              <c:f>Regression!$C$2:$C$284</c:f>
              <c:numCache>
                <c:formatCode>General</c:formatCode>
                <c:ptCount val="283"/>
                <c:pt idx="0">
                  <c:v>22</c:v>
                </c:pt>
                <c:pt idx="1">
                  <c:v>67</c:v>
                </c:pt>
                <c:pt idx="2">
                  <c:v>38</c:v>
                </c:pt>
                <c:pt idx="3">
                  <c:v>66</c:v>
                </c:pt>
                <c:pt idx="4">
                  <c:v>46</c:v>
                </c:pt>
                <c:pt idx="5">
                  <c:v>2</c:v>
                </c:pt>
                <c:pt idx="6">
                  <c:v>24</c:v>
                </c:pt>
                <c:pt idx="7">
                  <c:v>104</c:v>
                </c:pt>
                <c:pt idx="8">
                  <c:v>41</c:v>
                </c:pt>
                <c:pt idx="9">
                  <c:v>16</c:v>
                </c:pt>
                <c:pt idx="10">
                  <c:v>19</c:v>
                </c:pt>
                <c:pt idx="11">
                  <c:v>65</c:v>
                </c:pt>
                <c:pt idx="12">
                  <c:v>114</c:v>
                </c:pt>
                <c:pt idx="13">
                  <c:v>12</c:v>
                </c:pt>
                <c:pt idx="14">
                  <c:v>102</c:v>
                </c:pt>
                <c:pt idx="15">
                  <c:v>68</c:v>
                </c:pt>
                <c:pt idx="16">
                  <c:v>95</c:v>
                </c:pt>
                <c:pt idx="17">
                  <c:v>8</c:v>
                </c:pt>
                <c:pt idx="18">
                  <c:v>46</c:v>
                </c:pt>
                <c:pt idx="19">
                  <c:v>71</c:v>
                </c:pt>
                <c:pt idx="20">
                  <c:v>0</c:v>
                </c:pt>
                <c:pt idx="21">
                  <c:v>92</c:v>
                </c:pt>
                <c:pt idx="22">
                  <c:v>29</c:v>
                </c:pt>
                <c:pt idx="23">
                  <c:v>95</c:v>
                </c:pt>
                <c:pt idx="24">
                  <c:v>22</c:v>
                </c:pt>
                <c:pt idx="25">
                  <c:v>27</c:v>
                </c:pt>
                <c:pt idx="26">
                  <c:v>14</c:v>
                </c:pt>
                <c:pt idx="27">
                  <c:v>34</c:v>
                </c:pt>
                <c:pt idx="28">
                  <c:v>3</c:v>
                </c:pt>
                <c:pt idx="29">
                  <c:v>16</c:v>
                </c:pt>
                <c:pt idx="30">
                  <c:v>57</c:v>
                </c:pt>
                <c:pt idx="31">
                  <c:v>121</c:v>
                </c:pt>
                <c:pt idx="32">
                  <c:v>104</c:v>
                </c:pt>
                <c:pt idx="33">
                  <c:v>73</c:v>
                </c:pt>
                <c:pt idx="34">
                  <c:v>70</c:v>
                </c:pt>
                <c:pt idx="35">
                  <c:v>2</c:v>
                </c:pt>
                <c:pt idx="36">
                  <c:v>8</c:v>
                </c:pt>
                <c:pt idx="37">
                  <c:v>70</c:v>
                </c:pt>
                <c:pt idx="38">
                  <c:v>34</c:v>
                </c:pt>
                <c:pt idx="39">
                  <c:v>41</c:v>
                </c:pt>
                <c:pt idx="40">
                  <c:v>92</c:v>
                </c:pt>
                <c:pt idx="41">
                  <c:v>6</c:v>
                </c:pt>
                <c:pt idx="42">
                  <c:v>83</c:v>
                </c:pt>
                <c:pt idx="43">
                  <c:v>5</c:v>
                </c:pt>
                <c:pt idx="44">
                  <c:v>53</c:v>
                </c:pt>
                <c:pt idx="45">
                  <c:v>20</c:v>
                </c:pt>
                <c:pt idx="46">
                  <c:v>3</c:v>
                </c:pt>
                <c:pt idx="47">
                  <c:v>76</c:v>
                </c:pt>
                <c:pt idx="48">
                  <c:v>33</c:v>
                </c:pt>
                <c:pt idx="49">
                  <c:v>21</c:v>
                </c:pt>
                <c:pt idx="50">
                  <c:v>49</c:v>
                </c:pt>
                <c:pt idx="51">
                  <c:v>8</c:v>
                </c:pt>
                <c:pt idx="52">
                  <c:v>103</c:v>
                </c:pt>
                <c:pt idx="53">
                  <c:v>1</c:v>
                </c:pt>
                <c:pt idx="54">
                  <c:v>33</c:v>
                </c:pt>
                <c:pt idx="55">
                  <c:v>104</c:v>
                </c:pt>
                <c:pt idx="56">
                  <c:v>73</c:v>
                </c:pt>
                <c:pt idx="57">
                  <c:v>9</c:v>
                </c:pt>
                <c:pt idx="58">
                  <c:v>18</c:v>
                </c:pt>
                <c:pt idx="59">
                  <c:v>36</c:v>
                </c:pt>
                <c:pt idx="60">
                  <c:v>93</c:v>
                </c:pt>
                <c:pt idx="61">
                  <c:v>63</c:v>
                </c:pt>
                <c:pt idx="62">
                  <c:v>98</c:v>
                </c:pt>
                <c:pt idx="63">
                  <c:v>30</c:v>
                </c:pt>
                <c:pt idx="64">
                  <c:v>99</c:v>
                </c:pt>
                <c:pt idx="65">
                  <c:v>5</c:v>
                </c:pt>
                <c:pt idx="66">
                  <c:v>6</c:v>
                </c:pt>
                <c:pt idx="67">
                  <c:v>123</c:v>
                </c:pt>
                <c:pt idx="68">
                  <c:v>30</c:v>
                </c:pt>
                <c:pt idx="69">
                  <c:v>11</c:v>
                </c:pt>
                <c:pt idx="70">
                  <c:v>85</c:v>
                </c:pt>
                <c:pt idx="71">
                  <c:v>34</c:v>
                </c:pt>
                <c:pt idx="72">
                  <c:v>94</c:v>
                </c:pt>
                <c:pt idx="73">
                  <c:v>28</c:v>
                </c:pt>
                <c:pt idx="74">
                  <c:v>25</c:v>
                </c:pt>
                <c:pt idx="75">
                  <c:v>25</c:v>
                </c:pt>
                <c:pt idx="76">
                  <c:v>83</c:v>
                </c:pt>
                <c:pt idx="77">
                  <c:v>27</c:v>
                </c:pt>
                <c:pt idx="78">
                  <c:v>86</c:v>
                </c:pt>
                <c:pt idx="79">
                  <c:v>120</c:v>
                </c:pt>
                <c:pt idx="80">
                  <c:v>82</c:v>
                </c:pt>
                <c:pt idx="81">
                  <c:v>148</c:v>
                </c:pt>
                <c:pt idx="82">
                  <c:v>113</c:v>
                </c:pt>
                <c:pt idx="83">
                  <c:v>5</c:v>
                </c:pt>
                <c:pt idx="84">
                  <c:v>65</c:v>
                </c:pt>
                <c:pt idx="85">
                  <c:v>119</c:v>
                </c:pt>
                <c:pt idx="86">
                  <c:v>35</c:v>
                </c:pt>
                <c:pt idx="87">
                  <c:v>5</c:v>
                </c:pt>
                <c:pt idx="88">
                  <c:v>9</c:v>
                </c:pt>
                <c:pt idx="89">
                  <c:v>17</c:v>
                </c:pt>
                <c:pt idx="90">
                  <c:v>22</c:v>
                </c:pt>
                <c:pt idx="91">
                  <c:v>54</c:v>
                </c:pt>
                <c:pt idx="92">
                  <c:v>79</c:v>
                </c:pt>
                <c:pt idx="93">
                  <c:v>33</c:v>
                </c:pt>
                <c:pt idx="94">
                  <c:v>1</c:v>
                </c:pt>
                <c:pt idx="95">
                  <c:v>41</c:v>
                </c:pt>
                <c:pt idx="96">
                  <c:v>18</c:v>
                </c:pt>
                <c:pt idx="97">
                  <c:v>27</c:v>
                </c:pt>
                <c:pt idx="98">
                  <c:v>64</c:v>
                </c:pt>
                <c:pt idx="99">
                  <c:v>34</c:v>
                </c:pt>
                <c:pt idx="100">
                  <c:v>21</c:v>
                </c:pt>
                <c:pt idx="101">
                  <c:v>5</c:v>
                </c:pt>
                <c:pt idx="102">
                  <c:v>83</c:v>
                </c:pt>
                <c:pt idx="103">
                  <c:v>52</c:v>
                </c:pt>
                <c:pt idx="104">
                  <c:v>5</c:v>
                </c:pt>
                <c:pt idx="105">
                  <c:v>108</c:v>
                </c:pt>
                <c:pt idx="106">
                  <c:v>18</c:v>
                </c:pt>
                <c:pt idx="107">
                  <c:v>88</c:v>
                </c:pt>
                <c:pt idx="108">
                  <c:v>85</c:v>
                </c:pt>
                <c:pt idx="109">
                  <c:v>52</c:v>
                </c:pt>
                <c:pt idx="110">
                  <c:v>73</c:v>
                </c:pt>
                <c:pt idx="111">
                  <c:v>66</c:v>
                </c:pt>
                <c:pt idx="112">
                  <c:v>3</c:v>
                </c:pt>
                <c:pt idx="113">
                  <c:v>84</c:v>
                </c:pt>
                <c:pt idx="114">
                  <c:v>100</c:v>
                </c:pt>
                <c:pt idx="115">
                  <c:v>18</c:v>
                </c:pt>
                <c:pt idx="116">
                  <c:v>35</c:v>
                </c:pt>
                <c:pt idx="117">
                  <c:v>5</c:v>
                </c:pt>
                <c:pt idx="118">
                  <c:v>111</c:v>
                </c:pt>
                <c:pt idx="119">
                  <c:v>65</c:v>
                </c:pt>
                <c:pt idx="120">
                  <c:v>20</c:v>
                </c:pt>
                <c:pt idx="121">
                  <c:v>10</c:v>
                </c:pt>
                <c:pt idx="122">
                  <c:v>78</c:v>
                </c:pt>
                <c:pt idx="123">
                  <c:v>122</c:v>
                </c:pt>
                <c:pt idx="124">
                  <c:v>51</c:v>
                </c:pt>
                <c:pt idx="125">
                  <c:v>11</c:v>
                </c:pt>
                <c:pt idx="126">
                  <c:v>3</c:v>
                </c:pt>
                <c:pt idx="127">
                  <c:v>50</c:v>
                </c:pt>
                <c:pt idx="128">
                  <c:v>3</c:v>
                </c:pt>
                <c:pt idx="129">
                  <c:v>21</c:v>
                </c:pt>
                <c:pt idx="130">
                  <c:v>5</c:v>
                </c:pt>
                <c:pt idx="131">
                  <c:v>78</c:v>
                </c:pt>
                <c:pt idx="132">
                  <c:v>114</c:v>
                </c:pt>
                <c:pt idx="133">
                  <c:v>21</c:v>
                </c:pt>
                <c:pt idx="134">
                  <c:v>44</c:v>
                </c:pt>
                <c:pt idx="135">
                  <c:v>61</c:v>
                </c:pt>
                <c:pt idx="136">
                  <c:v>64</c:v>
                </c:pt>
                <c:pt idx="137">
                  <c:v>126</c:v>
                </c:pt>
                <c:pt idx="138">
                  <c:v>16</c:v>
                </c:pt>
                <c:pt idx="139">
                  <c:v>8</c:v>
                </c:pt>
                <c:pt idx="140">
                  <c:v>9</c:v>
                </c:pt>
                <c:pt idx="141">
                  <c:v>19</c:v>
                </c:pt>
                <c:pt idx="142">
                  <c:v>126</c:v>
                </c:pt>
                <c:pt idx="143">
                  <c:v>60</c:v>
                </c:pt>
                <c:pt idx="144">
                  <c:v>41</c:v>
                </c:pt>
                <c:pt idx="145">
                  <c:v>36</c:v>
                </c:pt>
                <c:pt idx="146">
                  <c:v>42</c:v>
                </c:pt>
                <c:pt idx="147">
                  <c:v>48</c:v>
                </c:pt>
                <c:pt idx="148">
                  <c:v>8</c:v>
                </c:pt>
                <c:pt idx="149">
                  <c:v>13</c:v>
                </c:pt>
                <c:pt idx="150">
                  <c:v>4</c:v>
                </c:pt>
                <c:pt idx="151">
                  <c:v>27</c:v>
                </c:pt>
                <c:pt idx="152">
                  <c:v>35</c:v>
                </c:pt>
                <c:pt idx="153">
                  <c:v>18</c:v>
                </c:pt>
                <c:pt idx="154">
                  <c:v>18</c:v>
                </c:pt>
                <c:pt idx="155">
                  <c:v>99</c:v>
                </c:pt>
                <c:pt idx="156">
                  <c:v>140</c:v>
                </c:pt>
                <c:pt idx="157">
                  <c:v>6</c:v>
                </c:pt>
                <c:pt idx="158">
                  <c:v>97</c:v>
                </c:pt>
                <c:pt idx="159">
                  <c:v>67</c:v>
                </c:pt>
                <c:pt idx="160">
                  <c:v>117</c:v>
                </c:pt>
                <c:pt idx="161">
                  <c:v>92</c:v>
                </c:pt>
                <c:pt idx="162">
                  <c:v>11</c:v>
                </c:pt>
                <c:pt idx="163">
                  <c:v>81</c:v>
                </c:pt>
                <c:pt idx="164">
                  <c:v>13</c:v>
                </c:pt>
                <c:pt idx="165">
                  <c:v>134</c:v>
                </c:pt>
                <c:pt idx="166">
                  <c:v>51</c:v>
                </c:pt>
                <c:pt idx="167">
                  <c:v>76</c:v>
                </c:pt>
                <c:pt idx="168">
                  <c:v>105</c:v>
                </c:pt>
                <c:pt idx="169">
                  <c:v>5</c:v>
                </c:pt>
                <c:pt idx="170">
                  <c:v>63</c:v>
                </c:pt>
                <c:pt idx="171">
                  <c:v>68</c:v>
                </c:pt>
                <c:pt idx="172">
                  <c:v>5</c:v>
                </c:pt>
                <c:pt idx="173">
                  <c:v>101</c:v>
                </c:pt>
                <c:pt idx="174">
                  <c:v>78</c:v>
                </c:pt>
                <c:pt idx="175">
                  <c:v>9</c:v>
                </c:pt>
                <c:pt idx="176">
                  <c:v>47</c:v>
                </c:pt>
                <c:pt idx="177">
                  <c:v>66</c:v>
                </c:pt>
                <c:pt idx="178">
                  <c:v>22</c:v>
                </c:pt>
                <c:pt idx="179">
                  <c:v>12</c:v>
                </c:pt>
                <c:pt idx="180">
                  <c:v>115</c:v>
                </c:pt>
                <c:pt idx="181">
                  <c:v>70</c:v>
                </c:pt>
                <c:pt idx="182">
                  <c:v>2</c:v>
                </c:pt>
                <c:pt idx="183">
                  <c:v>11</c:v>
                </c:pt>
                <c:pt idx="184">
                  <c:v>96</c:v>
                </c:pt>
                <c:pt idx="185">
                  <c:v>116</c:v>
                </c:pt>
                <c:pt idx="186">
                  <c:v>4</c:v>
                </c:pt>
                <c:pt idx="187">
                  <c:v>107</c:v>
                </c:pt>
                <c:pt idx="188">
                  <c:v>35</c:v>
                </c:pt>
                <c:pt idx="189">
                  <c:v>21</c:v>
                </c:pt>
                <c:pt idx="190">
                  <c:v>55</c:v>
                </c:pt>
                <c:pt idx="191">
                  <c:v>125</c:v>
                </c:pt>
                <c:pt idx="192">
                  <c:v>29</c:v>
                </c:pt>
                <c:pt idx="193">
                  <c:v>106</c:v>
                </c:pt>
                <c:pt idx="194">
                  <c:v>119</c:v>
                </c:pt>
                <c:pt idx="195">
                  <c:v>50</c:v>
                </c:pt>
                <c:pt idx="196">
                  <c:v>159</c:v>
                </c:pt>
                <c:pt idx="197">
                  <c:v>83</c:v>
                </c:pt>
                <c:pt idx="198">
                  <c:v>54</c:v>
                </c:pt>
                <c:pt idx="199">
                  <c:v>96</c:v>
                </c:pt>
                <c:pt idx="200">
                  <c:v>82</c:v>
                </c:pt>
                <c:pt idx="201">
                  <c:v>56</c:v>
                </c:pt>
                <c:pt idx="202">
                  <c:v>72</c:v>
                </c:pt>
                <c:pt idx="203">
                  <c:v>107</c:v>
                </c:pt>
                <c:pt idx="204">
                  <c:v>129</c:v>
                </c:pt>
                <c:pt idx="205">
                  <c:v>119</c:v>
                </c:pt>
                <c:pt idx="206">
                  <c:v>17</c:v>
                </c:pt>
                <c:pt idx="207">
                  <c:v>29</c:v>
                </c:pt>
                <c:pt idx="208">
                  <c:v>8</c:v>
                </c:pt>
                <c:pt idx="209">
                  <c:v>112</c:v>
                </c:pt>
                <c:pt idx="210">
                  <c:v>62</c:v>
                </c:pt>
                <c:pt idx="211">
                  <c:v>59</c:v>
                </c:pt>
                <c:pt idx="212">
                  <c:v>45</c:v>
                </c:pt>
                <c:pt idx="213">
                  <c:v>74</c:v>
                </c:pt>
                <c:pt idx="214">
                  <c:v>45</c:v>
                </c:pt>
                <c:pt idx="215">
                  <c:v>120</c:v>
                </c:pt>
                <c:pt idx="216">
                  <c:v>95</c:v>
                </c:pt>
                <c:pt idx="217">
                  <c:v>6</c:v>
                </c:pt>
                <c:pt idx="218">
                  <c:v>22</c:v>
                </c:pt>
                <c:pt idx="219">
                  <c:v>34</c:v>
                </c:pt>
                <c:pt idx="220">
                  <c:v>77</c:v>
                </c:pt>
                <c:pt idx="221">
                  <c:v>65</c:v>
                </c:pt>
                <c:pt idx="222">
                  <c:v>63</c:v>
                </c:pt>
                <c:pt idx="223">
                  <c:v>82</c:v>
                </c:pt>
                <c:pt idx="224">
                  <c:v>76</c:v>
                </c:pt>
                <c:pt idx="225">
                  <c:v>27</c:v>
                </c:pt>
                <c:pt idx="226">
                  <c:v>41</c:v>
                </c:pt>
                <c:pt idx="227">
                  <c:v>6</c:v>
                </c:pt>
                <c:pt idx="228">
                  <c:v>125</c:v>
                </c:pt>
                <c:pt idx="229">
                  <c:v>99</c:v>
                </c:pt>
                <c:pt idx="230">
                  <c:v>4</c:v>
                </c:pt>
                <c:pt idx="231">
                  <c:v>1</c:v>
                </c:pt>
                <c:pt idx="232">
                  <c:v>81</c:v>
                </c:pt>
                <c:pt idx="233">
                  <c:v>14</c:v>
                </c:pt>
                <c:pt idx="234">
                  <c:v>76</c:v>
                </c:pt>
                <c:pt idx="235">
                  <c:v>91</c:v>
                </c:pt>
                <c:pt idx="236">
                  <c:v>63</c:v>
                </c:pt>
                <c:pt idx="237">
                  <c:v>25</c:v>
                </c:pt>
                <c:pt idx="238">
                  <c:v>12</c:v>
                </c:pt>
                <c:pt idx="239">
                  <c:v>21</c:v>
                </c:pt>
                <c:pt idx="240">
                  <c:v>87</c:v>
                </c:pt>
                <c:pt idx="241">
                  <c:v>78</c:v>
                </c:pt>
                <c:pt idx="242">
                  <c:v>60</c:v>
                </c:pt>
                <c:pt idx="243">
                  <c:v>79</c:v>
                </c:pt>
                <c:pt idx="244">
                  <c:v>10</c:v>
                </c:pt>
                <c:pt idx="245">
                  <c:v>63</c:v>
                </c:pt>
                <c:pt idx="246">
                  <c:v>5</c:v>
                </c:pt>
                <c:pt idx="247">
                  <c:v>84</c:v>
                </c:pt>
                <c:pt idx="248">
                  <c:v>4</c:v>
                </c:pt>
                <c:pt idx="249">
                  <c:v>30</c:v>
                </c:pt>
                <c:pt idx="250">
                  <c:v>2</c:v>
                </c:pt>
                <c:pt idx="251">
                  <c:v>25</c:v>
                </c:pt>
                <c:pt idx="252">
                  <c:v>22</c:v>
                </c:pt>
                <c:pt idx="253">
                  <c:v>15</c:v>
                </c:pt>
                <c:pt idx="254">
                  <c:v>6</c:v>
                </c:pt>
                <c:pt idx="255">
                  <c:v>91</c:v>
                </c:pt>
                <c:pt idx="256">
                  <c:v>87</c:v>
                </c:pt>
                <c:pt idx="257">
                  <c:v>9</c:v>
                </c:pt>
                <c:pt idx="258">
                  <c:v>110</c:v>
                </c:pt>
                <c:pt idx="259">
                  <c:v>10</c:v>
                </c:pt>
                <c:pt idx="260">
                  <c:v>9</c:v>
                </c:pt>
                <c:pt idx="261">
                  <c:v>27</c:v>
                </c:pt>
                <c:pt idx="262">
                  <c:v>9</c:v>
                </c:pt>
                <c:pt idx="263">
                  <c:v>35</c:v>
                </c:pt>
                <c:pt idx="264">
                  <c:v>72</c:v>
                </c:pt>
                <c:pt idx="265">
                  <c:v>7</c:v>
                </c:pt>
                <c:pt idx="266">
                  <c:v>94</c:v>
                </c:pt>
                <c:pt idx="267">
                  <c:v>12</c:v>
                </c:pt>
                <c:pt idx="268">
                  <c:v>61</c:v>
                </c:pt>
                <c:pt idx="269">
                  <c:v>116</c:v>
                </c:pt>
                <c:pt idx="270">
                  <c:v>56</c:v>
                </c:pt>
                <c:pt idx="271">
                  <c:v>18</c:v>
                </c:pt>
                <c:pt idx="272">
                  <c:v>97</c:v>
                </c:pt>
                <c:pt idx="273">
                  <c:v>104</c:v>
                </c:pt>
                <c:pt idx="274">
                  <c:v>9</c:v>
                </c:pt>
                <c:pt idx="275">
                  <c:v>94</c:v>
                </c:pt>
                <c:pt idx="276">
                  <c:v>121</c:v>
                </c:pt>
                <c:pt idx="277">
                  <c:v>56</c:v>
                </c:pt>
                <c:pt idx="278">
                  <c:v>113</c:v>
                </c:pt>
                <c:pt idx="279">
                  <c:v>63</c:v>
                </c:pt>
                <c:pt idx="280">
                  <c:v>32</c:v>
                </c:pt>
                <c:pt idx="281">
                  <c:v>19</c:v>
                </c:pt>
                <c:pt idx="282">
                  <c:v>18</c:v>
                </c:pt>
              </c:numCache>
            </c:numRef>
          </c:yVal>
          <c:smooth val="0"/>
          <c:extLst>
            <c:ext xmlns:c16="http://schemas.microsoft.com/office/drawing/2014/chart" uri="{C3380CC4-5D6E-409C-BE32-E72D297353CC}">
              <c16:uniqueId val="{00000000-8F45-8F4A-897A-FA5C8DAC6238}"/>
            </c:ext>
          </c:extLst>
        </c:ser>
        <c:ser>
          <c:idx val="1"/>
          <c:order val="1"/>
          <c:tx>
            <c:strRef>
              <c:f>Regression!$D$1</c:f>
              <c:strCache>
                <c:ptCount val="1"/>
                <c:pt idx="0">
                  <c:v>SR(X3)</c:v>
                </c:pt>
              </c:strCache>
            </c:strRef>
          </c:tx>
          <c:spPr>
            <a:ln w="25400">
              <a:noFill/>
            </a:ln>
            <a:effectLst/>
          </c:spPr>
          <c:marker>
            <c:symbol val="circle"/>
            <c:size val="4"/>
            <c:spPr>
              <a:solidFill>
                <a:schemeClr val="accent2"/>
              </a:solidFill>
              <a:ln w="9525" cap="flat" cmpd="sng" algn="ctr">
                <a:solidFill>
                  <a:schemeClr val="accent2"/>
                </a:solidFill>
                <a:round/>
              </a:ln>
              <a:effectLst/>
            </c:spPr>
          </c:marker>
          <c:xVal>
            <c:numRef>
              <c:f>Regression!$A$2:$A$284</c:f>
              <c:numCache>
                <c:formatCode>General</c:formatCode>
                <c:ptCount val="283"/>
                <c:pt idx="0">
                  <c:v>12</c:v>
                </c:pt>
                <c:pt idx="1">
                  <c:v>37</c:v>
                </c:pt>
                <c:pt idx="2">
                  <c:v>25</c:v>
                </c:pt>
                <c:pt idx="3">
                  <c:v>54</c:v>
                </c:pt>
                <c:pt idx="4">
                  <c:v>31</c:v>
                </c:pt>
                <c:pt idx="5">
                  <c:v>2</c:v>
                </c:pt>
                <c:pt idx="6">
                  <c:v>16</c:v>
                </c:pt>
                <c:pt idx="7">
                  <c:v>79</c:v>
                </c:pt>
                <c:pt idx="8">
                  <c:v>30</c:v>
                </c:pt>
                <c:pt idx="9">
                  <c:v>10</c:v>
                </c:pt>
                <c:pt idx="10">
                  <c:v>27</c:v>
                </c:pt>
                <c:pt idx="11">
                  <c:v>54</c:v>
                </c:pt>
                <c:pt idx="12">
                  <c:v>107</c:v>
                </c:pt>
                <c:pt idx="13">
                  <c:v>9</c:v>
                </c:pt>
                <c:pt idx="14">
                  <c:v>91</c:v>
                </c:pt>
                <c:pt idx="15">
                  <c:v>71</c:v>
                </c:pt>
                <c:pt idx="16">
                  <c:v>102</c:v>
                </c:pt>
                <c:pt idx="17">
                  <c:v>2</c:v>
                </c:pt>
                <c:pt idx="18">
                  <c:v>31</c:v>
                </c:pt>
                <c:pt idx="19">
                  <c:v>57</c:v>
                </c:pt>
                <c:pt idx="20">
                  <c:v>0</c:v>
                </c:pt>
                <c:pt idx="21">
                  <c:v>82</c:v>
                </c:pt>
                <c:pt idx="22">
                  <c:v>18</c:v>
                </c:pt>
                <c:pt idx="23">
                  <c:v>68</c:v>
                </c:pt>
                <c:pt idx="24">
                  <c:v>11</c:v>
                </c:pt>
                <c:pt idx="25">
                  <c:v>18</c:v>
                </c:pt>
                <c:pt idx="26">
                  <c:v>10</c:v>
                </c:pt>
                <c:pt idx="27">
                  <c:v>28</c:v>
                </c:pt>
                <c:pt idx="28">
                  <c:v>0</c:v>
                </c:pt>
                <c:pt idx="29">
                  <c:v>8</c:v>
                </c:pt>
                <c:pt idx="30">
                  <c:v>37</c:v>
                </c:pt>
                <c:pt idx="31">
                  <c:v>118</c:v>
                </c:pt>
                <c:pt idx="32">
                  <c:v>105</c:v>
                </c:pt>
                <c:pt idx="33">
                  <c:v>64</c:v>
                </c:pt>
                <c:pt idx="34">
                  <c:v>63</c:v>
                </c:pt>
                <c:pt idx="35">
                  <c:v>0</c:v>
                </c:pt>
                <c:pt idx="36">
                  <c:v>2</c:v>
                </c:pt>
                <c:pt idx="37">
                  <c:v>54</c:v>
                </c:pt>
                <c:pt idx="38">
                  <c:v>22</c:v>
                </c:pt>
                <c:pt idx="39">
                  <c:v>28</c:v>
                </c:pt>
                <c:pt idx="40">
                  <c:v>87</c:v>
                </c:pt>
                <c:pt idx="41">
                  <c:v>2</c:v>
                </c:pt>
                <c:pt idx="42">
                  <c:v>100</c:v>
                </c:pt>
                <c:pt idx="43">
                  <c:v>8</c:v>
                </c:pt>
                <c:pt idx="44">
                  <c:v>34</c:v>
                </c:pt>
                <c:pt idx="45">
                  <c:v>12</c:v>
                </c:pt>
                <c:pt idx="46">
                  <c:v>1</c:v>
                </c:pt>
                <c:pt idx="47">
                  <c:v>59</c:v>
                </c:pt>
                <c:pt idx="48">
                  <c:v>24</c:v>
                </c:pt>
                <c:pt idx="49">
                  <c:v>9</c:v>
                </c:pt>
                <c:pt idx="50">
                  <c:v>35</c:v>
                </c:pt>
                <c:pt idx="51">
                  <c:v>2</c:v>
                </c:pt>
                <c:pt idx="52">
                  <c:v>81</c:v>
                </c:pt>
                <c:pt idx="53">
                  <c:v>0</c:v>
                </c:pt>
                <c:pt idx="54">
                  <c:v>22</c:v>
                </c:pt>
                <c:pt idx="55">
                  <c:v>94</c:v>
                </c:pt>
                <c:pt idx="56">
                  <c:v>55</c:v>
                </c:pt>
                <c:pt idx="57">
                  <c:v>9</c:v>
                </c:pt>
                <c:pt idx="58">
                  <c:v>7</c:v>
                </c:pt>
                <c:pt idx="59">
                  <c:v>16</c:v>
                </c:pt>
                <c:pt idx="60">
                  <c:v>107</c:v>
                </c:pt>
                <c:pt idx="61">
                  <c:v>37</c:v>
                </c:pt>
                <c:pt idx="62">
                  <c:v>112</c:v>
                </c:pt>
                <c:pt idx="63">
                  <c:v>35</c:v>
                </c:pt>
                <c:pt idx="64">
                  <c:v>86</c:v>
                </c:pt>
                <c:pt idx="65">
                  <c:v>0</c:v>
                </c:pt>
                <c:pt idx="66">
                  <c:v>3</c:v>
                </c:pt>
                <c:pt idx="67">
                  <c:v>117</c:v>
                </c:pt>
                <c:pt idx="68">
                  <c:v>20</c:v>
                </c:pt>
                <c:pt idx="69">
                  <c:v>23</c:v>
                </c:pt>
                <c:pt idx="70">
                  <c:v>80</c:v>
                </c:pt>
                <c:pt idx="71">
                  <c:v>31</c:v>
                </c:pt>
                <c:pt idx="72">
                  <c:v>77</c:v>
                </c:pt>
                <c:pt idx="73">
                  <c:v>18</c:v>
                </c:pt>
                <c:pt idx="74">
                  <c:v>15</c:v>
                </c:pt>
                <c:pt idx="75">
                  <c:v>12</c:v>
                </c:pt>
                <c:pt idx="76">
                  <c:v>66</c:v>
                </c:pt>
                <c:pt idx="77">
                  <c:v>21</c:v>
                </c:pt>
                <c:pt idx="78">
                  <c:v>133</c:v>
                </c:pt>
                <c:pt idx="79">
                  <c:v>108</c:v>
                </c:pt>
                <c:pt idx="80">
                  <c:v>66</c:v>
                </c:pt>
                <c:pt idx="81">
                  <c:v>183</c:v>
                </c:pt>
                <c:pt idx="82">
                  <c:v>106</c:v>
                </c:pt>
                <c:pt idx="83">
                  <c:v>1</c:v>
                </c:pt>
                <c:pt idx="84">
                  <c:v>38</c:v>
                </c:pt>
                <c:pt idx="85">
                  <c:v>128</c:v>
                </c:pt>
                <c:pt idx="86">
                  <c:v>23</c:v>
                </c:pt>
                <c:pt idx="87">
                  <c:v>0</c:v>
                </c:pt>
                <c:pt idx="88">
                  <c:v>6</c:v>
                </c:pt>
                <c:pt idx="89">
                  <c:v>7</c:v>
                </c:pt>
                <c:pt idx="90">
                  <c:v>15</c:v>
                </c:pt>
                <c:pt idx="91">
                  <c:v>37</c:v>
                </c:pt>
                <c:pt idx="92">
                  <c:v>77</c:v>
                </c:pt>
                <c:pt idx="93">
                  <c:v>26</c:v>
                </c:pt>
                <c:pt idx="94">
                  <c:v>0</c:v>
                </c:pt>
                <c:pt idx="95">
                  <c:v>31</c:v>
                </c:pt>
                <c:pt idx="96">
                  <c:v>22</c:v>
                </c:pt>
                <c:pt idx="97">
                  <c:v>22</c:v>
                </c:pt>
                <c:pt idx="98">
                  <c:v>58</c:v>
                </c:pt>
                <c:pt idx="99">
                  <c:v>43</c:v>
                </c:pt>
                <c:pt idx="100">
                  <c:v>11</c:v>
                </c:pt>
                <c:pt idx="101">
                  <c:v>2</c:v>
                </c:pt>
                <c:pt idx="102">
                  <c:v>102</c:v>
                </c:pt>
                <c:pt idx="103">
                  <c:v>31</c:v>
                </c:pt>
                <c:pt idx="104">
                  <c:v>2</c:v>
                </c:pt>
                <c:pt idx="105">
                  <c:v>115</c:v>
                </c:pt>
                <c:pt idx="106">
                  <c:v>14</c:v>
                </c:pt>
                <c:pt idx="107">
                  <c:v>68</c:v>
                </c:pt>
                <c:pt idx="108">
                  <c:v>61</c:v>
                </c:pt>
                <c:pt idx="109">
                  <c:v>100</c:v>
                </c:pt>
                <c:pt idx="110">
                  <c:v>68</c:v>
                </c:pt>
                <c:pt idx="111">
                  <c:v>115</c:v>
                </c:pt>
                <c:pt idx="112">
                  <c:v>0</c:v>
                </c:pt>
                <c:pt idx="113">
                  <c:v>86</c:v>
                </c:pt>
                <c:pt idx="114">
                  <c:v>99</c:v>
                </c:pt>
                <c:pt idx="115">
                  <c:v>19</c:v>
                </c:pt>
                <c:pt idx="116">
                  <c:v>31</c:v>
                </c:pt>
                <c:pt idx="117">
                  <c:v>0</c:v>
                </c:pt>
                <c:pt idx="118">
                  <c:v>123</c:v>
                </c:pt>
                <c:pt idx="119">
                  <c:v>78</c:v>
                </c:pt>
                <c:pt idx="120">
                  <c:v>6</c:v>
                </c:pt>
                <c:pt idx="121">
                  <c:v>2</c:v>
                </c:pt>
                <c:pt idx="122">
                  <c:v>82</c:v>
                </c:pt>
                <c:pt idx="123">
                  <c:v>136</c:v>
                </c:pt>
                <c:pt idx="124">
                  <c:v>48</c:v>
                </c:pt>
                <c:pt idx="125">
                  <c:v>5</c:v>
                </c:pt>
                <c:pt idx="126">
                  <c:v>0</c:v>
                </c:pt>
                <c:pt idx="127">
                  <c:v>40</c:v>
                </c:pt>
                <c:pt idx="128">
                  <c:v>1</c:v>
                </c:pt>
                <c:pt idx="129">
                  <c:v>13</c:v>
                </c:pt>
                <c:pt idx="130">
                  <c:v>2</c:v>
                </c:pt>
                <c:pt idx="131">
                  <c:v>62</c:v>
                </c:pt>
                <c:pt idx="132">
                  <c:v>127</c:v>
                </c:pt>
                <c:pt idx="133">
                  <c:v>22</c:v>
                </c:pt>
                <c:pt idx="134">
                  <c:v>49</c:v>
                </c:pt>
                <c:pt idx="135">
                  <c:v>53</c:v>
                </c:pt>
                <c:pt idx="136">
                  <c:v>66</c:v>
                </c:pt>
                <c:pt idx="137">
                  <c:v>139</c:v>
                </c:pt>
                <c:pt idx="138">
                  <c:v>9</c:v>
                </c:pt>
                <c:pt idx="139">
                  <c:v>4</c:v>
                </c:pt>
                <c:pt idx="140">
                  <c:v>3</c:v>
                </c:pt>
                <c:pt idx="141">
                  <c:v>8</c:v>
                </c:pt>
                <c:pt idx="142">
                  <c:v>107</c:v>
                </c:pt>
                <c:pt idx="143">
                  <c:v>46</c:v>
                </c:pt>
                <c:pt idx="144">
                  <c:v>33</c:v>
                </c:pt>
                <c:pt idx="145">
                  <c:v>33</c:v>
                </c:pt>
                <c:pt idx="146">
                  <c:v>44</c:v>
                </c:pt>
                <c:pt idx="147">
                  <c:v>38</c:v>
                </c:pt>
                <c:pt idx="148">
                  <c:v>3</c:v>
                </c:pt>
                <c:pt idx="149">
                  <c:v>1</c:v>
                </c:pt>
                <c:pt idx="150">
                  <c:v>1</c:v>
                </c:pt>
                <c:pt idx="151">
                  <c:v>23</c:v>
                </c:pt>
                <c:pt idx="152">
                  <c:v>25</c:v>
                </c:pt>
                <c:pt idx="153">
                  <c:v>11</c:v>
                </c:pt>
                <c:pt idx="154">
                  <c:v>12</c:v>
                </c:pt>
                <c:pt idx="155">
                  <c:v>77</c:v>
                </c:pt>
                <c:pt idx="156">
                  <c:v>138</c:v>
                </c:pt>
                <c:pt idx="157">
                  <c:v>7</c:v>
                </c:pt>
                <c:pt idx="158">
                  <c:v>91</c:v>
                </c:pt>
                <c:pt idx="159">
                  <c:v>59</c:v>
                </c:pt>
                <c:pt idx="160">
                  <c:v>117</c:v>
                </c:pt>
                <c:pt idx="161">
                  <c:v>106</c:v>
                </c:pt>
                <c:pt idx="162">
                  <c:v>8</c:v>
                </c:pt>
                <c:pt idx="163">
                  <c:v>85</c:v>
                </c:pt>
                <c:pt idx="164">
                  <c:v>9</c:v>
                </c:pt>
                <c:pt idx="165">
                  <c:v>154</c:v>
                </c:pt>
                <c:pt idx="166">
                  <c:v>45</c:v>
                </c:pt>
                <c:pt idx="167">
                  <c:v>65</c:v>
                </c:pt>
                <c:pt idx="168">
                  <c:v>122</c:v>
                </c:pt>
                <c:pt idx="169">
                  <c:v>8</c:v>
                </c:pt>
                <c:pt idx="170">
                  <c:v>55</c:v>
                </c:pt>
                <c:pt idx="171">
                  <c:v>81</c:v>
                </c:pt>
                <c:pt idx="172">
                  <c:v>0</c:v>
                </c:pt>
                <c:pt idx="173">
                  <c:v>76</c:v>
                </c:pt>
                <c:pt idx="174">
                  <c:v>96</c:v>
                </c:pt>
                <c:pt idx="175">
                  <c:v>5</c:v>
                </c:pt>
                <c:pt idx="176">
                  <c:v>32</c:v>
                </c:pt>
                <c:pt idx="177">
                  <c:v>87</c:v>
                </c:pt>
                <c:pt idx="178">
                  <c:v>11</c:v>
                </c:pt>
                <c:pt idx="179">
                  <c:v>3</c:v>
                </c:pt>
                <c:pt idx="180">
                  <c:v>111</c:v>
                </c:pt>
                <c:pt idx="181">
                  <c:v>82</c:v>
                </c:pt>
                <c:pt idx="182">
                  <c:v>4</c:v>
                </c:pt>
                <c:pt idx="183">
                  <c:v>3</c:v>
                </c:pt>
                <c:pt idx="184">
                  <c:v>131</c:v>
                </c:pt>
                <c:pt idx="185">
                  <c:v>110</c:v>
                </c:pt>
                <c:pt idx="186">
                  <c:v>0</c:v>
                </c:pt>
                <c:pt idx="187">
                  <c:v>92</c:v>
                </c:pt>
                <c:pt idx="188">
                  <c:v>28</c:v>
                </c:pt>
                <c:pt idx="189">
                  <c:v>21</c:v>
                </c:pt>
                <c:pt idx="190">
                  <c:v>39</c:v>
                </c:pt>
                <c:pt idx="191">
                  <c:v>121</c:v>
                </c:pt>
                <c:pt idx="192">
                  <c:v>29</c:v>
                </c:pt>
                <c:pt idx="193">
                  <c:v>113</c:v>
                </c:pt>
                <c:pt idx="194">
                  <c:v>112</c:v>
                </c:pt>
                <c:pt idx="195">
                  <c:v>46</c:v>
                </c:pt>
                <c:pt idx="196">
                  <c:v>160</c:v>
                </c:pt>
                <c:pt idx="197">
                  <c:v>75</c:v>
                </c:pt>
                <c:pt idx="198">
                  <c:v>36</c:v>
                </c:pt>
                <c:pt idx="199">
                  <c:v>129</c:v>
                </c:pt>
                <c:pt idx="200">
                  <c:v>75</c:v>
                </c:pt>
                <c:pt idx="201">
                  <c:v>45</c:v>
                </c:pt>
                <c:pt idx="202">
                  <c:v>71</c:v>
                </c:pt>
                <c:pt idx="203">
                  <c:v>140</c:v>
                </c:pt>
                <c:pt idx="204">
                  <c:v>157</c:v>
                </c:pt>
                <c:pt idx="205">
                  <c:v>107</c:v>
                </c:pt>
                <c:pt idx="206">
                  <c:v>16</c:v>
                </c:pt>
                <c:pt idx="207">
                  <c:v>33</c:v>
                </c:pt>
                <c:pt idx="208">
                  <c:v>3</c:v>
                </c:pt>
                <c:pt idx="209">
                  <c:v>104</c:v>
                </c:pt>
                <c:pt idx="210">
                  <c:v>46</c:v>
                </c:pt>
                <c:pt idx="211">
                  <c:v>45</c:v>
                </c:pt>
                <c:pt idx="212">
                  <c:v>43</c:v>
                </c:pt>
                <c:pt idx="213">
                  <c:v>60</c:v>
                </c:pt>
                <c:pt idx="214">
                  <c:v>44</c:v>
                </c:pt>
                <c:pt idx="215">
                  <c:v>116</c:v>
                </c:pt>
                <c:pt idx="216">
                  <c:v>123</c:v>
                </c:pt>
                <c:pt idx="217">
                  <c:v>7</c:v>
                </c:pt>
                <c:pt idx="218">
                  <c:v>20</c:v>
                </c:pt>
                <c:pt idx="219">
                  <c:v>18</c:v>
                </c:pt>
                <c:pt idx="220">
                  <c:v>82</c:v>
                </c:pt>
                <c:pt idx="221">
                  <c:v>77</c:v>
                </c:pt>
                <c:pt idx="222">
                  <c:v>67</c:v>
                </c:pt>
                <c:pt idx="223">
                  <c:v>72</c:v>
                </c:pt>
                <c:pt idx="224">
                  <c:v>66</c:v>
                </c:pt>
                <c:pt idx="225">
                  <c:v>26</c:v>
                </c:pt>
                <c:pt idx="226">
                  <c:v>34</c:v>
                </c:pt>
                <c:pt idx="227">
                  <c:v>1</c:v>
                </c:pt>
                <c:pt idx="228">
                  <c:v>120</c:v>
                </c:pt>
                <c:pt idx="229">
                  <c:v>114</c:v>
                </c:pt>
                <c:pt idx="230">
                  <c:v>4</c:v>
                </c:pt>
                <c:pt idx="231">
                  <c:v>0</c:v>
                </c:pt>
                <c:pt idx="232">
                  <c:v>85</c:v>
                </c:pt>
                <c:pt idx="233">
                  <c:v>16</c:v>
                </c:pt>
                <c:pt idx="234">
                  <c:v>78</c:v>
                </c:pt>
                <c:pt idx="235">
                  <c:v>89</c:v>
                </c:pt>
                <c:pt idx="236">
                  <c:v>51</c:v>
                </c:pt>
                <c:pt idx="237">
                  <c:v>15</c:v>
                </c:pt>
                <c:pt idx="238">
                  <c:v>9</c:v>
                </c:pt>
                <c:pt idx="239">
                  <c:v>21</c:v>
                </c:pt>
                <c:pt idx="240">
                  <c:v>89</c:v>
                </c:pt>
                <c:pt idx="241">
                  <c:v>63</c:v>
                </c:pt>
                <c:pt idx="242">
                  <c:v>56</c:v>
                </c:pt>
                <c:pt idx="243">
                  <c:v>66</c:v>
                </c:pt>
                <c:pt idx="244">
                  <c:v>7</c:v>
                </c:pt>
                <c:pt idx="245">
                  <c:v>51</c:v>
                </c:pt>
                <c:pt idx="246">
                  <c:v>0</c:v>
                </c:pt>
                <c:pt idx="247">
                  <c:v>65</c:v>
                </c:pt>
                <c:pt idx="248">
                  <c:v>8</c:v>
                </c:pt>
                <c:pt idx="249">
                  <c:v>18</c:v>
                </c:pt>
                <c:pt idx="250">
                  <c:v>0</c:v>
                </c:pt>
                <c:pt idx="251">
                  <c:v>16</c:v>
                </c:pt>
                <c:pt idx="252">
                  <c:v>17</c:v>
                </c:pt>
                <c:pt idx="253">
                  <c:v>9</c:v>
                </c:pt>
                <c:pt idx="254">
                  <c:v>5</c:v>
                </c:pt>
                <c:pt idx="255">
                  <c:v>113</c:v>
                </c:pt>
                <c:pt idx="256">
                  <c:v>113</c:v>
                </c:pt>
                <c:pt idx="257">
                  <c:v>4</c:v>
                </c:pt>
                <c:pt idx="258">
                  <c:v>166</c:v>
                </c:pt>
                <c:pt idx="259">
                  <c:v>8</c:v>
                </c:pt>
                <c:pt idx="260">
                  <c:v>11</c:v>
                </c:pt>
                <c:pt idx="261">
                  <c:v>36</c:v>
                </c:pt>
                <c:pt idx="262">
                  <c:v>4</c:v>
                </c:pt>
                <c:pt idx="263">
                  <c:v>31</c:v>
                </c:pt>
                <c:pt idx="264">
                  <c:v>54</c:v>
                </c:pt>
                <c:pt idx="265">
                  <c:v>4</c:v>
                </c:pt>
                <c:pt idx="266">
                  <c:v>122</c:v>
                </c:pt>
                <c:pt idx="267">
                  <c:v>3</c:v>
                </c:pt>
                <c:pt idx="268">
                  <c:v>56</c:v>
                </c:pt>
                <c:pt idx="269">
                  <c:v>85</c:v>
                </c:pt>
                <c:pt idx="270">
                  <c:v>55</c:v>
                </c:pt>
                <c:pt idx="271">
                  <c:v>16</c:v>
                </c:pt>
                <c:pt idx="272">
                  <c:v>103</c:v>
                </c:pt>
                <c:pt idx="273">
                  <c:v>95</c:v>
                </c:pt>
                <c:pt idx="274">
                  <c:v>0</c:v>
                </c:pt>
                <c:pt idx="275">
                  <c:v>88</c:v>
                </c:pt>
                <c:pt idx="276">
                  <c:v>101</c:v>
                </c:pt>
                <c:pt idx="277">
                  <c:v>51</c:v>
                </c:pt>
                <c:pt idx="278">
                  <c:v>117</c:v>
                </c:pt>
                <c:pt idx="279">
                  <c:v>54</c:v>
                </c:pt>
                <c:pt idx="280">
                  <c:v>24</c:v>
                </c:pt>
                <c:pt idx="281">
                  <c:v>14</c:v>
                </c:pt>
                <c:pt idx="282">
                  <c:v>20</c:v>
                </c:pt>
              </c:numCache>
            </c:numRef>
          </c:xVal>
          <c:yVal>
            <c:numRef>
              <c:f>Regression!$D$2:$D$284</c:f>
              <c:numCache>
                <c:formatCode>General</c:formatCode>
                <c:ptCount val="283"/>
                <c:pt idx="0">
                  <c:v>54.54</c:v>
                </c:pt>
                <c:pt idx="1">
                  <c:v>55.22</c:v>
                </c:pt>
                <c:pt idx="2">
                  <c:v>65.78</c:v>
                </c:pt>
                <c:pt idx="3">
                  <c:v>81.81</c:v>
                </c:pt>
                <c:pt idx="4">
                  <c:v>67.39</c:v>
                </c:pt>
                <c:pt idx="5">
                  <c:v>100</c:v>
                </c:pt>
                <c:pt idx="6">
                  <c:v>66.66</c:v>
                </c:pt>
                <c:pt idx="7">
                  <c:v>75.959999999999994</c:v>
                </c:pt>
                <c:pt idx="8">
                  <c:v>73.17</c:v>
                </c:pt>
                <c:pt idx="9">
                  <c:v>62.5</c:v>
                </c:pt>
                <c:pt idx="10">
                  <c:v>142.1</c:v>
                </c:pt>
                <c:pt idx="11">
                  <c:v>83.07</c:v>
                </c:pt>
                <c:pt idx="12">
                  <c:v>93.85</c:v>
                </c:pt>
                <c:pt idx="13">
                  <c:v>75</c:v>
                </c:pt>
                <c:pt idx="14">
                  <c:v>89.21</c:v>
                </c:pt>
                <c:pt idx="15">
                  <c:v>104.41</c:v>
                </c:pt>
                <c:pt idx="16">
                  <c:v>107.36</c:v>
                </c:pt>
                <c:pt idx="17">
                  <c:v>25</c:v>
                </c:pt>
                <c:pt idx="18">
                  <c:v>67.39</c:v>
                </c:pt>
                <c:pt idx="19">
                  <c:v>80.28</c:v>
                </c:pt>
                <c:pt idx="20">
                  <c:v>0</c:v>
                </c:pt>
                <c:pt idx="21">
                  <c:v>89.13</c:v>
                </c:pt>
                <c:pt idx="22">
                  <c:v>62.06</c:v>
                </c:pt>
                <c:pt idx="23">
                  <c:v>71.569999999999993</c:v>
                </c:pt>
                <c:pt idx="24">
                  <c:v>50</c:v>
                </c:pt>
                <c:pt idx="25">
                  <c:v>66.66</c:v>
                </c:pt>
                <c:pt idx="26">
                  <c:v>71.42</c:v>
                </c:pt>
                <c:pt idx="27">
                  <c:v>82.35</c:v>
                </c:pt>
                <c:pt idx="28">
                  <c:v>0</c:v>
                </c:pt>
                <c:pt idx="29">
                  <c:v>50</c:v>
                </c:pt>
                <c:pt idx="30">
                  <c:v>64.91</c:v>
                </c:pt>
                <c:pt idx="31">
                  <c:v>97.52</c:v>
                </c:pt>
                <c:pt idx="32">
                  <c:v>100.96</c:v>
                </c:pt>
                <c:pt idx="33">
                  <c:v>87.67</c:v>
                </c:pt>
                <c:pt idx="34">
                  <c:v>90</c:v>
                </c:pt>
                <c:pt idx="35">
                  <c:v>0</c:v>
                </c:pt>
                <c:pt idx="36">
                  <c:v>25</c:v>
                </c:pt>
                <c:pt idx="37">
                  <c:v>77.14</c:v>
                </c:pt>
                <c:pt idx="38">
                  <c:v>64.7</c:v>
                </c:pt>
                <c:pt idx="39">
                  <c:v>68.290000000000006</c:v>
                </c:pt>
                <c:pt idx="40">
                  <c:v>94.56</c:v>
                </c:pt>
                <c:pt idx="41">
                  <c:v>33.33</c:v>
                </c:pt>
                <c:pt idx="42">
                  <c:v>120.48</c:v>
                </c:pt>
                <c:pt idx="43">
                  <c:v>160</c:v>
                </c:pt>
                <c:pt idx="44">
                  <c:v>64.150000000000006</c:v>
                </c:pt>
                <c:pt idx="45">
                  <c:v>60</c:v>
                </c:pt>
                <c:pt idx="46">
                  <c:v>33.33</c:v>
                </c:pt>
                <c:pt idx="47">
                  <c:v>77.63</c:v>
                </c:pt>
                <c:pt idx="48">
                  <c:v>72.72</c:v>
                </c:pt>
                <c:pt idx="49">
                  <c:v>42.85</c:v>
                </c:pt>
                <c:pt idx="50">
                  <c:v>71.42</c:v>
                </c:pt>
                <c:pt idx="51">
                  <c:v>25</c:v>
                </c:pt>
                <c:pt idx="52">
                  <c:v>78.64</c:v>
                </c:pt>
                <c:pt idx="53">
                  <c:v>0</c:v>
                </c:pt>
                <c:pt idx="54">
                  <c:v>66.66</c:v>
                </c:pt>
                <c:pt idx="55">
                  <c:v>90.38</c:v>
                </c:pt>
                <c:pt idx="56">
                  <c:v>75.34</c:v>
                </c:pt>
                <c:pt idx="57">
                  <c:v>100</c:v>
                </c:pt>
                <c:pt idx="58">
                  <c:v>38.880000000000003</c:v>
                </c:pt>
                <c:pt idx="59">
                  <c:v>44.44</c:v>
                </c:pt>
                <c:pt idx="60">
                  <c:v>115.05</c:v>
                </c:pt>
                <c:pt idx="61">
                  <c:v>58.73</c:v>
                </c:pt>
                <c:pt idx="62">
                  <c:v>114.28</c:v>
                </c:pt>
                <c:pt idx="63">
                  <c:v>116.66</c:v>
                </c:pt>
                <c:pt idx="64">
                  <c:v>86.86</c:v>
                </c:pt>
                <c:pt idx="65">
                  <c:v>0</c:v>
                </c:pt>
                <c:pt idx="66">
                  <c:v>50</c:v>
                </c:pt>
                <c:pt idx="67">
                  <c:v>95.12</c:v>
                </c:pt>
                <c:pt idx="68">
                  <c:v>66.66</c:v>
                </c:pt>
                <c:pt idx="69">
                  <c:v>209.09</c:v>
                </c:pt>
                <c:pt idx="70">
                  <c:v>94.11</c:v>
                </c:pt>
                <c:pt idx="71">
                  <c:v>91.17</c:v>
                </c:pt>
                <c:pt idx="72">
                  <c:v>81.91</c:v>
                </c:pt>
                <c:pt idx="73">
                  <c:v>64.28</c:v>
                </c:pt>
                <c:pt idx="74">
                  <c:v>60</c:v>
                </c:pt>
                <c:pt idx="75">
                  <c:v>48</c:v>
                </c:pt>
                <c:pt idx="76">
                  <c:v>79.510000000000005</c:v>
                </c:pt>
                <c:pt idx="77">
                  <c:v>77.77</c:v>
                </c:pt>
                <c:pt idx="78">
                  <c:v>154.65</c:v>
                </c:pt>
                <c:pt idx="79">
                  <c:v>90</c:v>
                </c:pt>
                <c:pt idx="80">
                  <c:v>80.48</c:v>
                </c:pt>
                <c:pt idx="81">
                  <c:v>123.64</c:v>
                </c:pt>
                <c:pt idx="82">
                  <c:v>93.8</c:v>
                </c:pt>
                <c:pt idx="83">
                  <c:v>20</c:v>
                </c:pt>
                <c:pt idx="84">
                  <c:v>58.46</c:v>
                </c:pt>
                <c:pt idx="85">
                  <c:v>107.56</c:v>
                </c:pt>
                <c:pt idx="86">
                  <c:v>65.709999999999994</c:v>
                </c:pt>
                <c:pt idx="87">
                  <c:v>0</c:v>
                </c:pt>
                <c:pt idx="88">
                  <c:v>66.66</c:v>
                </c:pt>
                <c:pt idx="89">
                  <c:v>41.17</c:v>
                </c:pt>
                <c:pt idx="90">
                  <c:v>68.180000000000007</c:v>
                </c:pt>
                <c:pt idx="91">
                  <c:v>68.510000000000005</c:v>
                </c:pt>
                <c:pt idx="92">
                  <c:v>97.46</c:v>
                </c:pt>
                <c:pt idx="93">
                  <c:v>78.78</c:v>
                </c:pt>
                <c:pt idx="94">
                  <c:v>0</c:v>
                </c:pt>
                <c:pt idx="95">
                  <c:v>75.599999999999994</c:v>
                </c:pt>
                <c:pt idx="96">
                  <c:v>122.22</c:v>
                </c:pt>
                <c:pt idx="97">
                  <c:v>81.48</c:v>
                </c:pt>
                <c:pt idx="98">
                  <c:v>90.62</c:v>
                </c:pt>
                <c:pt idx="99">
                  <c:v>126.47</c:v>
                </c:pt>
                <c:pt idx="100">
                  <c:v>52.38</c:v>
                </c:pt>
                <c:pt idx="101">
                  <c:v>40</c:v>
                </c:pt>
                <c:pt idx="102">
                  <c:v>122.89</c:v>
                </c:pt>
                <c:pt idx="103">
                  <c:v>59.61</c:v>
                </c:pt>
                <c:pt idx="104">
                  <c:v>40</c:v>
                </c:pt>
                <c:pt idx="105">
                  <c:v>106.48</c:v>
                </c:pt>
                <c:pt idx="106">
                  <c:v>77.77</c:v>
                </c:pt>
                <c:pt idx="107">
                  <c:v>77.27</c:v>
                </c:pt>
                <c:pt idx="108">
                  <c:v>71.760000000000005</c:v>
                </c:pt>
                <c:pt idx="109">
                  <c:v>192.3</c:v>
                </c:pt>
                <c:pt idx="110">
                  <c:v>93.15</c:v>
                </c:pt>
                <c:pt idx="111">
                  <c:v>174.24</c:v>
                </c:pt>
                <c:pt idx="112">
                  <c:v>0</c:v>
                </c:pt>
                <c:pt idx="113">
                  <c:v>102.38</c:v>
                </c:pt>
                <c:pt idx="114">
                  <c:v>99</c:v>
                </c:pt>
                <c:pt idx="115">
                  <c:v>105.55</c:v>
                </c:pt>
                <c:pt idx="116">
                  <c:v>88.57</c:v>
                </c:pt>
                <c:pt idx="117">
                  <c:v>0</c:v>
                </c:pt>
                <c:pt idx="118">
                  <c:v>110.81</c:v>
                </c:pt>
                <c:pt idx="119">
                  <c:v>120</c:v>
                </c:pt>
                <c:pt idx="120">
                  <c:v>30</c:v>
                </c:pt>
                <c:pt idx="121">
                  <c:v>20</c:v>
                </c:pt>
                <c:pt idx="122">
                  <c:v>105.12</c:v>
                </c:pt>
                <c:pt idx="123">
                  <c:v>111.47</c:v>
                </c:pt>
                <c:pt idx="124">
                  <c:v>94.11</c:v>
                </c:pt>
                <c:pt idx="125">
                  <c:v>45.45</c:v>
                </c:pt>
                <c:pt idx="126">
                  <c:v>0</c:v>
                </c:pt>
                <c:pt idx="127">
                  <c:v>80</c:v>
                </c:pt>
                <c:pt idx="128">
                  <c:v>33.33</c:v>
                </c:pt>
                <c:pt idx="129">
                  <c:v>61.9</c:v>
                </c:pt>
                <c:pt idx="130">
                  <c:v>40</c:v>
                </c:pt>
                <c:pt idx="131">
                  <c:v>79.48</c:v>
                </c:pt>
                <c:pt idx="132">
                  <c:v>111.4</c:v>
                </c:pt>
                <c:pt idx="133">
                  <c:v>104.76</c:v>
                </c:pt>
                <c:pt idx="134">
                  <c:v>111.36</c:v>
                </c:pt>
                <c:pt idx="135">
                  <c:v>86.88</c:v>
                </c:pt>
                <c:pt idx="136">
                  <c:v>103.12</c:v>
                </c:pt>
                <c:pt idx="137">
                  <c:v>110.31</c:v>
                </c:pt>
                <c:pt idx="138">
                  <c:v>56.25</c:v>
                </c:pt>
                <c:pt idx="139">
                  <c:v>50</c:v>
                </c:pt>
                <c:pt idx="140">
                  <c:v>33.33</c:v>
                </c:pt>
                <c:pt idx="141">
                  <c:v>42.1</c:v>
                </c:pt>
                <c:pt idx="142">
                  <c:v>84.92</c:v>
                </c:pt>
                <c:pt idx="143">
                  <c:v>76.66</c:v>
                </c:pt>
                <c:pt idx="144">
                  <c:v>80.48</c:v>
                </c:pt>
                <c:pt idx="145">
                  <c:v>91.66</c:v>
                </c:pt>
                <c:pt idx="146">
                  <c:v>104.76</c:v>
                </c:pt>
                <c:pt idx="147">
                  <c:v>79.16</c:v>
                </c:pt>
                <c:pt idx="148">
                  <c:v>37.5</c:v>
                </c:pt>
                <c:pt idx="149">
                  <c:v>7.69</c:v>
                </c:pt>
                <c:pt idx="150">
                  <c:v>25</c:v>
                </c:pt>
                <c:pt idx="151">
                  <c:v>85.18</c:v>
                </c:pt>
                <c:pt idx="152">
                  <c:v>71.42</c:v>
                </c:pt>
                <c:pt idx="153">
                  <c:v>61.11</c:v>
                </c:pt>
                <c:pt idx="154">
                  <c:v>66.66</c:v>
                </c:pt>
                <c:pt idx="155">
                  <c:v>77.77</c:v>
                </c:pt>
                <c:pt idx="156">
                  <c:v>98.57</c:v>
                </c:pt>
                <c:pt idx="157">
                  <c:v>116.66</c:v>
                </c:pt>
                <c:pt idx="158">
                  <c:v>93.81</c:v>
                </c:pt>
                <c:pt idx="159">
                  <c:v>88.05</c:v>
                </c:pt>
                <c:pt idx="160">
                  <c:v>100</c:v>
                </c:pt>
                <c:pt idx="161">
                  <c:v>115.21</c:v>
                </c:pt>
                <c:pt idx="162">
                  <c:v>72.72</c:v>
                </c:pt>
                <c:pt idx="163">
                  <c:v>104.93</c:v>
                </c:pt>
                <c:pt idx="164">
                  <c:v>69.23</c:v>
                </c:pt>
                <c:pt idx="165">
                  <c:v>114.92</c:v>
                </c:pt>
                <c:pt idx="166">
                  <c:v>88.23</c:v>
                </c:pt>
                <c:pt idx="167">
                  <c:v>85.52</c:v>
                </c:pt>
                <c:pt idx="168">
                  <c:v>116.19</c:v>
                </c:pt>
                <c:pt idx="169">
                  <c:v>160</c:v>
                </c:pt>
                <c:pt idx="170">
                  <c:v>87.3</c:v>
                </c:pt>
                <c:pt idx="171">
                  <c:v>119.11</c:v>
                </c:pt>
                <c:pt idx="172">
                  <c:v>0</c:v>
                </c:pt>
                <c:pt idx="173">
                  <c:v>75.239999999999995</c:v>
                </c:pt>
                <c:pt idx="174">
                  <c:v>123.07</c:v>
                </c:pt>
                <c:pt idx="175">
                  <c:v>55.55</c:v>
                </c:pt>
                <c:pt idx="176">
                  <c:v>68.08</c:v>
                </c:pt>
                <c:pt idx="177">
                  <c:v>131.81</c:v>
                </c:pt>
                <c:pt idx="178">
                  <c:v>50</c:v>
                </c:pt>
                <c:pt idx="179">
                  <c:v>25</c:v>
                </c:pt>
                <c:pt idx="180">
                  <c:v>96.52</c:v>
                </c:pt>
                <c:pt idx="181">
                  <c:v>117.14</c:v>
                </c:pt>
                <c:pt idx="182">
                  <c:v>200</c:v>
                </c:pt>
                <c:pt idx="183">
                  <c:v>27.27</c:v>
                </c:pt>
                <c:pt idx="184">
                  <c:v>136.44999999999999</c:v>
                </c:pt>
                <c:pt idx="185">
                  <c:v>94.82</c:v>
                </c:pt>
                <c:pt idx="186">
                  <c:v>0</c:v>
                </c:pt>
                <c:pt idx="187">
                  <c:v>85.98</c:v>
                </c:pt>
                <c:pt idx="188">
                  <c:v>80</c:v>
                </c:pt>
                <c:pt idx="189">
                  <c:v>100</c:v>
                </c:pt>
                <c:pt idx="190">
                  <c:v>70.900000000000006</c:v>
                </c:pt>
                <c:pt idx="191">
                  <c:v>96.8</c:v>
                </c:pt>
                <c:pt idx="192">
                  <c:v>100</c:v>
                </c:pt>
                <c:pt idx="193">
                  <c:v>106.6</c:v>
                </c:pt>
                <c:pt idx="194">
                  <c:v>94.11</c:v>
                </c:pt>
                <c:pt idx="195">
                  <c:v>92</c:v>
                </c:pt>
                <c:pt idx="196">
                  <c:v>100.62</c:v>
                </c:pt>
                <c:pt idx="197">
                  <c:v>90.36</c:v>
                </c:pt>
                <c:pt idx="198">
                  <c:v>66.66</c:v>
                </c:pt>
                <c:pt idx="199">
                  <c:v>134.37</c:v>
                </c:pt>
                <c:pt idx="200">
                  <c:v>91.46</c:v>
                </c:pt>
                <c:pt idx="201">
                  <c:v>80.349999999999994</c:v>
                </c:pt>
                <c:pt idx="202">
                  <c:v>98.61</c:v>
                </c:pt>
                <c:pt idx="203">
                  <c:v>130.84</c:v>
                </c:pt>
                <c:pt idx="204">
                  <c:v>121.7</c:v>
                </c:pt>
                <c:pt idx="205">
                  <c:v>89.91</c:v>
                </c:pt>
                <c:pt idx="206">
                  <c:v>94.11</c:v>
                </c:pt>
                <c:pt idx="207">
                  <c:v>113.79</c:v>
                </c:pt>
                <c:pt idx="208">
                  <c:v>37.5</c:v>
                </c:pt>
                <c:pt idx="209">
                  <c:v>92.85</c:v>
                </c:pt>
                <c:pt idx="210">
                  <c:v>74.19</c:v>
                </c:pt>
                <c:pt idx="211">
                  <c:v>76.27</c:v>
                </c:pt>
                <c:pt idx="212">
                  <c:v>95.55</c:v>
                </c:pt>
                <c:pt idx="213">
                  <c:v>81.08</c:v>
                </c:pt>
                <c:pt idx="214">
                  <c:v>97.77</c:v>
                </c:pt>
                <c:pt idx="215">
                  <c:v>96.66</c:v>
                </c:pt>
                <c:pt idx="216">
                  <c:v>129.47</c:v>
                </c:pt>
                <c:pt idx="217">
                  <c:v>116.66</c:v>
                </c:pt>
                <c:pt idx="218">
                  <c:v>90.9</c:v>
                </c:pt>
                <c:pt idx="219">
                  <c:v>52.94</c:v>
                </c:pt>
                <c:pt idx="220">
                  <c:v>106.49</c:v>
                </c:pt>
                <c:pt idx="221">
                  <c:v>118.46</c:v>
                </c:pt>
                <c:pt idx="222">
                  <c:v>106.34</c:v>
                </c:pt>
                <c:pt idx="223">
                  <c:v>87.8</c:v>
                </c:pt>
                <c:pt idx="224">
                  <c:v>86.84</c:v>
                </c:pt>
                <c:pt idx="225">
                  <c:v>96.29</c:v>
                </c:pt>
                <c:pt idx="226">
                  <c:v>82.92</c:v>
                </c:pt>
                <c:pt idx="227">
                  <c:v>16.66</c:v>
                </c:pt>
                <c:pt idx="228">
                  <c:v>96</c:v>
                </c:pt>
                <c:pt idx="229">
                  <c:v>115.15</c:v>
                </c:pt>
                <c:pt idx="230">
                  <c:v>100</c:v>
                </c:pt>
                <c:pt idx="231">
                  <c:v>0</c:v>
                </c:pt>
                <c:pt idx="232">
                  <c:v>104.93</c:v>
                </c:pt>
                <c:pt idx="233">
                  <c:v>114.28</c:v>
                </c:pt>
                <c:pt idx="234">
                  <c:v>102.63</c:v>
                </c:pt>
                <c:pt idx="235">
                  <c:v>97.8</c:v>
                </c:pt>
                <c:pt idx="236">
                  <c:v>80.95</c:v>
                </c:pt>
                <c:pt idx="237">
                  <c:v>60</c:v>
                </c:pt>
                <c:pt idx="238">
                  <c:v>75</c:v>
                </c:pt>
                <c:pt idx="239">
                  <c:v>100</c:v>
                </c:pt>
                <c:pt idx="240">
                  <c:v>102.29</c:v>
                </c:pt>
                <c:pt idx="241">
                  <c:v>80.760000000000005</c:v>
                </c:pt>
                <c:pt idx="242">
                  <c:v>93.33</c:v>
                </c:pt>
                <c:pt idx="243">
                  <c:v>83.54</c:v>
                </c:pt>
                <c:pt idx="244">
                  <c:v>70</c:v>
                </c:pt>
                <c:pt idx="245">
                  <c:v>80.95</c:v>
                </c:pt>
                <c:pt idx="246">
                  <c:v>0</c:v>
                </c:pt>
                <c:pt idx="247">
                  <c:v>77.38</c:v>
                </c:pt>
                <c:pt idx="248">
                  <c:v>200</c:v>
                </c:pt>
                <c:pt idx="249">
                  <c:v>60</c:v>
                </c:pt>
                <c:pt idx="250">
                  <c:v>0</c:v>
                </c:pt>
                <c:pt idx="251">
                  <c:v>64</c:v>
                </c:pt>
                <c:pt idx="252">
                  <c:v>77.27</c:v>
                </c:pt>
                <c:pt idx="253">
                  <c:v>60</c:v>
                </c:pt>
                <c:pt idx="254">
                  <c:v>83.33</c:v>
                </c:pt>
                <c:pt idx="255">
                  <c:v>124.17</c:v>
                </c:pt>
                <c:pt idx="256">
                  <c:v>129.88</c:v>
                </c:pt>
                <c:pt idx="257">
                  <c:v>44.44</c:v>
                </c:pt>
                <c:pt idx="258">
                  <c:v>150.9</c:v>
                </c:pt>
                <c:pt idx="259">
                  <c:v>80</c:v>
                </c:pt>
                <c:pt idx="260">
                  <c:v>122.22</c:v>
                </c:pt>
                <c:pt idx="261">
                  <c:v>133.33000000000001</c:v>
                </c:pt>
                <c:pt idx="262">
                  <c:v>44.44</c:v>
                </c:pt>
                <c:pt idx="263">
                  <c:v>88.57</c:v>
                </c:pt>
                <c:pt idx="264">
                  <c:v>75</c:v>
                </c:pt>
                <c:pt idx="265">
                  <c:v>57.14</c:v>
                </c:pt>
                <c:pt idx="266">
                  <c:v>129.78</c:v>
                </c:pt>
                <c:pt idx="267">
                  <c:v>25</c:v>
                </c:pt>
                <c:pt idx="268">
                  <c:v>91.8</c:v>
                </c:pt>
                <c:pt idx="269">
                  <c:v>73.27</c:v>
                </c:pt>
                <c:pt idx="270">
                  <c:v>98.21</c:v>
                </c:pt>
                <c:pt idx="271">
                  <c:v>88.88</c:v>
                </c:pt>
                <c:pt idx="272">
                  <c:v>106.18</c:v>
                </c:pt>
                <c:pt idx="273">
                  <c:v>91.34</c:v>
                </c:pt>
                <c:pt idx="274">
                  <c:v>0</c:v>
                </c:pt>
                <c:pt idx="275">
                  <c:v>93.61</c:v>
                </c:pt>
                <c:pt idx="276">
                  <c:v>83.47</c:v>
                </c:pt>
                <c:pt idx="277">
                  <c:v>91.07</c:v>
                </c:pt>
                <c:pt idx="278">
                  <c:v>103.53</c:v>
                </c:pt>
                <c:pt idx="279">
                  <c:v>85.71</c:v>
                </c:pt>
                <c:pt idx="280">
                  <c:v>75</c:v>
                </c:pt>
                <c:pt idx="281">
                  <c:v>73.680000000000007</c:v>
                </c:pt>
                <c:pt idx="282">
                  <c:v>111.11</c:v>
                </c:pt>
              </c:numCache>
            </c:numRef>
          </c:yVal>
          <c:smooth val="0"/>
          <c:extLst>
            <c:ext xmlns:c16="http://schemas.microsoft.com/office/drawing/2014/chart" uri="{C3380CC4-5D6E-409C-BE32-E72D297353CC}">
              <c16:uniqueId val="{00000001-8F45-8F4A-897A-FA5C8DAC6238}"/>
            </c:ext>
          </c:extLst>
        </c:ser>
        <c:dLbls>
          <c:showLegendKey val="0"/>
          <c:showVal val="0"/>
          <c:showCatName val="0"/>
          <c:showSerName val="0"/>
          <c:showPercent val="0"/>
          <c:showBubbleSize val="0"/>
        </c:dLbls>
        <c:axId val="824032704"/>
        <c:axId val="824014848"/>
      </c:scatterChart>
      <c:valAx>
        <c:axId val="82403270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Balls Faced</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824014848"/>
        <c:crosses val="autoZero"/>
        <c:crossBetween val="midCat"/>
      </c:valAx>
      <c:valAx>
        <c:axId val="82401484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Run score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82403270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Residuals vs Fitted Values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Regression!$H$60</c:f>
              <c:strCache>
                <c:ptCount val="1"/>
                <c:pt idx="0">
                  <c:v>Residuals</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Regression!$G$61:$G$343</c:f>
              <c:numCache>
                <c:formatCode>General</c:formatCode>
                <c:ptCount val="283"/>
                <c:pt idx="0">
                  <c:v>15.767107293086532</c:v>
                </c:pt>
                <c:pt idx="1">
                  <c:v>58.723245221055151</c:v>
                </c:pt>
                <c:pt idx="2">
                  <c:v>34.583886736791172</c:v>
                </c:pt>
                <c:pt idx="3">
                  <c:v>64.71730248222228</c:v>
                </c:pt>
                <c:pt idx="4">
                  <c:v>42.545431665940988</c:v>
                </c:pt>
                <c:pt idx="5">
                  <c:v>0.94068842191162072</c:v>
                </c:pt>
                <c:pt idx="6">
                  <c:v>18.026318852470432</c:v>
                </c:pt>
                <c:pt idx="7">
                  <c:v>96.158126224279741</c:v>
                </c:pt>
                <c:pt idx="8">
                  <c:v>35.618513441537175</c:v>
                </c:pt>
                <c:pt idx="9">
                  <c:v>10.652273054150413</c:v>
                </c:pt>
                <c:pt idx="10">
                  <c:v>26.29800299946762</c:v>
                </c:pt>
                <c:pt idx="11">
                  <c:v>60.609334189695836</c:v>
                </c:pt>
                <c:pt idx="12">
                  <c:v>109.5742521768729</c:v>
                </c:pt>
                <c:pt idx="13">
                  <c:v>9.5744205515549812</c:v>
                </c:pt>
                <c:pt idx="14">
                  <c:v>98.290343270433681</c:v>
                </c:pt>
                <c:pt idx="15">
                  <c:v>69.263068059009015</c:v>
                </c:pt>
                <c:pt idx="16">
                  <c:v>95.591371074591535</c:v>
                </c:pt>
                <c:pt idx="17">
                  <c:v>-5.1398466540631711</c:v>
                </c:pt>
                <c:pt idx="18">
                  <c:v>37.969972263088479</c:v>
                </c:pt>
                <c:pt idx="19">
                  <c:v>66.852172652865988</c:v>
                </c:pt>
                <c:pt idx="20">
                  <c:v>-18.204683421672211</c:v>
                </c:pt>
                <c:pt idx="21">
                  <c:v>88.760050051613874</c:v>
                </c:pt>
                <c:pt idx="22">
                  <c:v>22.922962885041056</c:v>
                </c:pt>
                <c:pt idx="23">
                  <c:v>87.782614559052604</c:v>
                </c:pt>
                <c:pt idx="24">
                  <c:v>13.632693278345833</c:v>
                </c:pt>
                <c:pt idx="25">
                  <c:v>22.02403528558354</c:v>
                </c:pt>
                <c:pt idx="26">
                  <c:v>10.695894438965828</c:v>
                </c:pt>
                <c:pt idx="27">
                  <c:v>32.106307858230323</c:v>
                </c:pt>
                <c:pt idx="28">
                  <c:v>-15.350831839272228</c:v>
                </c:pt>
                <c:pt idx="29">
                  <c:v>7.9249901135458689</c:v>
                </c:pt>
                <c:pt idx="30">
                  <c:v>50.180731497898726</c:v>
                </c:pt>
                <c:pt idx="31">
                  <c:v>118.17783432454748</c:v>
                </c:pt>
                <c:pt idx="32">
                  <c:v>102.75655695620195</c:v>
                </c:pt>
                <c:pt idx="33">
                  <c:v>70.367110048951389</c:v>
                </c:pt>
                <c:pt idx="34">
                  <c:v>68.021624006680085</c:v>
                </c:pt>
                <c:pt idx="35">
                  <c:v>-16.302115700072221</c:v>
                </c:pt>
                <c:pt idx="36">
                  <c:v>-5.1398466540631711</c:v>
                </c:pt>
                <c:pt idx="37">
                  <c:v>65.215795317386139</c:v>
                </c:pt>
                <c:pt idx="38">
                  <c:v>28.255384346096708</c:v>
                </c:pt>
                <c:pt idx="39">
                  <c:v>35.697647032238287</c:v>
                </c:pt>
                <c:pt idx="40">
                  <c:v>89.944781761012493</c:v>
                </c:pt>
                <c:pt idx="41">
                  <c:v>-5.2249530240442912</c:v>
                </c:pt>
                <c:pt idx="42">
                  <c:v>85.894656068737007</c:v>
                </c:pt>
                <c:pt idx="43">
                  <c:v>16.885498119213409</c:v>
                </c:pt>
                <c:pt idx="44">
                  <c:v>45.065912401196869</c:v>
                </c:pt>
                <c:pt idx="45">
                  <c:v>11.624222207803227</c:v>
                </c:pt>
                <c:pt idx="46">
                  <c:v>-12.654264009296782</c:v>
                </c:pt>
                <c:pt idx="47">
                  <c:v>71.030407973457798</c:v>
                </c:pt>
                <c:pt idx="48">
                  <c:v>27.91006036927546</c:v>
                </c:pt>
                <c:pt idx="49">
                  <c:v>9.9775387248069158</c:v>
                </c:pt>
                <c:pt idx="50">
                  <c:v>42.846964716252494</c:v>
                </c:pt>
                <c:pt idx="51">
                  <c:v>-5.1398466540631711</c:v>
                </c:pt>
                <c:pt idx="52">
                  <c:v>96.935436676658483</c:v>
                </c:pt>
                <c:pt idx="53">
                  <c:v>-17.253399560872218</c:v>
                </c:pt>
                <c:pt idx="54">
                  <c:v>27.731738450383503</c:v>
                </c:pt>
                <c:pt idx="55">
                  <c:v>100.44818467527426</c:v>
                </c:pt>
                <c:pt idx="56">
                  <c:v>66.533053305625941</c:v>
                </c:pt>
                <c:pt idx="57">
                  <c:v>11.031269999650959</c:v>
                </c:pt>
                <c:pt idx="58">
                  <c:v>6.25750208047093</c:v>
                </c:pt>
                <c:pt idx="59">
                  <c:v>24.593707026851725</c:v>
                </c:pt>
                <c:pt idx="60">
                  <c:v>94.22276296733834</c:v>
                </c:pt>
                <c:pt idx="61">
                  <c:v>53.396201126150672</c:v>
                </c:pt>
                <c:pt idx="62">
                  <c:v>98.811181642197056</c:v>
                </c:pt>
                <c:pt idx="63">
                  <c:v>34.643153779688568</c:v>
                </c:pt>
                <c:pt idx="64">
                  <c:v>93.779897644486923</c:v>
                </c:pt>
                <c:pt idx="65">
                  <c:v>-13.448264117672242</c:v>
                </c:pt>
                <c:pt idx="66">
                  <c:v>-2.7317133451671967</c:v>
                </c:pt>
                <c:pt idx="67">
                  <c:v>118.41289887083828</c:v>
                </c:pt>
                <c:pt idx="68">
                  <c:v>23.734022017270394</c:v>
                </c:pt>
                <c:pt idx="69">
                  <c:v>34.447651699068665</c:v>
                </c:pt>
                <c:pt idx="70">
                  <c:v>80.89988284812452</c:v>
                </c:pt>
                <c:pt idx="71">
                  <c:v>34.030678701120891</c:v>
                </c:pt>
                <c:pt idx="72">
                  <c:v>89.087339146720694</c:v>
                </c:pt>
                <c:pt idx="73">
                  <c:v>22.45604447449243</c:v>
                </c:pt>
                <c:pt idx="74">
                  <c:v>18.668371213229452</c:v>
                </c:pt>
                <c:pt idx="75">
                  <c:v>16.050179590249087</c:v>
                </c:pt>
                <c:pt idx="76">
                  <c:v>76.955713502611559</c:v>
                </c:pt>
                <c:pt idx="77">
                  <c:v>23.304179512479731</c:v>
                </c:pt>
                <c:pt idx="78">
                  <c:v>96.203808297573573</c:v>
                </c:pt>
                <c:pt idx="79">
                  <c:v>115.58581704667979</c:v>
                </c:pt>
                <c:pt idx="80">
                  <c:v>77.359931648715602</c:v>
                </c:pt>
                <c:pt idx="81">
                  <c:v>149.56142899883457</c:v>
                </c:pt>
                <c:pt idx="82">
                  <c:v>109.75592403502363</c:v>
                </c:pt>
                <c:pt idx="83">
                  <c:v>-9.0846114127049713</c:v>
                </c:pt>
                <c:pt idx="84">
                  <c:v>56.383724386946731</c:v>
                </c:pt>
                <c:pt idx="85">
                  <c:v>118.46582026084106</c:v>
                </c:pt>
                <c:pt idx="86">
                  <c:v>29.427032668497546</c:v>
                </c:pt>
                <c:pt idx="87">
                  <c:v>-13.448264117672242</c:v>
                </c:pt>
                <c:pt idx="88">
                  <c:v>4.9009257911836457</c:v>
                </c:pt>
                <c:pt idx="89">
                  <c:v>6.9497213051028135</c:v>
                </c:pt>
                <c:pt idx="90">
                  <c:v>17.599253587161083</c:v>
                </c:pt>
                <c:pt idx="91">
                  <c:v>48.112337402392853</c:v>
                </c:pt>
                <c:pt idx="92">
                  <c:v>78.210821212832826</c:v>
                </c:pt>
                <c:pt idx="93">
                  <c:v>30.376111989593671</c:v>
                </c:pt>
                <c:pt idx="94">
                  <c:v>-17.253399560872218</c:v>
                </c:pt>
                <c:pt idx="95">
                  <c:v>37.292562095903826</c:v>
                </c:pt>
                <c:pt idx="96">
                  <c:v>25.58470775278267</c:v>
                </c:pt>
                <c:pt idx="97">
                  <c:v>25.257501939964289</c:v>
                </c:pt>
                <c:pt idx="98">
                  <c:v>62.449194075734106</c:v>
                </c:pt>
                <c:pt idx="99">
                  <c:v>41.732525725388122</c:v>
                </c:pt>
                <c:pt idx="100">
                  <c:v>13.200684089436946</c:v>
                </c:pt>
                <c:pt idx="101">
                  <c:v>-5.8648235584508264</c:v>
                </c:pt>
                <c:pt idx="102">
                  <c:v>87.564341070398683</c:v>
                </c:pt>
                <c:pt idx="103">
                  <c:v>44.267944227082431</c:v>
                </c:pt>
                <c:pt idx="104">
                  <c:v>-4.7209587077377009</c:v>
                </c:pt>
                <c:pt idx="105">
                  <c:v>107.76606054597289</c:v>
                </c:pt>
                <c:pt idx="106">
                  <c:v>15.886489615992911</c:v>
                </c:pt>
                <c:pt idx="107">
                  <c:v>82.367268554368323</c:v>
                </c:pt>
                <c:pt idx="108">
                  <c:v>78.311230651749852</c:v>
                </c:pt>
                <c:pt idx="109">
                  <c:v>73.218598098187783</c:v>
                </c:pt>
                <c:pt idx="110">
                  <c:v>71.562750890112412</c:v>
                </c:pt>
                <c:pt idx="111">
                  <c:v>82.596193756802265</c:v>
                </c:pt>
                <c:pt idx="112">
                  <c:v>-15.350831839272228</c:v>
                </c:pt>
                <c:pt idx="113">
                  <c:v>84.040699082254747</c:v>
                </c:pt>
                <c:pt idx="114">
                  <c:v>98.523783547915173</c:v>
                </c:pt>
                <c:pt idx="115">
                  <c:v>21.947603223192448</c:v>
                </c:pt>
                <c:pt idx="116">
                  <c:v>34.414687710275139</c:v>
                </c:pt>
                <c:pt idx="117">
                  <c:v>-13.448264117672242</c:v>
                </c:pt>
                <c:pt idx="118">
                  <c:v>111.56464293899829</c:v>
                </c:pt>
                <c:pt idx="119">
                  <c:v>69.810683760131027</c:v>
                </c:pt>
                <c:pt idx="120">
                  <c:v>7.3664728517785756</c:v>
                </c:pt>
                <c:pt idx="121">
                  <c:v>-3.1843272579918711</c:v>
                </c:pt>
                <c:pt idx="122">
                  <c:v>78.930816338035299</c:v>
                </c:pt>
                <c:pt idx="123">
                  <c:v>122.17276594706213</c:v>
                </c:pt>
                <c:pt idx="124">
                  <c:v>50.843961282350975</c:v>
                </c:pt>
                <c:pt idx="125">
                  <c:v>2.1758398191658457</c:v>
                </c:pt>
                <c:pt idx="126">
                  <c:v>-15.350831839272228</c:v>
                </c:pt>
                <c:pt idx="127">
                  <c:v>46.814120438196575</c:v>
                </c:pt>
                <c:pt idx="128">
                  <c:v>-8.0788046064442725</c:v>
                </c:pt>
                <c:pt idx="129">
                  <c:v>15.277782777001365</c:v>
                </c:pt>
                <c:pt idx="130">
                  <c:v>-4.7209587077377009</c:v>
                </c:pt>
                <c:pt idx="131">
                  <c:v>72.192748719554132</c:v>
                </c:pt>
                <c:pt idx="132">
                  <c:v>114.5472222761948</c:v>
                </c:pt>
                <c:pt idx="133">
                  <c:v>23.485225673033099</c:v>
                </c:pt>
                <c:pt idx="134">
                  <c:v>46.80475986407216</c:v>
                </c:pt>
                <c:pt idx="135">
                  <c:v>57.635474586792121</c:v>
                </c:pt>
                <c:pt idx="136">
                  <c:v>64.032612165625522</c:v>
                </c:pt>
                <c:pt idx="137">
                  <c:v>124.5809446826609</c:v>
                </c:pt>
                <c:pt idx="138">
                  <c:v>8.1447667331350164</c:v>
                </c:pt>
                <c:pt idx="139">
                  <c:v>-0.82914562356720867</c:v>
                </c:pt>
                <c:pt idx="140">
                  <c:v>-3.5149662923574354</c:v>
                </c:pt>
                <c:pt idx="141">
                  <c:v>9.0551988774837806</c:v>
                </c:pt>
                <c:pt idx="142">
                  <c:v>120.18515242441808</c:v>
                </c:pt>
                <c:pt idx="143">
                  <c:v>55.598229044466976</c:v>
                </c:pt>
                <c:pt idx="144">
                  <c:v>38.357293355915843</c:v>
                </c:pt>
                <c:pt idx="145">
                  <c:v>36.040155913992571</c:v>
                </c:pt>
                <c:pt idx="146">
                  <c:v>44.606051600546103</c:v>
                </c:pt>
                <c:pt idx="147">
                  <c:v>44.728279302987957</c:v>
                </c:pt>
                <c:pt idx="148">
                  <c:v>-2.4125637134586269</c:v>
                </c:pt>
                <c:pt idx="149">
                  <c:v>-4.1601687662123732</c:v>
                </c:pt>
                <c:pt idx="150">
                  <c:v>-8.9449820972631464</c:v>
                </c:pt>
                <c:pt idx="151">
                  <c:v>26.064777690383234</c:v>
                </c:pt>
                <c:pt idx="152">
                  <c:v>30.672855515765704</c:v>
                </c:pt>
                <c:pt idx="153">
                  <c:v>11.107702062042049</c:v>
                </c:pt>
                <c:pt idx="154">
                  <c:v>12.318615687670468</c:v>
                </c:pt>
                <c:pt idx="155">
                  <c:v>92.940482340792428</c:v>
                </c:pt>
                <c:pt idx="156">
                  <c:v>136.48131944675814</c:v>
                </c:pt>
                <c:pt idx="157">
                  <c:v>12.95620597120184</c:v>
                </c:pt>
                <c:pt idx="158">
                  <c:v>94.537564088576204</c:v>
                </c:pt>
                <c:pt idx="159">
                  <c:v>64.742316285545797</c:v>
                </c:pt>
                <c:pt idx="160">
                  <c:v>114.91379181676345</c:v>
                </c:pt>
                <c:pt idx="161">
                  <c:v>94.450253178891202</c:v>
                </c:pt>
                <c:pt idx="162">
                  <c:v>8.1256802823887178</c:v>
                </c:pt>
                <c:pt idx="163">
                  <c:v>81.743213219738095</c:v>
                </c:pt>
                <c:pt idx="164">
                  <c:v>9.2667906069719184</c:v>
                </c:pt>
                <c:pt idx="165">
                  <c:v>134.34090236826893</c:v>
                </c:pt>
                <c:pt idx="166">
                  <c:v>49.561047387090596</c:v>
                </c:pt>
                <c:pt idx="167">
                  <c:v>72.751868965567382</c:v>
                </c:pt>
                <c:pt idx="168">
                  <c:v>107.03076235183453</c:v>
                </c:pt>
                <c:pt idx="169">
                  <c:v>21.460957522065918</c:v>
                </c:pt>
                <c:pt idx="170">
                  <c:v>60.773543865909552</c:v>
                </c:pt>
                <c:pt idx="171">
                  <c:v>72.470352797159961</c:v>
                </c:pt>
                <c:pt idx="172">
                  <c:v>-13.448264117672242</c:v>
                </c:pt>
                <c:pt idx="173">
                  <c:v>94.291047995214058</c:v>
                </c:pt>
                <c:pt idx="174">
                  <c:v>82.847194640743425</c:v>
                </c:pt>
                <c:pt idx="175">
                  <c:v>2.4769167135743269</c:v>
                </c:pt>
                <c:pt idx="176">
                  <c:v>41.359531843636098</c:v>
                </c:pt>
                <c:pt idx="177">
                  <c:v>73.338704543214192</c:v>
                </c:pt>
                <c:pt idx="178">
                  <c:v>13.632693278345833</c:v>
                </c:pt>
                <c:pt idx="179">
                  <c:v>-1.3347112108631947</c:v>
                </c:pt>
                <c:pt idx="180">
                  <c:v>112.25194852449914</c:v>
                </c:pt>
                <c:pt idx="181">
                  <c:v>73.943100727320669</c:v>
                </c:pt>
                <c:pt idx="182">
                  <c:v>25.046681648174221</c:v>
                </c:pt>
                <c:pt idx="183">
                  <c:v>-1.7907204896494038</c:v>
                </c:pt>
                <c:pt idx="184">
                  <c:v>102.88958779476641</c:v>
                </c:pt>
                <c:pt idx="185">
                  <c:v>112.83232190537693</c:v>
                </c:pt>
                <c:pt idx="186">
                  <c:v>-14.399547978472235</c:v>
                </c:pt>
                <c:pt idx="187">
                  <c:v>102.34203266258145</c:v>
                </c:pt>
                <c:pt idx="188">
                  <c:v>32.54486252619666</c:v>
                </c:pt>
                <c:pt idx="189">
                  <c:v>23.590541179964013</c:v>
                </c:pt>
                <c:pt idx="190">
                  <c:v>49.585077761436438</c:v>
                </c:pt>
                <c:pt idx="191">
                  <c:v>121.82587827036863</c:v>
                </c:pt>
                <c:pt idx="192">
                  <c:v>31.200812066363966</c:v>
                </c:pt>
                <c:pt idx="193">
                  <c:v>105.8896747406027</c:v>
                </c:pt>
                <c:pt idx="194">
                  <c:v>115.53126381675057</c:v>
                </c:pt>
                <c:pt idx="195">
                  <c:v>49.432312061176937</c:v>
                </c:pt>
                <c:pt idx="196">
                  <c:v>155.00298720421719</c:v>
                </c:pt>
                <c:pt idx="197">
                  <c:v>80.466859945769414</c:v>
                </c:pt>
                <c:pt idx="198">
                  <c:v>47.708699527183377</c:v>
                </c:pt>
                <c:pt idx="199">
                  <c:v>102.43576791344982</c:v>
                </c:pt>
                <c:pt idx="200">
                  <c:v>79.755576983742628</c:v>
                </c:pt>
                <c:pt idx="201">
                  <c:v>52.598187525333465</c:v>
                </c:pt>
                <c:pt idx="202">
                  <c:v>71.802744217768492</c:v>
                </c:pt>
                <c:pt idx="203">
                  <c:v>112.12970567982303</c:v>
                </c:pt>
                <c:pt idx="204">
                  <c:v>131.06376133125286</c:v>
                </c:pt>
                <c:pt idx="205">
                  <c:v>114.61489674870744</c:v>
                </c:pt>
                <c:pt idx="206">
                  <c:v>18.500310015151179</c:v>
                </c:pt>
                <c:pt idx="207">
                  <c:v>34.209550606438903</c:v>
                </c:pt>
                <c:pt idx="208">
                  <c:v>-2.4125637134586269</c:v>
                </c:pt>
                <c:pt idx="209">
                  <c:v>108.59736667073767</c:v>
                </c:pt>
                <c:pt idx="210">
                  <c:v>56.961885657003506</c:v>
                </c:pt>
                <c:pt idx="211">
                  <c:v>54.561853955920121</c:v>
                </c:pt>
                <c:pt idx="212">
                  <c:v>45.450441112308653</c:v>
                </c:pt>
                <c:pt idx="213">
                  <c:v>69.880570343464669</c:v>
                </c:pt>
                <c:pt idx="214">
                  <c:v>45.93480656256002</c:v>
                </c:pt>
                <c:pt idx="215">
                  <c:v>117.0389133974339</c:v>
                </c:pt>
                <c:pt idx="216">
                  <c:v>100.41538913993284</c:v>
                </c:pt>
                <c:pt idx="217">
                  <c:v>11.812341120488714</c:v>
                </c:pt>
                <c:pt idx="218">
                  <c:v>22.556363060003903</c:v>
                </c:pt>
                <c:pt idx="219">
                  <c:v>25.689556555575951</c:v>
                </c:pt>
                <c:pt idx="220">
                  <c:v>78.278442687525569</c:v>
                </c:pt>
                <c:pt idx="221">
                  <c:v>69.474682501848548</c:v>
                </c:pt>
                <c:pt idx="222">
                  <c:v>64.92774124103839</c:v>
                </c:pt>
                <c:pt idx="223">
                  <c:v>78.957028538733624</c:v>
                </c:pt>
                <c:pt idx="224">
                  <c:v>73.039870044095224</c:v>
                </c:pt>
                <c:pt idx="225">
                  <c:v>28.488786767992551</c:v>
                </c:pt>
                <c:pt idx="226">
                  <c:v>38.889658985921848</c:v>
                </c:pt>
                <c:pt idx="227">
                  <c:v>-8.8620575536345108</c:v>
                </c:pt>
                <c:pt idx="228">
                  <c:v>121.65133216216994</c:v>
                </c:pt>
                <c:pt idx="229">
                  <c:v>101.09614924637626</c:v>
                </c:pt>
                <c:pt idx="230">
                  <c:v>7.4187155463641163</c:v>
                </c:pt>
                <c:pt idx="231">
                  <c:v>-17.253399560872218</c:v>
                </c:pt>
                <c:pt idx="232">
                  <c:v>81.743213219738095</c:v>
                </c:pt>
                <c:pt idx="233">
                  <c:v>18.903337334997563</c:v>
                </c:pt>
                <c:pt idx="234">
                  <c:v>76.484973854666876</c:v>
                </c:pt>
                <c:pt idx="235">
                  <c:v>89.700409638417199</c:v>
                </c:pt>
                <c:pt idx="236">
                  <c:v>59.38808413208244</c:v>
                </c:pt>
                <c:pt idx="237">
                  <c:v>18.668371213229452</c:v>
                </c:pt>
                <c:pt idx="238">
                  <c:v>9.5744205515549812</c:v>
                </c:pt>
                <c:pt idx="239">
                  <c:v>23.590541179964013</c:v>
                </c:pt>
                <c:pt idx="240">
                  <c:v>86.874914227482364</c:v>
                </c:pt>
                <c:pt idx="241">
                  <c:v>73.615887343385168</c:v>
                </c:pt>
                <c:pt idx="242">
                  <c:v>59.235333574057201</c:v>
                </c:pt>
                <c:pt idx="243">
                  <c:v>75.17371893017561</c:v>
                </c:pt>
                <c:pt idx="244">
                  <c:v>6.580939653713175</c:v>
                </c:pt>
                <c:pt idx="245">
                  <c:v>59.38808413208244</c:v>
                </c:pt>
                <c:pt idx="246">
                  <c:v>-13.448264117672242</c:v>
                </c:pt>
                <c:pt idx="247">
                  <c:v>78.586133201045655</c:v>
                </c:pt>
                <c:pt idx="248">
                  <c:v>29.236979071200466</c:v>
                </c:pt>
                <c:pt idx="249">
                  <c:v>23.424790517229422</c:v>
                </c:pt>
                <c:pt idx="250">
                  <c:v>-16.302115700072221</c:v>
                </c:pt>
                <c:pt idx="251">
                  <c:v>19.541101754222904</c:v>
                </c:pt>
                <c:pt idx="252">
                  <c:v>19.582533741568707</c:v>
                </c:pt>
                <c:pt idx="253">
                  <c:v>9.1555326052295101</c:v>
                </c:pt>
                <c:pt idx="254">
                  <c:v>7.9719084398001403</c:v>
                </c:pt>
                <c:pt idx="255">
                  <c:v>95.45388572991655</c:v>
                </c:pt>
                <c:pt idx="256">
                  <c:v>92.894573133984721</c:v>
                </c:pt>
                <c:pt idx="257">
                  <c:v>5.2907635965008373E-2</c:v>
                </c:pt>
                <c:pt idx="258">
                  <c:v>119.3603009253052</c:v>
                </c:pt>
                <c:pt idx="259">
                  <c:v>8.7627660061968093</c:v>
                </c:pt>
                <c:pt idx="260">
                  <c:v>17.023153005582721</c:v>
                </c:pt>
                <c:pt idx="261">
                  <c:v>36.570271577591939</c:v>
                </c:pt>
                <c:pt idx="262">
                  <c:v>5.2907635965008373E-2</c:v>
                </c:pt>
                <c:pt idx="263">
                  <c:v>34.414687710275139</c:v>
                </c:pt>
                <c:pt idx="264">
                  <c:v>66.651452199554626</c:v>
                </c:pt>
                <c:pt idx="265">
                  <c:v>0.92125938201923929</c:v>
                </c:pt>
                <c:pt idx="266">
                  <c:v>99.531741896059856</c:v>
                </c:pt>
                <c:pt idx="267">
                  <c:v>-1.3347112108631947</c:v>
                </c:pt>
                <c:pt idx="268">
                  <c:v>59.852798002927202</c:v>
                </c:pt>
                <c:pt idx="269">
                  <c:v>108.1304861157747</c:v>
                </c:pt>
                <c:pt idx="270">
                  <c:v>56.494929390869238</c:v>
                </c:pt>
                <c:pt idx="271">
                  <c:v>18.310498693602231</c:v>
                </c:pt>
                <c:pt idx="272">
                  <c:v>97.236483286598457</c:v>
                </c:pt>
                <c:pt idx="273">
                  <c:v>100.6576400051127</c:v>
                </c:pt>
                <c:pt idx="274">
                  <c:v>-9.6431286744722655</c:v>
                </c:pt>
                <c:pt idx="275">
                  <c:v>91.64007597912655</c:v>
                </c:pt>
                <c:pt idx="276">
                  <c:v>115.11236829930797</c:v>
                </c:pt>
                <c:pt idx="277">
                  <c:v>54.93710537519592</c:v>
                </c:pt>
                <c:pt idx="278">
                  <c:v>111.8788410759902</c:v>
                </c:pt>
                <c:pt idx="279">
                  <c:v>60.426633475864648</c:v>
                </c:pt>
                <c:pt idx="280">
                  <c:v>28.60009776755486</c:v>
                </c:pt>
                <c:pt idx="281">
                  <c:v>15.945406498627101</c:v>
                </c:pt>
                <c:pt idx="282">
                  <c:v>23.16069867517335</c:v>
                </c:pt>
              </c:numCache>
            </c:numRef>
          </c:xVal>
          <c:yVal>
            <c:numRef>
              <c:f>Regression!$H$61:$H$343</c:f>
              <c:numCache>
                <c:formatCode>General</c:formatCode>
                <c:ptCount val="283"/>
                <c:pt idx="0">
                  <c:v>-3.7671072930865321</c:v>
                </c:pt>
                <c:pt idx="1">
                  <c:v>-21.723245221055151</c:v>
                </c:pt>
                <c:pt idx="2">
                  <c:v>-9.5838867367911718</c:v>
                </c:pt>
                <c:pt idx="3">
                  <c:v>-10.71730248222228</c:v>
                </c:pt>
                <c:pt idx="4">
                  <c:v>-11.545431665940988</c:v>
                </c:pt>
                <c:pt idx="5">
                  <c:v>1.0593115780883793</c:v>
                </c:pt>
                <c:pt idx="6">
                  <c:v>-2.0263188524704319</c:v>
                </c:pt>
                <c:pt idx="7">
                  <c:v>-17.158126224279741</c:v>
                </c:pt>
                <c:pt idx="8">
                  <c:v>-5.6185134415371749</c:v>
                </c:pt>
                <c:pt idx="9">
                  <c:v>-0.65227305415041315</c:v>
                </c:pt>
                <c:pt idx="10">
                  <c:v>0.7019970005323799</c:v>
                </c:pt>
                <c:pt idx="11">
                  <c:v>-6.6093341896958364</c:v>
                </c:pt>
                <c:pt idx="12">
                  <c:v>-2.5742521768729034</c:v>
                </c:pt>
                <c:pt idx="13">
                  <c:v>-0.57442055155498117</c:v>
                </c:pt>
                <c:pt idx="14">
                  <c:v>-7.2903432704336808</c:v>
                </c:pt>
                <c:pt idx="15">
                  <c:v>1.7369319409909849</c:v>
                </c:pt>
                <c:pt idx="16">
                  <c:v>6.4086289254084647</c:v>
                </c:pt>
                <c:pt idx="17">
                  <c:v>7.1398466540631711</c:v>
                </c:pt>
                <c:pt idx="18">
                  <c:v>-6.9699722630884793</c:v>
                </c:pt>
                <c:pt idx="19">
                  <c:v>-9.8521726528659883</c:v>
                </c:pt>
                <c:pt idx="20">
                  <c:v>18.204683421672211</c:v>
                </c:pt>
                <c:pt idx="21">
                  <c:v>-6.7600500516138737</c:v>
                </c:pt>
                <c:pt idx="22">
                  <c:v>-4.9229628850410556</c:v>
                </c:pt>
                <c:pt idx="23">
                  <c:v>-19.782614559052604</c:v>
                </c:pt>
                <c:pt idx="24">
                  <c:v>-2.6326932783458332</c:v>
                </c:pt>
                <c:pt idx="25">
                  <c:v>-4.0240352855835404</c:v>
                </c:pt>
                <c:pt idx="26">
                  <c:v>-0.69589443896582814</c:v>
                </c:pt>
                <c:pt idx="27">
                  <c:v>-4.1063078582303234</c:v>
                </c:pt>
                <c:pt idx="28">
                  <c:v>15.350831839272228</c:v>
                </c:pt>
                <c:pt idx="29">
                  <c:v>7.5009886454131092E-2</c:v>
                </c:pt>
                <c:pt idx="30">
                  <c:v>-13.180731497898726</c:v>
                </c:pt>
                <c:pt idx="31">
                  <c:v>-0.17783432454747583</c:v>
                </c:pt>
                <c:pt idx="32">
                  <c:v>2.2434430437980524</c:v>
                </c:pt>
                <c:pt idx="33">
                  <c:v>-6.367110048951389</c:v>
                </c:pt>
                <c:pt idx="34">
                  <c:v>-5.021624006680085</c:v>
                </c:pt>
                <c:pt idx="35">
                  <c:v>16.302115700072221</c:v>
                </c:pt>
                <c:pt idx="36">
                  <c:v>7.1398466540631711</c:v>
                </c:pt>
                <c:pt idx="37">
                  <c:v>-11.215795317386139</c:v>
                </c:pt>
                <c:pt idx="38">
                  <c:v>-6.255384346096708</c:v>
                </c:pt>
                <c:pt idx="39">
                  <c:v>-7.6976470322382866</c:v>
                </c:pt>
                <c:pt idx="40">
                  <c:v>-2.9447817610124929</c:v>
                </c:pt>
                <c:pt idx="41">
                  <c:v>7.2249530240442912</c:v>
                </c:pt>
                <c:pt idx="42">
                  <c:v>14.105343931262993</c:v>
                </c:pt>
                <c:pt idx="43">
                  <c:v>-8.885498119213409</c:v>
                </c:pt>
                <c:pt idx="44">
                  <c:v>-11.065912401196869</c:v>
                </c:pt>
                <c:pt idx="45">
                  <c:v>0.37577779219677332</c:v>
                </c:pt>
                <c:pt idx="46">
                  <c:v>13.654264009296782</c:v>
                </c:pt>
                <c:pt idx="47">
                  <c:v>-12.030407973457798</c:v>
                </c:pt>
                <c:pt idx="48">
                  <c:v>-3.9100603692754596</c:v>
                </c:pt>
                <c:pt idx="49">
                  <c:v>-0.97753872480691584</c:v>
                </c:pt>
                <c:pt idx="50">
                  <c:v>-7.8469647162524936</c:v>
                </c:pt>
                <c:pt idx="51">
                  <c:v>7.1398466540631711</c:v>
                </c:pt>
                <c:pt idx="52">
                  <c:v>-15.935436676658483</c:v>
                </c:pt>
                <c:pt idx="53">
                  <c:v>17.253399560872218</c:v>
                </c:pt>
                <c:pt idx="54">
                  <c:v>-5.7317384503835029</c:v>
                </c:pt>
                <c:pt idx="55">
                  <c:v>-6.4481846752742626</c:v>
                </c:pt>
                <c:pt idx="56">
                  <c:v>-11.533053305625941</c:v>
                </c:pt>
                <c:pt idx="57">
                  <c:v>-2.0312699996509593</c:v>
                </c:pt>
                <c:pt idx="58">
                  <c:v>0.74249791952906996</c:v>
                </c:pt>
                <c:pt idx="59">
                  <c:v>-8.5937070268517246</c:v>
                </c:pt>
                <c:pt idx="60">
                  <c:v>12.77723703266166</c:v>
                </c:pt>
                <c:pt idx="61">
                  <c:v>-16.396201126150672</c:v>
                </c:pt>
                <c:pt idx="62">
                  <c:v>13.188818357802944</c:v>
                </c:pt>
                <c:pt idx="63">
                  <c:v>0.35684622031143221</c:v>
                </c:pt>
                <c:pt idx="64">
                  <c:v>-7.7798976444869226</c:v>
                </c:pt>
                <c:pt idx="65">
                  <c:v>13.448264117672242</c:v>
                </c:pt>
                <c:pt idx="66">
                  <c:v>5.7317133451671971</c:v>
                </c:pt>
                <c:pt idx="67">
                  <c:v>-1.4128988708382764</c:v>
                </c:pt>
                <c:pt idx="68">
                  <c:v>-3.7340220172703944</c:v>
                </c:pt>
                <c:pt idx="69">
                  <c:v>-11.447651699068665</c:v>
                </c:pt>
                <c:pt idx="70">
                  <c:v>-0.8998828481245198</c:v>
                </c:pt>
                <c:pt idx="71">
                  <c:v>-3.0306787011208911</c:v>
                </c:pt>
                <c:pt idx="72">
                  <c:v>-12.087339146720694</c:v>
                </c:pt>
                <c:pt idx="73">
                  <c:v>-4.4560444744924297</c:v>
                </c:pt>
                <c:pt idx="74">
                  <c:v>-3.6683712132294524</c:v>
                </c:pt>
                <c:pt idx="75">
                  <c:v>-4.0501795902490869</c:v>
                </c:pt>
                <c:pt idx="76">
                  <c:v>-10.955713502611559</c:v>
                </c:pt>
                <c:pt idx="77">
                  <c:v>-2.3041795124797311</c:v>
                </c:pt>
                <c:pt idx="78">
                  <c:v>36.796191702426427</c:v>
                </c:pt>
                <c:pt idx="79">
                  <c:v>-7.585817046679793</c:v>
                </c:pt>
                <c:pt idx="80">
                  <c:v>-11.359931648715602</c:v>
                </c:pt>
                <c:pt idx="81">
                  <c:v>33.438571001165428</c:v>
                </c:pt>
                <c:pt idx="82">
                  <c:v>-3.7559240350236252</c:v>
                </c:pt>
                <c:pt idx="83">
                  <c:v>10.084611412704971</c:v>
                </c:pt>
                <c:pt idx="84">
                  <c:v>-18.383724386946731</c:v>
                </c:pt>
                <c:pt idx="85">
                  <c:v>9.5341797391589438</c:v>
                </c:pt>
                <c:pt idx="86">
                  <c:v>-6.4270326684975458</c:v>
                </c:pt>
                <c:pt idx="87">
                  <c:v>13.448264117672242</c:v>
                </c:pt>
                <c:pt idx="88">
                  <c:v>1.0990742088163543</c:v>
                </c:pt>
                <c:pt idx="89">
                  <c:v>5.0278694897186504E-2</c:v>
                </c:pt>
                <c:pt idx="90">
                  <c:v>-2.5992535871610833</c:v>
                </c:pt>
                <c:pt idx="91">
                  <c:v>-11.112337402392853</c:v>
                </c:pt>
                <c:pt idx="92">
                  <c:v>-1.2108212128328262</c:v>
                </c:pt>
                <c:pt idx="93">
                  <c:v>-4.3761119895936709</c:v>
                </c:pt>
                <c:pt idx="94">
                  <c:v>17.253399560872218</c:v>
                </c:pt>
                <c:pt idx="95">
                  <c:v>-6.2925620959038255</c:v>
                </c:pt>
                <c:pt idx="96">
                  <c:v>-3.5847077527826698</c:v>
                </c:pt>
                <c:pt idx="97">
                  <c:v>-3.2575019399642891</c:v>
                </c:pt>
                <c:pt idx="98">
                  <c:v>-4.4491940757341055</c:v>
                </c:pt>
                <c:pt idx="99">
                  <c:v>1.2674742746118781</c:v>
                </c:pt>
                <c:pt idx="100">
                  <c:v>-2.2006840894369457</c:v>
                </c:pt>
                <c:pt idx="101">
                  <c:v>7.8648235584508264</c:v>
                </c:pt>
                <c:pt idx="102">
                  <c:v>14.435658929601317</c:v>
                </c:pt>
                <c:pt idx="103">
                  <c:v>-13.267944227082431</c:v>
                </c:pt>
                <c:pt idx="104">
                  <c:v>6.7209587077377009</c:v>
                </c:pt>
                <c:pt idx="105">
                  <c:v>7.2339394540271087</c:v>
                </c:pt>
                <c:pt idx="106">
                  <c:v>-1.886489615992911</c:v>
                </c:pt>
                <c:pt idx="107">
                  <c:v>-14.367268554368323</c:v>
                </c:pt>
                <c:pt idx="108">
                  <c:v>-17.311230651749852</c:v>
                </c:pt>
                <c:pt idx="109">
                  <c:v>26.781401901812217</c:v>
                </c:pt>
                <c:pt idx="110">
                  <c:v>-3.5627508901124116</c:v>
                </c:pt>
                <c:pt idx="111">
                  <c:v>32.403806243197735</c:v>
                </c:pt>
                <c:pt idx="112">
                  <c:v>15.350831839272228</c:v>
                </c:pt>
                <c:pt idx="113">
                  <c:v>1.9593009177452529</c:v>
                </c:pt>
                <c:pt idx="114">
                  <c:v>0.47621645208482732</c:v>
                </c:pt>
                <c:pt idx="115">
                  <c:v>-2.9476032231924485</c:v>
                </c:pt>
                <c:pt idx="116">
                  <c:v>-3.414687710275139</c:v>
                </c:pt>
                <c:pt idx="117">
                  <c:v>13.448264117672242</c:v>
                </c:pt>
                <c:pt idx="118">
                  <c:v>11.43535706100171</c:v>
                </c:pt>
                <c:pt idx="119">
                  <c:v>8.1893162398689725</c:v>
                </c:pt>
                <c:pt idx="120">
                  <c:v>-1.3664728517785756</c:v>
                </c:pt>
                <c:pt idx="121">
                  <c:v>5.1843272579918711</c:v>
                </c:pt>
                <c:pt idx="122">
                  <c:v>3.0691836619647006</c:v>
                </c:pt>
                <c:pt idx="123">
                  <c:v>13.827234052937868</c:v>
                </c:pt>
                <c:pt idx="124">
                  <c:v>-2.8439612823509748</c:v>
                </c:pt>
                <c:pt idx="125">
                  <c:v>2.8241601808341543</c:v>
                </c:pt>
                <c:pt idx="126">
                  <c:v>15.350831839272228</c:v>
                </c:pt>
                <c:pt idx="127">
                  <c:v>-6.814120438196575</c:v>
                </c:pt>
                <c:pt idx="128">
                  <c:v>9.0788046064442725</c:v>
                </c:pt>
                <c:pt idx="129">
                  <c:v>-2.2777827770013648</c:v>
                </c:pt>
                <c:pt idx="130">
                  <c:v>6.7209587077377009</c:v>
                </c:pt>
                <c:pt idx="131">
                  <c:v>-10.192748719554132</c:v>
                </c:pt>
                <c:pt idx="132">
                  <c:v>12.452777723805198</c:v>
                </c:pt>
                <c:pt idx="133">
                  <c:v>-1.4852256730330993</c:v>
                </c:pt>
                <c:pt idx="134">
                  <c:v>2.1952401359278397</c:v>
                </c:pt>
                <c:pt idx="135">
                  <c:v>-4.635474586792121</c:v>
                </c:pt>
                <c:pt idx="136">
                  <c:v>1.9673878343744775</c:v>
                </c:pt>
                <c:pt idx="137">
                  <c:v>14.419055317339101</c:v>
                </c:pt>
                <c:pt idx="138">
                  <c:v>0.85523326686498358</c:v>
                </c:pt>
                <c:pt idx="139">
                  <c:v>4.829145623567209</c:v>
                </c:pt>
                <c:pt idx="140">
                  <c:v>6.5149662923574354</c:v>
                </c:pt>
                <c:pt idx="141">
                  <c:v>-1.0551988774837806</c:v>
                </c:pt>
                <c:pt idx="142">
                  <c:v>-13.185152424418078</c:v>
                </c:pt>
                <c:pt idx="143">
                  <c:v>-9.5982290444669758</c:v>
                </c:pt>
                <c:pt idx="144">
                  <c:v>-5.3572933559158429</c:v>
                </c:pt>
                <c:pt idx="145">
                  <c:v>-3.0401559139925709</c:v>
                </c:pt>
                <c:pt idx="146">
                  <c:v>-0.60605160054610252</c:v>
                </c:pt>
                <c:pt idx="147">
                  <c:v>-6.7282793029879571</c:v>
                </c:pt>
                <c:pt idx="148">
                  <c:v>5.4125637134586269</c:v>
                </c:pt>
                <c:pt idx="149">
                  <c:v>5.1601687662123732</c:v>
                </c:pt>
                <c:pt idx="150">
                  <c:v>9.9449820972631464</c:v>
                </c:pt>
                <c:pt idx="151">
                  <c:v>-3.0647776903832344</c:v>
                </c:pt>
                <c:pt idx="152">
                  <c:v>-5.6728555157657041</c:v>
                </c:pt>
                <c:pt idx="153">
                  <c:v>-0.10770206204204946</c:v>
                </c:pt>
                <c:pt idx="154">
                  <c:v>-0.31861568767046755</c:v>
                </c:pt>
                <c:pt idx="155">
                  <c:v>-15.940482340792428</c:v>
                </c:pt>
                <c:pt idx="156">
                  <c:v>1.5186805532418646</c:v>
                </c:pt>
                <c:pt idx="157">
                  <c:v>-5.9562059712018396</c:v>
                </c:pt>
                <c:pt idx="158">
                  <c:v>-3.5375640885762039</c:v>
                </c:pt>
                <c:pt idx="159">
                  <c:v>-5.7423162855457974</c:v>
                </c:pt>
                <c:pt idx="160">
                  <c:v>2.0862081832365504</c:v>
                </c:pt>
                <c:pt idx="161">
                  <c:v>11.549746821108798</c:v>
                </c:pt>
                <c:pt idx="162">
                  <c:v>-0.12568028238871776</c:v>
                </c:pt>
                <c:pt idx="163">
                  <c:v>3.2567867802619048</c:v>
                </c:pt>
                <c:pt idx="164">
                  <c:v>-0.26679060697191836</c:v>
                </c:pt>
                <c:pt idx="165">
                  <c:v>19.659097631731072</c:v>
                </c:pt>
                <c:pt idx="166">
                  <c:v>-4.5610473870905963</c:v>
                </c:pt>
                <c:pt idx="167">
                  <c:v>-7.7518689655673825</c:v>
                </c:pt>
                <c:pt idx="168">
                  <c:v>14.969237648165475</c:v>
                </c:pt>
                <c:pt idx="169">
                  <c:v>-13.460957522065918</c:v>
                </c:pt>
                <c:pt idx="170">
                  <c:v>-5.7735438659095522</c:v>
                </c:pt>
                <c:pt idx="171">
                  <c:v>8.5296472028400387</c:v>
                </c:pt>
                <c:pt idx="172">
                  <c:v>13.448264117672242</c:v>
                </c:pt>
                <c:pt idx="173">
                  <c:v>-18.291047995214058</c:v>
                </c:pt>
                <c:pt idx="174">
                  <c:v>13.152805359256575</c:v>
                </c:pt>
                <c:pt idx="175">
                  <c:v>2.5230832864256731</c:v>
                </c:pt>
                <c:pt idx="176">
                  <c:v>-9.3595318436360984</c:v>
                </c:pt>
                <c:pt idx="177">
                  <c:v>13.661295456785808</c:v>
                </c:pt>
                <c:pt idx="178">
                  <c:v>-2.6326932783458332</c:v>
                </c:pt>
                <c:pt idx="179">
                  <c:v>4.3347112108631949</c:v>
                </c:pt>
                <c:pt idx="180">
                  <c:v>-1.2519485244991415</c:v>
                </c:pt>
                <c:pt idx="181">
                  <c:v>8.0568992726793311</c:v>
                </c:pt>
                <c:pt idx="182">
                  <c:v>-21.046681648174221</c:v>
                </c:pt>
                <c:pt idx="183">
                  <c:v>4.790720489649404</c:v>
                </c:pt>
                <c:pt idx="184">
                  <c:v>28.110412205233587</c:v>
                </c:pt>
                <c:pt idx="185">
                  <c:v>-2.8323219053769293</c:v>
                </c:pt>
                <c:pt idx="186">
                  <c:v>14.399547978472235</c:v>
                </c:pt>
                <c:pt idx="187">
                  <c:v>-10.342032662581445</c:v>
                </c:pt>
                <c:pt idx="188">
                  <c:v>-4.5448625261966598</c:v>
                </c:pt>
                <c:pt idx="189">
                  <c:v>-2.5905411799640135</c:v>
                </c:pt>
                <c:pt idx="190">
                  <c:v>-10.585077761436438</c:v>
                </c:pt>
                <c:pt idx="191">
                  <c:v>-0.82587827036863359</c:v>
                </c:pt>
                <c:pt idx="192">
                  <c:v>-2.2008120663639659</c:v>
                </c:pt>
                <c:pt idx="193">
                  <c:v>7.1103252593972996</c:v>
                </c:pt>
                <c:pt idx="194">
                  <c:v>-3.5312638167505668</c:v>
                </c:pt>
                <c:pt idx="195">
                  <c:v>-3.4323120611769369</c:v>
                </c:pt>
                <c:pt idx="196">
                  <c:v>4.9970127957828083</c:v>
                </c:pt>
                <c:pt idx="197">
                  <c:v>-5.4668599457694143</c:v>
                </c:pt>
                <c:pt idx="198">
                  <c:v>-11.708699527183377</c:v>
                </c:pt>
                <c:pt idx="199">
                  <c:v>26.564232086550177</c:v>
                </c:pt>
                <c:pt idx="200">
                  <c:v>-4.7555769837426283</c:v>
                </c:pt>
                <c:pt idx="201">
                  <c:v>-7.598187525333465</c:v>
                </c:pt>
                <c:pt idx="202">
                  <c:v>-0.80274421776849181</c:v>
                </c:pt>
                <c:pt idx="203">
                  <c:v>27.870294320176967</c:v>
                </c:pt>
                <c:pt idx="204">
                  <c:v>25.936238668747137</c:v>
                </c:pt>
                <c:pt idx="205">
                  <c:v>-7.6148967487074373</c:v>
                </c:pt>
                <c:pt idx="206">
                  <c:v>-2.5003100151511788</c:v>
                </c:pt>
                <c:pt idx="207">
                  <c:v>-1.2095506064389028</c:v>
                </c:pt>
                <c:pt idx="208">
                  <c:v>5.4125637134586269</c:v>
                </c:pt>
                <c:pt idx="209">
                  <c:v>-4.5973666707376708</c:v>
                </c:pt>
                <c:pt idx="210">
                  <c:v>-10.961885657003506</c:v>
                </c:pt>
                <c:pt idx="211">
                  <c:v>-9.561853955920121</c:v>
                </c:pt>
                <c:pt idx="212">
                  <c:v>-2.4504411123086527</c:v>
                </c:pt>
                <c:pt idx="213">
                  <c:v>-9.8805703434646688</c:v>
                </c:pt>
                <c:pt idx="214">
                  <c:v>-1.9348065625600199</c:v>
                </c:pt>
                <c:pt idx="215">
                  <c:v>-1.0389133974339018</c:v>
                </c:pt>
                <c:pt idx="216">
                  <c:v>22.584610860067158</c:v>
                </c:pt>
                <c:pt idx="217">
                  <c:v>-4.8123411204887141</c:v>
                </c:pt>
                <c:pt idx="218">
                  <c:v>-2.5563630600039033</c:v>
                </c:pt>
                <c:pt idx="219">
                  <c:v>-7.6895565555759511</c:v>
                </c:pt>
                <c:pt idx="220">
                  <c:v>3.721557312474431</c:v>
                </c:pt>
                <c:pt idx="221">
                  <c:v>7.5253174981514519</c:v>
                </c:pt>
                <c:pt idx="222">
                  <c:v>2.0722587589616097</c:v>
                </c:pt>
                <c:pt idx="223">
                  <c:v>-6.9570285387336241</c:v>
                </c:pt>
                <c:pt idx="224">
                  <c:v>-7.039870044095224</c:v>
                </c:pt>
                <c:pt idx="225">
                  <c:v>-2.4887867679925506</c:v>
                </c:pt>
                <c:pt idx="226">
                  <c:v>-4.889658985921848</c:v>
                </c:pt>
                <c:pt idx="227">
                  <c:v>9.8620575536345108</c:v>
                </c:pt>
                <c:pt idx="228">
                  <c:v>-1.6513321621699362</c:v>
                </c:pt>
                <c:pt idx="229">
                  <c:v>12.903850753623743</c:v>
                </c:pt>
                <c:pt idx="230">
                  <c:v>-3.4187155463641163</c:v>
                </c:pt>
                <c:pt idx="231">
                  <c:v>17.253399560872218</c:v>
                </c:pt>
                <c:pt idx="232">
                  <c:v>3.2567867802619048</c:v>
                </c:pt>
                <c:pt idx="233">
                  <c:v>-2.9033373349975626</c:v>
                </c:pt>
                <c:pt idx="234">
                  <c:v>1.515026145333124</c:v>
                </c:pt>
                <c:pt idx="235">
                  <c:v>-0.70040963841719872</c:v>
                </c:pt>
                <c:pt idx="236">
                  <c:v>-8.3880841320824402</c:v>
                </c:pt>
                <c:pt idx="237">
                  <c:v>-3.6683712132294524</c:v>
                </c:pt>
                <c:pt idx="238">
                  <c:v>-0.57442055155498117</c:v>
                </c:pt>
                <c:pt idx="239">
                  <c:v>-2.5905411799640135</c:v>
                </c:pt>
                <c:pt idx="240">
                  <c:v>2.125085772517636</c:v>
                </c:pt>
                <c:pt idx="241">
                  <c:v>-10.615887343385168</c:v>
                </c:pt>
                <c:pt idx="242">
                  <c:v>-3.2353335740572007</c:v>
                </c:pt>
                <c:pt idx="243">
                  <c:v>-9.1737189301756104</c:v>
                </c:pt>
                <c:pt idx="244">
                  <c:v>0.41906034628682498</c:v>
                </c:pt>
                <c:pt idx="245">
                  <c:v>-8.3880841320824402</c:v>
                </c:pt>
                <c:pt idx="246">
                  <c:v>13.448264117672242</c:v>
                </c:pt>
                <c:pt idx="247">
                  <c:v>-13.586133201045655</c:v>
                </c:pt>
                <c:pt idx="248">
                  <c:v>-21.236979071200466</c:v>
                </c:pt>
                <c:pt idx="249">
                  <c:v>-5.4247905172294217</c:v>
                </c:pt>
                <c:pt idx="250">
                  <c:v>16.302115700072221</c:v>
                </c:pt>
                <c:pt idx="251">
                  <c:v>-3.541101754222904</c:v>
                </c:pt>
                <c:pt idx="252">
                  <c:v>-2.5825337415687066</c:v>
                </c:pt>
                <c:pt idx="253">
                  <c:v>-0.15553260522951007</c:v>
                </c:pt>
                <c:pt idx="254">
                  <c:v>-2.9719084398001403</c:v>
                </c:pt>
                <c:pt idx="255">
                  <c:v>17.54611427008345</c:v>
                </c:pt>
                <c:pt idx="256">
                  <c:v>20.105426866015279</c:v>
                </c:pt>
                <c:pt idx="257">
                  <c:v>3.9470923640349915</c:v>
                </c:pt>
                <c:pt idx="258">
                  <c:v>46.639699074694803</c:v>
                </c:pt>
                <c:pt idx="259">
                  <c:v>-0.76276600619680934</c:v>
                </c:pt>
                <c:pt idx="260">
                  <c:v>-6.0231530055827207</c:v>
                </c:pt>
                <c:pt idx="261">
                  <c:v>-0.57027157759193869</c:v>
                </c:pt>
                <c:pt idx="262">
                  <c:v>3.9470923640349915</c:v>
                </c:pt>
                <c:pt idx="263">
                  <c:v>-3.414687710275139</c:v>
                </c:pt>
                <c:pt idx="264">
                  <c:v>-12.651452199554626</c:v>
                </c:pt>
                <c:pt idx="265">
                  <c:v>3.0787406179807606</c:v>
                </c:pt>
                <c:pt idx="266">
                  <c:v>22.468258103940144</c:v>
                </c:pt>
                <c:pt idx="267">
                  <c:v>4.3347112108631949</c:v>
                </c:pt>
                <c:pt idx="268">
                  <c:v>-3.8527980029272015</c:v>
                </c:pt>
                <c:pt idx="269">
                  <c:v>-23.130486115774701</c:v>
                </c:pt>
                <c:pt idx="270">
                  <c:v>-1.4949293908692383</c:v>
                </c:pt>
                <c:pt idx="271">
                  <c:v>-2.3104986936022307</c:v>
                </c:pt>
                <c:pt idx="272">
                  <c:v>5.7635167134015433</c:v>
                </c:pt>
                <c:pt idx="273">
                  <c:v>-5.6576400051126967</c:v>
                </c:pt>
                <c:pt idx="274">
                  <c:v>9.6431286744722655</c:v>
                </c:pt>
                <c:pt idx="275">
                  <c:v>-3.64007597912655</c:v>
                </c:pt>
                <c:pt idx="276">
                  <c:v>-14.112368299307974</c:v>
                </c:pt>
                <c:pt idx="277">
                  <c:v>-3.9371053751959195</c:v>
                </c:pt>
                <c:pt idx="278">
                  <c:v>5.121158924009805</c:v>
                </c:pt>
                <c:pt idx="279">
                  <c:v>-6.4266334758646479</c:v>
                </c:pt>
                <c:pt idx="280">
                  <c:v>-4.6000977675548604</c:v>
                </c:pt>
                <c:pt idx="281">
                  <c:v>-1.9454064986271007</c:v>
                </c:pt>
                <c:pt idx="282">
                  <c:v>-3.1606986751733501</c:v>
                </c:pt>
              </c:numCache>
            </c:numRef>
          </c:yVal>
          <c:smooth val="0"/>
          <c:extLst>
            <c:ext xmlns:c16="http://schemas.microsoft.com/office/drawing/2014/chart" uri="{C3380CC4-5D6E-409C-BE32-E72D297353CC}">
              <c16:uniqueId val="{00000001-F0B0-2141-882A-CACE2A734E56}"/>
            </c:ext>
          </c:extLst>
        </c:ser>
        <c:dLbls>
          <c:showLegendKey val="0"/>
          <c:showVal val="0"/>
          <c:showCatName val="0"/>
          <c:showSerName val="0"/>
          <c:showPercent val="0"/>
          <c:showBubbleSize val="0"/>
        </c:dLbls>
        <c:axId val="451883360"/>
        <c:axId val="451834304"/>
      </c:scatterChart>
      <c:valAx>
        <c:axId val="451883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t>Predicted Values</a:t>
                </a:r>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834304"/>
        <c:crosses val="autoZero"/>
        <c:crossBetween val="midCat"/>
      </c:valAx>
      <c:valAx>
        <c:axId val="451834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Residuals (Observed - Predicted)</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8833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numDim type="val">
        <cx:f>Sheet1!$A$5:$A$287</cx:f>
        <cx:lvl ptCount="283" formatCode="General">
          <cx:pt idx="0">12</cx:pt>
          <cx:pt idx="1">37</cx:pt>
          <cx:pt idx="2">25</cx:pt>
          <cx:pt idx="3">54</cx:pt>
          <cx:pt idx="4">31</cx:pt>
          <cx:pt idx="5">2</cx:pt>
          <cx:pt idx="6">16</cx:pt>
          <cx:pt idx="7">79</cx:pt>
          <cx:pt idx="8">30</cx:pt>
          <cx:pt idx="9">10</cx:pt>
          <cx:pt idx="10">27</cx:pt>
          <cx:pt idx="11">54</cx:pt>
          <cx:pt idx="12">107</cx:pt>
          <cx:pt idx="13">9</cx:pt>
          <cx:pt idx="14">91</cx:pt>
          <cx:pt idx="15">71</cx:pt>
          <cx:pt idx="16">102</cx:pt>
          <cx:pt idx="17">2</cx:pt>
          <cx:pt idx="18">31</cx:pt>
          <cx:pt idx="19">57</cx:pt>
          <cx:pt idx="20">0</cx:pt>
          <cx:pt idx="21">82</cx:pt>
          <cx:pt idx="22">18</cx:pt>
          <cx:pt idx="23">68</cx:pt>
          <cx:pt idx="24">11</cx:pt>
          <cx:pt idx="25">18</cx:pt>
          <cx:pt idx="26">10</cx:pt>
          <cx:pt idx="27">28</cx:pt>
          <cx:pt idx="28">0</cx:pt>
          <cx:pt idx="29">8</cx:pt>
          <cx:pt idx="30">37</cx:pt>
          <cx:pt idx="31">118</cx:pt>
          <cx:pt idx="32">105</cx:pt>
          <cx:pt idx="33">64</cx:pt>
          <cx:pt idx="34">63</cx:pt>
          <cx:pt idx="35">0</cx:pt>
          <cx:pt idx="36">2</cx:pt>
          <cx:pt idx="37">54</cx:pt>
          <cx:pt idx="38">22</cx:pt>
          <cx:pt idx="39">28</cx:pt>
          <cx:pt idx="40">87</cx:pt>
          <cx:pt idx="41">2</cx:pt>
          <cx:pt idx="42">100</cx:pt>
          <cx:pt idx="43">8</cx:pt>
          <cx:pt idx="44">34</cx:pt>
          <cx:pt idx="45">12</cx:pt>
          <cx:pt idx="46">1</cx:pt>
          <cx:pt idx="47">59</cx:pt>
          <cx:pt idx="48">24</cx:pt>
          <cx:pt idx="49">9</cx:pt>
          <cx:pt idx="50">35</cx:pt>
          <cx:pt idx="51">2</cx:pt>
          <cx:pt idx="52">81</cx:pt>
          <cx:pt idx="53">0</cx:pt>
          <cx:pt idx="54">22</cx:pt>
          <cx:pt idx="55">94</cx:pt>
          <cx:pt idx="56">55</cx:pt>
          <cx:pt idx="57">9</cx:pt>
          <cx:pt idx="58">7</cx:pt>
          <cx:pt idx="59">16</cx:pt>
          <cx:pt idx="60">107</cx:pt>
          <cx:pt idx="61">37</cx:pt>
          <cx:pt idx="62">112</cx:pt>
          <cx:pt idx="63">35</cx:pt>
          <cx:pt idx="64">86</cx:pt>
          <cx:pt idx="65">0</cx:pt>
          <cx:pt idx="66">3</cx:pt>
          <cx:pt idx="67">117</cx:pt>
          <cx:pt idx="68">20</cx:pt>
          <cx:pt idx="69">23</cx:pt>
          <cx:pt idx="70">80</cx:pt>
          <cx:pt idx="71">31</cx:pt>
          <cx:pt idx="72">77</cx:pt>
          <cx:pt idx="73">18</cx:pt>
          <cx:pt idx="74">15</cx:pt>
          <cx:pt idx="75">12</cx:pt>
          <cx:pt idx="76">66</cx:pt>
          <cx:pt idx="77">21</cx:pt>
          <cx:pt idx="78">133</cx:pt>
          <cx:pt idx="79">108</cx:pt>
          <cx:pt idx="80">66</cx:pt>
          <cx:pt idx="81">183</cx:pt>
          <cx:pt idx="82">106</cx:pt>
          <cx:pt idx="83">1</cx:pt>
          <cx:pt idx="84">38</cx:pt>
          <cx:pt idx="85">128</cx:pt>
          <cx:pt idx="86">23</cx:pt>
          <cx:pt idx="87">0</cx:pt>
          <cx:pt idx="88">6</cx:pt>
          <cx:pt idx="89">7</cx:pt>
          <cx:pt idx="90">15</cx:pt>
          <cx:pt idx="91">37</cx:pt>
          <cx:pt idx="92">77</cx:pt>
          <cx:pt idx="93">26</cx:pt>
          <cx:pt idx="94">0</cx:pt>
          <cx:pt idx="95">31</cx:pt>
          <cx:pt idx="96">22</cx:pt>
          <cx:pt idx="97">22</cx:pt>
          <cx:pt idx="98">58</cx:pt>
          <cx:pt idx="99">43</cx:pt>
          <cx:pt idx="100">11</cx:pt>
          <cx:pt idx="101">2</cx:pt>
          <cx:pt idx="102">102</cx:pt>
          <cx:pt idx="103">31</cx:pt>
          <cx:pt idx="104">2</cx:pt>
          <cx:pt idx="105">115</cx:pt>
          <cx:pt idx="106">14</cx:pt>
          <cx:pt idx="107">68</cx:pt>
          <cx:pt idx="108">61</cx:pt>
          <cx:pt idx="109">100</cx:pt>
          <cx:pt idx="110">68</cx:pt>
          <cx:pt idx="111">115</cx:pt>
          <cx:pt idx="112">0</cx:pt>
          <cx:pt idx="113">86</cx:pt>
          <cx:pt idx="114">99</cx:pt>
          <cx:pt idx="115">19</cx:pt>
          <cx:pt idx="116">31</cx:pt>
          <cx:pt idx="117">0</cx:pt>
          <cx:pt idx="118">123</cx:pt>
          <cx:pt idx="119">78</cx:pt>
          <cx:pt idx="120">6</cx:pt>
          <cx:pt idx="121">2</cx:pt>
          <cx:pt idx="122">82</cx:pt>
          <cx:pt idx="123">136</cx:pt>
          <cx:pt idx="124">48</cx:pt>
          <cx:pt idx="125">5</cx:pt>
          <cx:pt idx="126">0</cx:pt>
          <cx:pt idx="127">40</cx:pt>
          <cx:pt idx="128">1</cx:pt>
          <cx:pt idx="129">13</cx:pt>
          <cx:pt idx="130">2</cx:pt>
          <cx:pt idx="131">62</cx:pt>
          <cx:pt idx="132">127</cx:pt>
          <cx:pt idx="133">22</cx:pt>
          <cx:pt idx="134">49</cx:pt>
          <cx:pt idx="135">53</cx:pt>
          <cx:pt idx="136">66</cx:pt>
          <cx:pt idx="137">139</cx:pt>
          <cx:pt idx="138">9</cx:pt>
          <cx:pt idx="139">4</cx:pt>
          <cx:pt idx="140">3</cx:pt>
          <cx:pt idx="141">8</cx:pt>
          <cx:pt idx="142">107</cx:pt>
          <cx:pt idx="143">46</cx:pt>
          <cx:pt idx="144">33</cx:pt>
          <cx:pt idx="145">33</cx:pt>
          <cx:pt idx="146">44</cx:pt>
          <cx:pt idx="147">38</cx:pt>
          <cx:pt idx="148">3</cx:pt>
          <cx:pt idx="149">1</cx:pt>
          <cx:pt idx="150">1</cx:pt>
          <cx:pt idx="151">23</cx:pt>
          <cx:pt idx="152">25</cx:pt>
          <cx:pt idx="153">11</cx:pt>
          <cx:pt idx="154">12</cx:pt>
          <cx:pt idx="155">77</cx:pt>
          <cx:pt idx="156">138</cx:pt>
          <cx:pt idx="157">7</cx:pt>
          <cx:pt idx="158">91</cx:pt>
          <cx:pt idx="159">59</cx:pt>
          <cx:pt idx="160">117</cx:pt>
          <cx:pt idx="161">106</cx:pt>
          <cx:pt idx="162">8</cx:pt>
          <cx:pt idx="163">85</cx:pt>
          <cx:pt idx="164">9</cx:pt>
          <cx:pt idx="165">154</cx:pt>
          <cx:pt idx="166">45</cx:pt>
          <cx:pt idx="167">65</cx:pt>
          <cx:pt idx="168">122</cx:pt>
          <cx:pt idx="169">8</cx:pt>
          <cx:pt idx="170">55</cx:pt>
          <cx:pt idx="171">81</cx:pt>
          <cx:pt idx="172">0</cx:pt>
          <cx:pt idx="173">76</cx:pt>
          <cx:pt idx="174">96</cx:pt>
          <cx:pt idx="175">5</cx:pt>
          <cx:pt idx="176">32</cx:pt>
          <cx:pt idx="177">87</cx:pt>
          <cx:pt idx="178">11</cx:pt>
          <cx:pt idx="179">3</cx:pt>
          <cx:pt idx="180">111</cx:pt>
          <cx:pt idx="181">82</cx:pt>
          <cx:pt idx="182">4</cx:pt>
          <cx:pt idx="183">3</cx:pt>
          <cx:pt idx="184">131</cx:pt>
          <cx:pt idx="185">110</cx:pt>
          <cx:pt idx="186">0</cx:pt>
          <cx:pt idx="187">92</cx:pt>
          <cx:pt idx="188">28</cx:pt>
          <cx:pt idx="189">21</cx:pt>
          <cx:pt idx="190">39</cx:pt>
          <cx:pt idx="191">121</cx:pt>
          <cx:pt idx="192">29</cx:pt>
          <cx:pt idx="193">113</cx:pt>
          <cx:pt idx="194">112</cx:pt>
          <cx:pt idx="195">46</cx:pt>
          <cx:pt idx="196">160</cx:pt>
          <cx:pt idx="197">75</cx:pt>
          <cx:pt idx="198">36</cx:pt>
          <cx:pt idx="199">129</cx:pt>
          <cx:pt idx="200">75</cx:pt>
          <cx:pt idx="201">45</cx:pt>
          <cx:pt idx="202">71</cx:pt>
          <cx:pt idx="203">140</cx:pt>
          <cx:pt idx="204">157</cx:pt>
          <cx:pt idx="205">107</cx:pt>
          <cx:pt idx="206">16</cx:pt>
          <cx:pt idx="207">33</cx:pt>
          <cx:pt idx="208">3</cx:pt>
          <cx:pt idx="209">104</cx:pt>
          <cx:pt idx="210">46</cx:pt>
          <cx:pt idx="211">45</cx:pt>
          <cx:pt idx="212">43</cx:pt>
          <cx:pt idx="213">60</cx:pt>
          <cx:pt idx="214">44</cx:pt>
          <cx:pt idx="215">116</cx:pt>
          <cx:pt idx="216">123</cx:pt>
          <cx:pt idx="217">7</cx:pt>
          <cx:pt idx="218">20</cx:pt>
          <cx:pt idx="219">18</cx:pt>
          <cx:pt idx="220">82</cx:pt>
          <cx:pt idx="221">77</cx:pt>
          <cx:pt idx="222">67</cx:pt>
          <cx:pt idx="223">72</cx:pt>
          <cx:pt idx="224">66</cx:pt>
          <cx:pt idx="225">26</cx:pt>
          <cx:pt idx="226">34</cx:pt>
          <cx:pt idx="227">1</cx:pt>
          <cx:pt idx="228">120</cx:pt>
          <cx:pt idx="229">114</cx:pt>
          <cx:pt idx="230">4</cx:pt>
          <cx:pt idx="231">0</cx:pt>
          <cx:pt idx="232">85</cx:pt>
          <cx:pt idx="233">16</cx:pt>
          <cx:pt idx="234">78</cx:pt>
          <cx:pt idx="235">89</cx:pt>
          <cx:pt idx="236">51</cx:pt>
          <cx:pt idx="237">15</cx:pt>
          <cx:pt idx="238">9</cx:pt>
          <cx:pt idx="239">21</cx:pt>
          <cx:pt idx="240">89</cx:pt>
          <cx:pt idx="241">63</cx:pt>
          <cx:pt idx="242">56</cx:pt>
          <cx:pt idx="243">66</cx:pt>
          <cx:pt idx="244">7</cx:pt>
          <cx:pt idx="245">51</cx:pt>
          <cx:pt idx="246">0</cx:pt>
          <cx:pt idx="247">65</cx:pt>
          <cx:pt idx="248">8</cx:pt>
          <cx:pt idx="249">18</cx:pt>
          <cx:pt idx="250">0</cx:pt>
          <cx:pt idx="251">16</cx:pt>
          <cx:pt idx="252">17</cx:pt>
          <cx:pt idx="253">9</cx:pt>
          <cx:pt idx="254">5</cx:pt>
          <cx:pt idx="255">113</cx:pt>
          <cx:pt idx="256">113</cx:pt>
          <cx:pt idx="257">4</cx:pt>
          <cx:pt idx="258">166</cx:pt>
          <cx:pt idx="259">8</cx:pt>
          <cx:pt idx="260">11</cx:pt>
          <cx:pt idx="261">36</cx:pt>
          <cx:pt idx="262">4</cx:pt>
          <cx:pt idx="263">31</cx:pt>
          <cx:pt idx="264">54</cx:pt>
          <cx:pt idx="265">4</cx:pt>
          <cx:pt idx="266">122</cx:pt>
          <cx:pt idx="267">3</cx:pt>
          <cx:pt idx="268">56</cx:pt>
          <cx:pt idx="269">85</cx:pt>
          <cx:pt idx="270">55</cx:pt>
          <cx:pt idx="271">16</cx:pt>
          <cx:pt idx="272">103</cx:pt>
          <cx:pt idx="273">95</cx:pt>
          <cx:pt idx="274">0</cx:pt>
          <cx:pt idx="275">88</cx:pt>
          <cx:pt idx="276">101</cx:pt>
          <cx:pt idx="277">51</cx:pt>
          <cx:pt idx="278">117</cx:pt>
          <cx:pt idx="279">54</cx:pt>
          <cx:pt idx="280">24</cx:pt>
          <cx:pt idx="281">14</cx:pt>
          <cx:pt idx="282">20</cx:pt>
        </cx:lvl>
      </cx:numDim>
    </cx:data>
  </cx:chartData>
  <cx:chart>
    <cx:title pos="t" align="ctr" overlay="0">
      <cx:tx>
        <cx:txData>
          <cx:v>Distribution of Kohli's Runs in ODI Matches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Distribution of Kohli's Runs in ODI Matches</a:t>
          </a:r>
        </a:p>
      </cx:txPr>
    </cx:title>
    <cx:plotArea>
      <cx:plotAreaRegion>
        <cx:series layoutId="clusteredColumn" uniqueId="{5A127DDE-549E-8E46-B8AC-C8E55CFF1186}">
          <cx:tx>
            <cx:txData>
              <cx:f>Sheet1!$A$4</cx:f>
              <cx:v>Runs</cx:v>
            </cx:txData>
          </cx:tx>
          <cx:dataPt idx="0"/>
          <cx:dataLabels pos="ctr">
            <cx:visibility seriesName="0" categoryName="0" value="1"/>
            <cx:separator>, </cx:separator>
          </cx:dataLabels>
          <cx:dataId val="0"/>
          <cx:layoutPr>
            <cx:binning intervalClosed="r" overflow="150">
              <cx:binSize val="30"/>
            </cx:binning>
          </cx:layoutPr>
        </cx:series>
      </cx:plotAreaRegion>
      <cx:axis id="0">
        <cx:catScaling gapWidth="0"/>
        <cx:title>
          <cx:tx>
            <cx:txData>
              <cx:v>Score Intervals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Aptos Narrow" panose="02110004020202020204"/>
                </a:rPr>
                <a:t>Score Intervals</a:t>
              </a:r>
            </a:p>
          </cx:txPr>
        </cx:title>
        <cx:tickLabels/>
      </cx:axis>
      <cx:axis id="1">
        <cx:valScaling/>
        <cx:title>
          <cx:tx>
            <cx:txData>
              <cx:v>Count of Innings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Aptos Narrow" panose="02110004020202020204"/>
                </a:rPr>
                <a:t>Count of Innings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7.svg" /><Relationship Id="rId3" Type="http://schemas.openxmlformats.org/officeDocument/2006/relationships/image" Target="../media/image12.png" /><Relationship Id="rId7" Type="http://schemas.openxmlformats.org/officeDocument/2006/relationships/image" Target="../media/image16.png" /><Relationship Id="rId2" Type="http://schemas.openxmlformats.org/officeDocument/2006/relationships/image" Target="../media/image11.svg" /><Relationship Id="rId1" Type="http://schemas.openxmlformats.org/officeDocument/2006/relationships/image" Target="../media/image10.png" /><Relationship Id="rId6" Type="http://schemas.openxmlformats.org/officeDocument/2006/relationships/image" Target="../media/image15.svg" /><Relationship Id="rId5" Type="http://schemas.openxmlformats.org/officeDocument/2006/relationships/image" Target="../media/image14.png" /><Relationship Id="rId10" Type="http://schemas.openxmlformats.org/officeDocument/2006/relationships/image" Target="../media/image19.svg" /><Relationship Id="rId4" Type="http://schemas.openxmlformats.org/officeDocument/2006/relationships/image" Target="../media/image13.svg" /><Relationship Id="rId9" Type="http://schemas.openxmlformats.org/officeDocument/2006/relationships/image" Target="../media/image18.png" /></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 /><Relationship Id="rId3" Type="http://schemas.openxmlformats.org/officeDocument/2006/relationships/image" Target="../media/image12.png" /><Relationship Id="rId7" Type="http://schemas.openxmlformats.org/officeDocument/2006/relationships/image" Target="../media/image16.png" /><Relationship Id="rId2" Type="http://schemas.openxmlformats.org/officeDocument/2006/relationships/image" Target="../media/image11.svg" /><Relationship Id="rId1" Type="http://schemas.openxmlformats.org/officeDocument/2006/relationships/image" Target="../media/image10.png" /><Relationship Id="rId6" Type="http://schemas.openxmlformats.org/officeDocument/2006/relationships/image" Target="../media/image15.svg" /><Relationship Id="rId5" Type="http://schemas.openxmlformats.org/officeDocument/2006/relationships/image" Target="../media/image14.png" /><Relationship Id="rId10" Type="http://schemas.openxmlformats.org/officeDocument/2006/relationships/image" Target="../media/image19.svg" /><Relationship Id="rId4" Type="http://schemas.openxmlformats.org/officeDocument/2006/relationships/image" Target="../media/image13.svg" /><Relationship Id="rId9" Type="http://schemas.openxmlformats.org/officeDocument/2006/relationships/image" Target="../media/image18.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B26EA-BDA0-4039-B789-1159FBEC1421}"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FFCE75B5-5AFB-45D8-9A8B-3377D72E56C0}">
      <dgm:prSet/>
      <dgm:spPr/>
      <dgm:t>
        <a:bodyPr/>
        <a:lstStyle/>
        <a:p>
          <a:pPr>
            <a:lnSpc>
              <a:spcPct val="100000"/>
            </a:lnSpc>
            <a:defRPr b="1"/>
          </a:pPr>
          <a:r>
            <a:rPr lang="en-US" b="1"/>
            <a:t>Highlight the Batting Trends</a:t>
          </a:r>
          <a:endParaRPr lang="en-US"/>
        </a:p>
      </dgm:t>
    </dgm:pt>
    <dgm:pt modelId="{5CC3B08A-B86A-44B2-B0D8-F2F3EACE1A73}" type="parTrans" cxnId="{AAB71146-6A98-448B-A3F9-24B0FDA818AE}">
      <dgm:prSet/>
      <dgm:spPr/>
      <dgm:t>
        <a:bodyPr/>
        <a:lstStyle/>
        <a:p>
          <a:endParaRPr lang="en-US"/>
        </a:p>
      </dgm:t>
    </dgm:pt>
    <dgm:pt modelId="{A703C7F9-370B-4C52-BCC8-59C258725363}" type="sibTrans" cxnId="{AAB71146-6A98-448B-A3F9-24B0FDA818AE}">
      <dgm:prSet/>
      <dgm:spPr/>
      <dgm:t>
        <a:bodyPr/>
        <a:lstStyle/>
        <a:p>
          <a:endParaRPr lang="en-US"/>
        </a:p>
      </dgm:t>
    </dgm:pt>
    <dgm:pt modelId="{AF07EC6E-706D-4730-A4F1-F4F65CF769BB}">
      <dgm:prSet/>
      <dgm:spPr/>
      <dgm:t>
        <a:bodyPr/>
        <a:lstStyle/>
        <a:p>
          <a:pPr>
            <a:lnSpc>
              <a:spcPct val="100000"/>
            </a:lnSpc>
            <a:defRPr b="1"/>
          </a:pPr>
          <a:r>
            <a:rPr lang="en-US"/>
            <a:t>Kohli excels at Position 3 with the highest Batting Average (61.4) and significant Runs (11,785).</a:t>
          </a:r>
        </a:p>
      </dgm:t>
    </dgm:pt>
    <dgm:pt modelId="{A1FB8584-5565-4DE6-ABAF-C7B2CA2D8D9A}" type="parTrans" cxnId="{99DC14E0-0022-4E35-89B2-C999377EDB75}">
      <dgm:prSet/>
      <dgm:spPr/>
      <dgm:t>
        <a:bodyPr/>
        <a:lstStyle/>
        <a:p>
          <a:endParaRPr lang="en-US"/>
        </a:p>
      </dgm:t>
    </dgm:pt>
    <dgm:pt modelId="{098F05F8-542F-4572-97DD-51759BD7E73B}" type="sibTrans" cxnId="{99DC14E0-0022-4E35-89B2-C999377EDB75}">
      <dgm:prSet/>
      <dgm:spPr/>
      <dgm:t>
        <a:bodyPr/>
        <a:lstStyle/>
        <a:p>
          <a:endParaRPr lang="en-US"/>
        </a:p>
      </dgm:t>
    </dgm:pt>
    <dgm:pt modelId="{779A4F67-9F82-4E4B-8AB7-B24BE9D44F51}">
      <dgm:prSet/>
      <dgm:spPr/>
      <dgm:t>
        <a:bodyPr/>
        <a:lstStyle/>
        <a:p>
          <a:pPr>
            <a:lnSpc>
              <a:spcPct val="100000"/>
            </a:lnSpc>
          </a:pPr>
          <a:r>
            <a:rPr lang="en-US"/>
            <a:t>His performance across batting positions shows remarkable consistency and adaptability.</a:t>
          </a:r>
        </a:p>
      </dgm:t>
    </dgm:pt>
    <dgm:pt modelId="{A4F4DF31-6CB0-424A-8316-A036F07EDC5B}" type="parTrans" cxnId="{6CDB44C0-7FF3-4841-9B99-4A57644E7095}">
      <dgm:prSet/>
      <dgm:spPr/>
      <dgm:t>
        <a:bodyPr/>
        <a:lstStyle/>
        <a:p>
          <a:endParaRPr lang="en-US"/>
        </a:p>
      </dgm:t>
    </dgm:pt>
    <dgm:pt modelId="{A91C36C7-2BCA-4C75-ADF4-5FE3E1F42411}" type="sibTrans" cxnId="{6CDB44C0-7FF3-4841-9B99-4A57644E7095}">
      <dgm:prSet/>
      <dgm:spPr/>
      <dgm:t>
        <a:bodyPr/>
        <a:lstStyle/>
        <a:p>
          <a:endParaRPr lang="en-US"/>
        </a:p>
      </dgm:t>
    </dgm:pt>
    <dgm:pt modelId="{9AC2C9C9-8178-4638-A3B6-46063FA27FDC}">
      <dgm:prSet/>
      <dgm:spPr/>
      <dgm:t>
        <a:bodyPr/>
        <a:lstStyle/>
        <a:p>
          <a:pPr>
            <a:lnSpc>
              <a:spcPct val="100000"/>
            </a:lnSpc>
            <a:defRPr b="1"/>
          </a:pPr>
          <a:r>
            <a:rPr lang="en-US" b="1"/>
            <a:t>Strike Rate Insights</a:t>
          </a:r>
          <a:endParaRPr lang="en-US"/>
        </a:p>
      </dgm:t>
    </dgm:pt>
    <dgm:pt modelId="{ECB31088-DA66-469E-B539-BC7C40250A7F}" type="parTrans" cxnId="{DFFDE79B-BB54-4FA6-A0DC-4B3796DD7F0E}">
      <dgm:prSet/>
      <dgm:spPr/>
      <dgm:t>
        <a:bodyPr/>
        <a:lstStyle/>
        <a:p>
          <a:endParaRPr lang="en-US"/>
        </a:p>
      </dgm:t>
    </dgm:pt>
    <dgm:pt modelId="{8B7C7DFA-716A-414F-80B9-76CDA8E24EAD}" type="sibTrans" cxnId="{DFFDE79B-BB54-4FA6-A0DC-4B3796DD7F0E}">
      <dgm:prSet/>
      <dgm:spPr/>
      <dgm:t>
        <a:bodyPr/>
        <a:lstStyle/>
        <a:p>
          <a:endParaRPr lang="en-US"/>
        </a:p>
      </dgm:t>
    </dgm:pt>
    <dgm:pt modelId="{09EF458E-08F8-4B75-A112-5254409FC509}">
      <dgm:prSet/>
      <dgm:spPr/>
      <dgm:t>
        <a:bodyPr/>
        <a:lstStyle/>
        <a:p>
          <a:pPr>
            <a:lnSpc>
              <a:spcPct val="100000"/>
            </a:lnSpc>
          </a:pPr>
          <a:r>
            <a:rPr lang="en-US"/>
            <a:t>Strike Rates vary across batting positions and against opponents, indicating situational awareness and his ability to adapt the playing style.</a:t>
          </a:r>
        </a:p>
      </dgm:t>
    </dgm:pt>
    <dgm:pt modelId="{9723B615-5C51-4E59-9691-65CE27C13BD0}" type="parTrans" cxnId="{AF610F0B-57F7-47A5-9A58-E6F14520F9A5}">
      <dgm:prSet/>
      <dgm:spPr/>
      <dgm:t>
        <a:bodyPr/>
        <a:lstStyle/>
        <a:p>
          <a:endParaRPr lang="en-US"/>
        </a:p>
      </dgm:t>
    </dgm:pt>
    <dgm:pt modelId="{A6447A63-DC84-4BBE-A400-3E62AEE353F8}" type="sibTrans" cxnId="{AF610F0B-57F7-47A5-9A58-E6F14520F9A5}">
      <dgm:prSet/>
      <dgm:spPr/>
      <dgm:t>
        <a:bodyPr/>
        <a:lstStyle/>
        <a:p>
          <a:endParaRPr lang="en-US"/>
        </a:p>
      </dgm:t>
    </dgm:pt>
    <dgm:pt modelId="{5B68A77E-B2F1-4BC3-A851-135BB2F3926B}">
      <dgm:prSet/>
      <dgm:spPr/>
      <dgm:t>
        <a:bodyPr/>
        <a:lstStyle/>
        <a:p>
          <a:pPr>
            <a:lnSpc>
              <a:spcPct val="100000"/>
            </a:lnSpc>
          </a:pPr>
          <a:r>
            <a:rPr lang="en-US"/>
            <a:t>Higher strike rates are recorded at Home (96.7) compared to Away matches (90.81).</a:t>
          </a:r>
        </a:p>
      </dgm:t>
    </dgm:pt>
    <dgm:pt modelId="{ED60061E-D66A-466D-B0F3-0BD9C7E43916}" type="parTrans" cxnId="{E3E9DC52-E60A-4F8E-8218-2686B73A8BF7}">
      <dgm:prSet/>
      <dgm:spPr/>
      <dgm:t>
        <a:bodyPr/>
        <a:lstStyle/>
        <a:p>
          <a:endParaRPr lang="en-US"/>
        </a:p>
      </dgm:t>
    </dgm:pt>
    <dgm:pt modelId="{D32644E3-3FBE-4A0B-92B5-2478CF4F662B}" type="sibTrans" cxnId="{E3E9DC52-E60A-4F8E-8218-2686B73A8BF7}">
      <dgm:prSet/>
      <dgm:spPr/>
      <dgm:t>
        <a:bodyPr/>
        <a:lstStyle/>
        <a:p>
          <a:endParaRPr lang="en-US"/>
        </a:p>
      </dgm:t>
    </dgm:pt>
    <dgm:pt modelId="{FE527701-EADB-4FA1-BA34-F6ECD11103A3}">
      <dgm:prSet/>
      <dgm:spPr/>
      <dgm:t>
        <a:bodyPr/>
        <a:lstStyle/>
        <a:p>
          <a:pPr>
            <a:lnSpc>
              <a:spcPct val="100000"/>
            </a:lnSpc>
            <a:defRPr b="1"/>
          </a:pPr>
          <a:r>
            <a:rPr lang="en-US" b="1"/>
            <a:t>Key Observations from Opposition Analysis</a:t>
          </a:r>
          <a:endParaRPr lang="en-US"/>
        </a:p>
      </dgm:t>
    </dgm:pt>
    <dgm:pt modelId="{788A4F5B-D83E-48AE-AE52-ACDF14227EFB}" type="parTrans" cxnId="{3540E696-D893-4CA2-A8D2-382261954691}">
      <dgm:prSet/>
      <dgm:spPr/>
      <dgm:t>
        <a:bodyPr/>
        <a:lstStyle/>
        <a:p>
          <a:endParaRPr lang="en-US"/>
        </a:p>
      </dgm:t>
    </dgm:pt>
    <dgm:pt modelId="{B9541F2D-E84C-492A-998B-98B811AD10C6}" type="sibTrans" cxnId="{3540E696-D893-4CA2-A8D2-382261954691}">
      <dgm:prSet/>
      <dgm:spPr/>
      <dgm:t>
        <a:bodyPr/>
        <a:lstStyle/>
        <a:p>
          <a:endParaRPr lang="en-US"/>
        </a:p>
      </dgm:t>
    </dgm:pt>
    <dgm:pt modelId="{191EF3B7-2B9E-492A-8B87-FB1013BDFEB1}">
      <dgm:prSet/>
      <dgm:spPr/>
      <dgm:t>
        <a:bodyPr/>
        <a:lstStyle/>
        <a:p>
          <a:pPr>
            <a:lnSpc>
              <a:spcPct val="100000"/>
            </a:lnSpc>
          </a:pPr>
          <a:r>
            <a:rPr lang="en-US" dirty="0"/>
            <a:t>Strong performances against Bangladesh (SR: 85.7), West Indies (SR: 86.4), and Afghanistan (SR: 102.3)highlight his dominance over particular teams.</a:t>
          </a:r>
        </a:p>
      </dgm:t>
    </dgm:pt>
    <dgm:pt modelId="{4E063571-A799-42DB-A3A5-34B3CFD36A29}" type="parTrans" cxnId="{64868A98-4892-4FD2-80E1-D36216A54651}">
      <dgm:prSet/>
      <dgm:spPr/>
      <dgm:t>
        <a:bodyPr/>
        <a:lstStyle/>
        <a:p>
          <a:endParaRPr lang="en-US"/>
        </a:p>
      </dgm:t>
    </dgm:pt>
    <dgm:pt modelId="{9E01CAC7-4451-42CC-9355-7BF6B3C4A689}" type="sibTrans" cxnId="{64868A98-4892-4FD2-80E1-D36216A54651}">
      <dgm:prSet/>
      <dgm:spPr/>
      <dgm:t>
        <a:bodyPr/>
        <a:lstStyle/>
        <a:p>
          <a:endParaRPr lang="en-US"/>
        </a:p>
      </dgm:t>
    </dgm:pt>
    <dgm:pt modelId="{0FB82359-1DFE-4E49-BF23-35817492DC95}">
      <dgm:prSet/>
      <dgm:spPr/>
      <dgm:t>
        <a:bodyPr/>
        <a:lstStyle/>
        <a:p>
          <a:pPr>
            <a:lnSpc>
              <a:spcPct val="100000"/>
            </a:lnSpc>
          </a:pPr>
          <a:r>
            <a:rPr lang="en-US"/>
            <a:t>Comparatively lower averages and strike rates against England and South Africa can indicate areas for further focus.</a:t>
          </a:r>
        </a:p>
      </dgm:t>
    </dgm:pt>
    <dgm:pt modelId="{D4B3DA45-5394-4828-85B0-97413F16F87A}" type="parTrans" cxnId="{F32B1DE3-8CD2-4206-8895-83DA2BF53AC1}">
      <dgm:prSet/>
      <dgm:spPr/>
      <dgm:t>
        <a:bodyPr/>
        <a:lstStyle/>
        <a:p>
          <a:endParaRPr lang="en-US"/>
        </a:p>
      </dgm:t>
    </dgm:pt>
    <dgm:pt modelId="{9FB12F8B-6CC6-4F8F-9D0B-43B0B31E1ED5}" type="sibTrans" cxnId="{F32B1DE3-8CD2-4206-8895-83DA2BF53AC1}">
      <dgm:prSet/>
      <dgm:spPr/>
      <dgm:t>
        <a:bodyPr/>
        <a:lstStyle/>
        <a:p>
          <a:endParaRPr lang="en-US"/>
        </a:p>
      </dgm:t>
    </dgm:pt>
    <dgm:pt modelId="{EAA89FC3-5C4F-4D4D-B01A-00E3001516A9}">
      <dgm:prSet/>
      <dgm:spPr/>
      <dgm:t>
        <a:bodyPr/>
        <a:lstStyle/>
        <a:p>
          <a:pPr>
            <a:lnSpc>
              <a:spcPct val="100000"/>
            </a:lnSpc>
            <a:defRPr b="1"/>
          </a:pPr>
          <a:r>
            <a:rPr lang="en-US" b="1"/>
            <a:t>Descriptive Statistics Summary</a:t>
          </a:r>
          <a:endParaRPr lang="en-US"/>
        </a:p>
      </dgm:t>
    </dgm:pt>
    <dgm:pt modelId="{4CA86B62-5F99-4C6C-A537-3C912EFF60EA}" type="parTrans" cxnId="{F7301534-9100-43F9-AE95-24717CC74C57}">
      <dgm:prSet/>
      <dgm:spPr/>
      <dgm:t>
        <a:bodyPr/>
        <a:lstStyle/>
        <a:p>
          <a:endParaRPr lang="en-US"/>
        </a:p>
      </dgm:t>
    </dgm:pt>
    <dgm:pt modelId="{C8F58E79-D316-43EB-8846-5948AAEE26EC}" type="sibTrans" cxnId="{F7301534-9100-43F9-AE95-24717CC74C57}">
      <dgm:prSet/>
      <dgm:spPr/>
      <dgm:t>
        <a:bodyPr/>
        <a:lstStyle/>
        <a:p>
          <a:endParaRPr lang="en-US"/>
        </a:p>
      </dgm:t>
    </dgm:pt>
    <dgm:pt modelId="{7149723B-A92C-45BE-8966-3CCD885C2094}">
      <dgm:prSet/>
      <dgm:spPr/>
      <dgm:t>
        <a:bodyPr/>
        <a:lstStyle/>
        <a:p>
          <a:pPr>
            <a:lnSpc>
              <a:spcPct val="100000"/>
            </a:lnSpc>
          </a:pPr>
          <a:r>
            <a:rPr lang="en-US"/>
            <a:t>Across all matches, Kohli’s Mean Runs per Innings = 49.1, showcasing remarkable consistency.</a:t>
          </a:r>
        </a:p>
      </dgm:t>
    </dgm:pt>
    <dgm:pt modelId="{FBA5D1CB-44E9-4924-8E53-E1948595E355}" type="parTrans" cxnId="{D8F377DB-0AEA-4279-ACCD-C19699FC5F76}">
      <dgm:prSet/>
      <dgm:spPr/>
      <dgm:t>
        <a:bodyPr/>
        <a:lstStyle/>
        <a:p>
          <a:endParaRPr lang="en-US"/>
        </a:p>
      </dgm:t>
    </dgm:pt>
    <dgm:pt modelId="{1AAB833E-8BF2-48B0-BC8D-035A26A22542}" type="sibTrans" cxnId="{D8F377DB-0AEA-4279-ACCD-C19699FC5F76}">
      <dgm:prSet/>
      <dgm:spPr/>
      <dgm:t>
        <a:bodyPr/>
        <a:lstStyle/>
        <a:p>
          <a:endParaRPr lang="en-US"/>
        </a:p>
      </dgm:t>
    </dgm:pt>
    <dgm:pt modelId="{FD655C0C-869B-478F-B140-6C5203FC80BB}" type="pres">
      <dgm:prSet presAssocID="{5BAB26EA-BDA0-4039-B789-1159FBEC1421}" presName="root" presStyleCnt="0">
        <dgm:presLayoutVars>
          <dgm:dir/>
          <dgm:resizeHandles val="exact"/>
        </dgm:presLayoutVars>
      </dgm:prSet>
      <dgm:spPr/>
    </dgm:pt>
    <dgm:pt modelId="{282DB6CC-890C-42B9-A11C-83C07A5B7884}" type="pres">
      <dgm:prSet presAssocID="{FFCE75B5-5AFB-45D8-9A8B-3377D72E56C0}" presName="compNode" presStyleCnt="0"/>
      <dgm:spPr/>
    </dgm:pt>
    <dgm:pt modelId="{A445C682-9DA0-46B9-BC49-F2D513764710}" type="pres">
      <dgm:prSet presAssocID="{FFCE75B5-5AFB-45D8-9A8B-3377D72E56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A92E00DA-6E83-4936-85CC-71E94B1EA4C7}" type="pres">
      <dgm:prSet presAssocID="{FFCE75B5-5AFB-45D8-9A8B-3377D72E56C0}" presName="iconSpace" presStyleCnt="0"/>
      <dgm:spPr/>
    </dgm:pt>
    <dgm:pt modelId="{451CA6EB-354D-433A-A599-DAE5017B0F73}" type="pres">
      <dgm:prSet presAssocID="{FFCE75B5-5AFB-45D8-9A8B-3377D72E56C0}" presName="parTx" presStyleLbl="revTx" presStyleIdx="0" presStyleCnt="10">
        <dgm:presLayoutVars>
          <dgm:chMax val="0"/>
          <dgm:chPref val="0"/>
        </dgm:presLayoutVars>
      </dgm:prSet>
      <dgm:spPr/>
    </dgm:pt>
    <dgm:pt modelId="{4C18DD95-4C5D-4AB9-9D3C-6233212B30B5}" type="pres">
      <dgm:prSet presAssocID="{FFCE75B5-5AFB-45D8-9A8B-3377D72E56C0}" presName="txSpace" presStyleCnt="0"/>
      <dgm:spPr/>
    </dgm:pt>
    <dgm:pt modelId="{EA448304-99FD-4BFB-AADE-75F9361E3DFF}" type="pres">
      <dgm:prSet presAssocID="{FFCE75B5-5AFB-45D8-9A8B-3377D72E56C0}" presName="desTx" presStyleLbl="revTx" presStyleIdx="1" presStyleCnt="10">
        <dgm:presLayoutVars/>
      </dgm:prSet>
      <dgm:spPr/>
    </dgm:pt>
    <dgm:pt modelId="{4DA01CE5-0CE6-4917-945D-0401056B8F4D}" type="pres">
      <dgm:prSet presAssocID="{A703C7F9-370B-4C52-BCC8-59C258725363}" presName="sibTrans" presStyleCnt="0"/>
      <dgm:spPr/>
    </dgm:pt>
    <dgm:pt modelId="{53C06CA3-F1FD-479C-AD5B-6432608874A3}" type="pres">
      <dgm:prSet presAssocID="{AF07EC6E-706D-4730-A4F1-F4F65CF769BB}" presName="compNode" presStyleCnt="0"/>
      <dgm:spPr/>
    </dgm:pt>
    <dgm:pt modelId="{7FCAC896-0380-4D00-BD51-F03ED8439808}" type="pres">
      <dgm:prSet presAssocID="{AF07EC6E-706D-4730-A4F1-F4F65CF769B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hy"/>
        </a:ext>
      </dgm:extLst>
    </dgm:pt>
    <dgm:pt modelId="{169CA498-A2E2-4F99-8838-28005634F957}" type="pres">
      <dgm:prSet presAssocID="{AF07EC6E-706D-4730-A4F1-F4F65CF769BB}" presName="iconSpace" presStyleCnt="0"/>
      <dgm:spPr/>
    </dgm:pt>
    <dgm:pt modelId="{7FCE4466-8B96-47B1-BF63-660C92AF3B35}" type="pres">
      <dgm:prSet presAssocID="{AF07EC6E-706D-4730-A4F1-F4F65CF769BB}" presName="parTx" presStyleLbl="revTx" presStyleIdx="2" presStyleCnt="10">
        <dgm:presLayoutVars>
          <dgm:chMax val="0"/>
          <dgm:chPref val="0"/>
        </dgm:presLayoutVars>
      </dgm:prSet>
      <dgm:spPr/>
    </dgm:pt>
    <dgm:pt modelId="{6A28C1AB-60C5-4429-A01A-6EF5C368A404}" type="pres">
      <dgm:prSet presAssocID="{AF07EC6E-706D-4730-A4F1-F4F65CF769BB}" presName="txSpace" presStyleCnt="0"/>
      <dgm:spPr/>
    </dgm:pt>
    <dgm:pt modelId="{522EF166-5766-470E-A860-86745AD8628A}" type="pres">
      <dgm:prSet presAssocID="{AF07EC6E-706D-4730-A4F1-F4F65CF769BB}" presName="desTx" presStyleLbl="revTx" presStyleIdx="3" presStyleCnt="10">
        <dgm:presLayoutVars/>
      </dgm:prSet>
      <dgm:spPr/>
    </dgm:pt>
    <dgm:pt modelId="{30DD34CE-79A7-44B9-9B91-005F14520721}" type="pres">
      <dgm:prSet presAssocID="{098F05F8-542F-4572-97DD-51759BD7E73B}" presName="sibTrans" presStyleCnt="0"/>
      <dgm:spPr/>
    </dgm:pt>
    <dgm:pt modelId="{FA9A78E2-FA73-4A03-A5BF-B5F88E6F5DB1}" type="pres">
      <dgm:prSet presAssocID="{9AC2C9C9-8178-4638-A3B6-46063FA27FDC}" presName="compNode" presStyleCnt="0"/>
      <dgm:spPr/>
    </dgm:pt>
    <dgm:pt modelId="{9D63A8D6-F88D-418A-8A78-3709E4982851}" type="pres">
      <dgm:prSet presAssocID="{9AC2C9C9-8178-4638-A3B6-46063FA27FD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icket"/>
        </a:ext>
      </dgm:extLst>
    </dgm:pt>
    <dgm:pt modelId="{68862D01-AB6B-413C-989D-DE7684D261A9}" type="pres">
      <dgm:prSet presAssocID="{9AC2C9C9-8178-4638-A3B6-46063FA27FDC}" presName="iconSpace" presStyleCnt="0"/>
      <dgm:spPr/>
    </dgm:pt>
    <dgm:pt modelId="{024519A4-137E-4A31-9776-DF25A9AE4CCF}" type="pres">
      <dgm:prSet presAssocID="{9AC2C9C9-8178-4638-A3B6-46063FA27FDC}" presName="parTx" presStyleLbl="revTx" presStyleIdx="4" presStyleCnt="10">
        <dgm:presLayoutVars>
          <dgm:chMax val="0"/>
          <dgm:chPref val="0"/>
        </dgm:presLayoutVars>
      </dgm:prSet>
      <dgm:spPr/>
    </dgm:pt>
    <dgm:pt modelId="{0EB94CBA-22B2-4FF2-8F03-46ECADD200DB}" type="pres">
      <dgm:prSet presAssocID="{9AC2C9C9-8178-4638-A3B6-46063FA27FDC}" presName="txSpace" presStyleCnt="0"/>
      <dgm:spPr/>
    </dgm:pt>
    <dgm:pt modelId="{085EF736-33CF-482F-99B5-98238FA1D178}" type="pres">
      <dgm:prSet presAssocID="{9AC2C9C9-8178-4638-A3B6-46063FA27FDC}" presName="desTx" presStyleLbl="revTx" presStyleIdx="5" presStyleCnt="10">
        <dgm:presLayoutVars/>
      </dgm:prSet>
      <dgm:spPr/>
    </dgm:pt>
    <dgm:pt modelId="{30B9DA09-9E26-4687-A868-01918DC64646}" type="pres">
      <dgm:prSet presAssocID="{8B7C7DFA-716A-414F-80B9-76CDA8E24EAD}" presName="sibTrans" presStyleCnt="0"/>
      <dgm:spPr/>
    </dgm:pt>
    <dgm:pt modelId="{8B912631-274C-43F4-AA77-9CB3D35C0287}" type="pres">
      <dgm:prSet presAssocID="{FE527701-EADB-4FA1-BA34-F6ECD11103A3}" presName="compNode" presStyleCnt="0"/>
      <dgm:spPr/>
    </dgm:pt>
    <dgm:pt modelId="{92E35C94-3719-4740-B72E-B6D404420163}" type="pres">
      <dgm:prSet presAssocID="{FE527701-EADB-4FA1-BA34-F6ECD11103A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Xylophone"/>
        </a:ext>
      </dgm:extLst>
    </dgm:pt>
    <dgm:pt modelId="{D3455904-0752-49CB-85D9-CA8BC55A5A1B}" type="pres">
      <dgm:prSet presAssocID="{FE527701-EADB-4FA1-BA34-F6ECD11103A3}" presName="iconSpace" presStyleCnt="0"/>
      <dgm:spPr/>
    </dgm:pt>
    <dgm:pt modelId="{3FD8CC09-3A1F-464A-8985-97A43BE07A81}" type="pres">
      <dgm:prSet presAssocID="{FE527701-EADB-4FA1-BA34-F6ECD11103A3}" presName="parTx" presStyleLbl="revTx" presStyleIdx="6" presStyleCnt="10">
        <dgm:presLayoutVars>
          <dgm:chMax val="0"/>
          <dgm:chPref val="0"/>
        </dgm:presLayoutVars>
      </dgm:prSet>
      <dgm:spPr/>
    </dgm:pt>
    <dgm:pt modelId="{7C9F1039-B99E-42F3-AC56-7A9B06E5F196}" type="pres">
      <dgm:prSet presAssocID="{FE527701-EADB-4FA1-BA34-F6ECD11103A3}" presName="txSpace" presStyleCnt="0"/>
      <dgm:spPr/>
    </dgm:pt>
    <dgm:pt modelId="{7C507DA3-AC2F-41A0-B4E0-B262B6D033A8}" type="pres">
      <dgm:prSet presAssocID="{FE527701-EADB-4FA1-BA34-F6ECD11103A3}" presName="desTx" presStyleLbl="revTx" presStyleIdx="7" presStyleCnt="10">
        <dgm:presLayoutVars/>
      </dgm:prSet>
      <dgm:spPr/>
    </dgm:pt>
    <dgm:pt modelId="{2865DBE0-D0A6-4F0A-AC50-52F2B6EE8FDE}" type="pres">
      <dgm:prSet presAssocID="{B9541F2D-E84C-492A-998B-98B811AD10C6}" presName="sibTrans" presStyleCnt="0"/>
      <dgm:spPr/>
    </dgm:pt>
    <dgm:pt modelId="{67C24DC0-6B07-4C96-AAC7-6F0EB33BD88A}" type="pres">
      <dgm:prSet presAssocID="{EAA89FC3-5C4F-4D4D-B01A-00E3001516A9}" presName="compNode" presStyleCnt="0"/>
      <dgm:spPr/>
    </dgm:pt>
    <dgm:pt modelId="{8FECE46B-588F-4BBC-9420-DD19A501C141}" type="pres">
      <dgm:prSet presAssocID="{EAA89FC3-5C4F-4D4D-B01A-00E3001516A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ss Pieces"/>
        </a:ext>
      </dgm:extLst>
    </dgm:pt>
    <dgm:pt modelId="{229300F2-F9C3-45BF-8B41-99A6D8E574AA}" type="pres">
      <dgm:prSet presAssocID="{EAA89FC3-5C4F-4D4D-B01A-00E3001516A9}" presName="iconSpace" presStyleCnt="0"/>
      <dgm:spPr/>
    </dgm:pt>
    <dgm:pt modelId="{FC46D201-98DB-421B-81E7-FF1F81FF9048}" type="pres">
      <dgm:prSet presAssocID="{EAA89FC3-5C4F-4D4D-B01A-00E3001516A9}" presName="parTx" presStyleLbl="revTx" presStyleIdx="8" presStyleCnt="10">
        <dgm:presLayoutVars>
          <dgm:chMax val="0"/>
          <dgm:chPref val="0"/>
        </dgm:presLayoutVars>
      </dgm:prSet>
      <dgm:spPr/>
    </dgm:pt>
    <dgm:pt modelId="{7D1F3679-529D-48BB-A094-95784E3900E6}" type="pres">
      <dgm:prSet presAssocID="{EAA89FC3-5C4F-4D4D-B01A-00E3001516A9}" presName="txSpace" presStyleCnt="0"/>
      <dgm:spPr/>
    </dgm:pt>
    <dgm:pt modelId="{0DA4DD30-927B-4617-B401-227EC2D43954}" type="pres">
      <dgm:prSet presAssocID="{EAA89FC3-5C4F-4D4D-B01A-00E3001516A9}" presName="desTx" presStyleLbl="revTx" presStyleIdx="9" presStyleCnt="10">
        <dgm:presLayoutVars/>
      </dgm:prSet>
      <dgm:spPr/>
    </dgm:pt>
  </dgm:ptLst>
  <dgm:cxnLst>
    <dgm:cxn modelId="{E1F43C06-1054-4E8F-BE48-19C86811FDA0}" type="presOf" srcId="{09EF458E-08F8-4B75-A112-5254409FC509}" destId="{085EF736-33CF-482F-99B5-98238FA1D178}" srcOrd="0" destOrd="0" presId="urn:microsoft.com/office/officeart/2018/5/layout/CenteredIconLabelDescriptionList"/>
    <dgm:cxn modelId="{AF610F0B-57F7-47A5-9A58-E6F14520F9A5}" srcId="{9AC2C9C9-8178-4638-A3B6-46063FA27FDC}" destId="{09EF458E-08F8-4B75-A112-5254409FC509}" srcOrd="0" destOrd="0" parTransId="{9723B615-5C51-4E59-9691-65CE27C13BD0}" sibTransId="{A6447A63-DC84-4BBE-A400-3E62AEE353F8}"/>
    <dgm:cxn modelId="{C4E4860F-5D6C-4EF7-9946-21A823C2F056}" type="presOf" srcId="{5B68A77E-B2F1-4BC3-A851-135BB2F3926B}" destId="{085EF736-33CF-482F-99B5-98238FA1D178}" srcOrd="0" destOrd="1" presId="urn:microsoft.com/office/officeart/2018/5/layout/CenteredIconLabelDescriptionList"/>
    <dgm:cxn modelId="{F7301534-9100-43F9-AE95-24717CC74C57}" srcId="{5BAB26EA-BDA0-4039-B789-1159FBEC1421}" destId="{EAA89FC3-5C4F-4D4D-B01A-00E3001516A9}" srcOrd="4" destOrd="0" parTransId="{4CA86B62-5F99-4C6C-A537-3C912EFF60EA}" sibTransId="{C8F58E79-D316-43EB-8846-5948AAEE26EC}"/>
    <dgm:cxn modelId="{33755C3D-9D3A-4F9A-910A-EF35A56318D7}" type="presOf" srcId="{9AC2C9C9-8178-4638-A3B6-46063FA27FDC}" destId="{024519A4-137E-4A31-9776-DF25A9AE4CCF}" srcOrd="0" destOrd="0" presId="urn:microsoft.com/office/officeart/2018/5/layout/CenteredIconLabelDescriptionList"/>
    <dgm:cxn modelId="{DA46CA43-28AB-461A-A188-FE053AD1C73F}" type="presOf" srcId="{7149723B-A92C-45BE-8966-3CCD885C2094}" destId="{0DA4DD30-927B-4617-B401-227EC2D43954}" srcOrd="0" destOrd="0" presId="urn:microsoft.com/office/officeart/2018/5/layout/CenteredIconLabelDescriptionList"/>
    <dgm:cxn modelId="{AAB71146-6A98-448B-A3F9-24B0FDA818AE}" srcId="{5BAB26EA-BDA0-4039-B789-1159FBEC1421}" destId="{FFCE75B5-5AFB-45D8-9A8B-3377D72E56C0}" srcOrd="0" destOrd="0" parTransId="{5CC3B08A-B86A-44B2-B0D8-F2F3EACE1A73}" sibTransId="{A703C7F9-370B-4C52-BCC8-59C258725363}"/>
    <dgm:cxn modelId="{D9B95C48-8014-4D48-98B9-7AAB88092F18}" type="presOf" srcId="{779A4F67-9F82-4E4B-8AB7-B24BE9D44F51}" destId="{522EF166-5766-470E-A860-86745AD8628A}" srcOrd="0" destOrd="0" presId="urn:microsoft.com/office/officeart/2018/5/layout/CenteredIconLabelDescriptionList"/>
    <dgm:cxn modelId="{93DA134C-8864-418A-9BAE-60C58C6F3F81}" type="presOf" srcId="{FE527701-EADB-4FA1-BA34-F6ECD11103A3}" destId="{3FD8CC09-3A1F-464A-8985-97A43BE07A81}" srcOrd="0" destOrd="0" presId="urn:microsoft.com/office/officeart/2018/5/layout/CenteredIconLabelDescriptionList"/>
    <dgm:cxn modelId="{E3E9DC52-E60A-4F8E-8218-2686B73A8BF7}" srcId="{9AC2C9C9-8178-4638-A3B6-46063FA27FDC}" destId="{5B68A77E-B2F1-4BC3-A851-135BB2F3926B}" srcOrd="1" destOrd="0" parTransId="{ED60061E-D66A-466D-B0F3-0BD9C7E43916}" sibTransId="{D32644E3-3FBE-4A0B-92B5-2478CF4F662B}"/>
    <dgm:cxn modelId="{CBCBAD75-B4CC-4FB6-846F-506BEB2094F2}" type="presOf" srcId="{EAA89FC3-5C4F-4D4D-B01A-00E3001516A9}" destId="{FC46D201-98DB-421B-81E7-FF1F81FF9048}" srcOrd="0" destOrd="0" presId="urn:microsoft.com/office/officeart/2018/5/layout/CenteredIconLabelDescriptionList"/>
    <dgm:cxn modelId="{FA98F689-404E-437F-8BE2-EBF8D10D9462}" type="presOf" srcId="{AF07EC6E-706D-4730-A4F1-F4F65CF769BB}" destId="{7FCE4466-8B96-47B1-BF63-660C92AF3B35}" srcOrd="0" destOrd="0" presId="urn:microsoft.com/office/officeart/2018/5/layout/CenteredIconLabelDescriptionList"/>
    <dgm:cxn modelId="{3540E696-D893-4CA2-A8D2-382261954691}" srcId="{5BAB26EA-BDA0-4039-B789-1159FBEC1421}" destId="{FE527701-EADB-4FA1-BA34-F6ECD11103A3}" srcOrd="3" destOrd="0" parTransId="{788A4F5B-D83E-48AE-AE52-ACDF14227EFB}" sibTransId="{B9541F2D-E84C-492A-998B-98B811AD10C6}"/>
    <dgm:cxn modelId="{64868A98-4892-4FD2-80E1-D36216A54651}" srcId="{FE527701-EADB-4FA1-BA34-F6ECD11103A3}" destId="{191EF3B7-2B9E-492A-8B87-FB1013BDFEB1}" srcOrd="0" destOrd="0" parTransId="{4E063571-A799-42DB-A3A5-34B3CFD36A29}" sibTransId="{9E01CAC7-4451-42CC-9355-7BF6B3C4A689}"/>
    <dgm:cxn modelId="{3F0C5C9B-6D44-46C6-BE7F-6E3FE3FDC418}" type="presOf" srcId="{FFCE75B5-5AFB-45D8-9A8B-3377D72E56C0}" destId="{451CA6EB-354D-433A-A599-DAE5017B0F73}" srcOrd="0" destOrd="0" presId="urn:microsoft.com/office/officeart/2018/5/layout/CenteredIconLabelDescriptionList"/>
    <dgm:cxn modelId="{DFFDE79B-BB54-4FA6-A0DC-4B3796DD7F0E}" srcId="{5BAB26EA-BDA0-4039-B789-1159FBEC1421}" destId="{9AC2C9C9-8178-4638-A3B6-46063FA27FDC}" srcOrd="2" destOrd="0" parTransId="{ECB31088-DA66-469E-B539-BC7C40250A7F}" sibTransId="{8B7C7DFA-716A-414F-80B9-76CDA8E24EAD}"/>
    <dgm:cxn modelId="{2F663BBF-8000-442E-8FE1-A0F191412783}" type="presOf" srcId="{0FB82359-1DFE-4E49-BF23-35817492DC95}" destId="{7C507DA3-AC2F-41A0-B4E0-B262B6D033A8}" srcOrd="0" destOrd="1" presId="urn:microsoft.com/office/officeart/2018/5/layout/CenteredIconLabelDescriptionList"/>
    <dgm:cxn modelId="{6CDB44C0-7FF3-4841-9B99-4A57644E7095}" srcId="{AF07EC6E-706D-4730-A4F1-F4F65CF769BB}" destId="{779A4F67-9F82-4E4B-8AB7-B24BE9D44F51}" srcOrd="0" destOrd="0" parTransId="{A4F4DF31-6CB0-424A-8316-A036F07EDC5B}" sibTransId="{A91C36C7-2BCA-4C75-ADF4-5FE3E1F42411}"/>
    <dgm:cxn modelId="{071644C4-850A-4D1C-BBE9-85B5F926855C}" type="presOf" srcId="{191EF3B7-2B9E-492A-8B87-FB1013BDFEB1}" destId="{7C507DA3-AC2F-41A0-B4E0-B262B6D033A8}" srcOrd="0" destOrd="0" presId="urn:microsoft.com/office/officeart/2018/5/layout/CenteredIconLabelDescriptionList"/>
    <dgm:cxn modelId="{D8F377DB-0AEA-4279-ACCD-C19699FC5F76}" srcId="{EAA89FC3-5C4F-4D4D-B01A-00E3001516A9}" destId="{7149723B-A92C-45BE-8966-3CCD885C2094}" srcOrd="0" destOrd="0" parTransId="{FBA5D1CB-44E9-4924-8E53-E1948595E355}" sibTransId="{1AAB833E-8BF2-48B0-BC8D-035A26A22542}"/>
    <dgm:cxn modelId="{99DC14E0-0022-4E35-89B2-C999377EDB75}" srcId="{5BAB26EA-BDA0-4039-B789-1159FBEC1421}" destId="{AF07EC6E-706D-4730-A4F1-F4F65CF769BB}" srcOrd="1" destOrd="0" parTransId="{A1FB8584-5565-4DE6-ABAF-C7B2CA2D8D9A}" sibTransId="{098F05F8-542F-4572-97DD-51759BD7E73B}"/>
    <dgm:cxn modelId="{F32B1DE3-8CD2-4206-8895-83DA2BF53AC1}" srcId="{FE527701-EADB-4FA1-BA34-F6ECD11103A3}" destId="{0FB82359-1DFE-4E49-BF23-35817492DC95}" srcOrd="1" destOrd="0" parTransId="{D4B3DA45-5394-4828-85B0-97413F16F87A}" sibTransId="{9FB12F8B-6CC6-4F8F-9D0B-43B0B31E1ED5}"/>
    <dgm:cxn modelId="{AA9ABBF3-E0D1-4C3F-8F7E-6A457B379489}" type="presOf" srcId="{5BAB26EA-BDA0-4039-B789-1159FBEC1421}" destId="{FD655C0C-869B-478F-B140-6C5203FC80BB}" srcOrd="0" destOrd="0" presId="urn:microsoft.com/office/officeart/2018/5/layout/CenteredIconLabelDescriptionList"/>
    <dgm:cxn modelId="{52A5F576-51AD-41AB-BE99-D95BD517439D}" type="presParOf" srcId="{FD655C0C-869B-478F-B140-6C5203FC80BB}" destId="{282DB6CC-890C-42B9-A11C-83C07A5B7884}" srcOrd="0" destOrd="0" presId="urn:microsoft.com/office/officeart/2018/5/layout/CenteredIconLabelDescriptionList"/>
    <dgm:cxn modelId="{89312B3A-BC19-4E6B-B535-072E559D05D5}" type="presParOf" srcId="{282DB6CC-890C-42B9-A11C-83C07A5B7884}" destId="{A445C682-9DA0-46B9-BC49-F2D513764710}" srcOrd="0" destOrd="0" presId="urn:microsoft.com/office/officeart/2018/5/layout/CenteredIconLabelDescriptionList"/>
    <dgm:cxn modelId="{EDDC38E4-EC1F-4AB4-A5DA-63D336534328}" type="presParOf" srcId="{282DB6CC-890C-42B9-A11C-83C07A5B7884}" destId="{A92E00DA-6E83-4936-85CC-71E94B1EA4C7}" srcOrd="1" destOrd="0" presId="urn:microsoft.com/office/officeart/2018/5/layout/CenteredIconLabelDescriptionList"/>
    <dgm:cxn modelId="{7C11E1A1-4762-4E32-B77A-4E522BE8AFB5}" type="presParOf" srcId="{282DB6CC-890C-42B9-A11C-83C07A5B7884}" destId="{451CA6EB-354D-433A-A599-DAE5017B0F73}" srcOrd="2" destOrd="0" presId="urn:microsoft.com/office/officeart/2018/5/layout/CenteredIconLabelDescriptionList"/>
    <dgm:cxn modelId="{D3D6E63F-9A69-47F0-AAD1-75258E048685}" type="presParOf" srcId="{282DB6CC-890C-42B9-A11C-83C07A5B7884}" destId="{4C18DD95-4C5D-4AB9-9D3C-6233212B30B5}" srcOrd="3" destOrd="0" presId="urn:microsoft.com/office/officeart/2018/5/layout/CenteredIconLabelDescriptionList"/>
    <dgm:cxn modelId="{66A883EC-4CA6-425C-89FC-E7BF172F1E17}" type="presParOf" srcId="{282DB6CC-890C-42B9-A11C-83C07A5B7884}" destId="{EA448304-99FD-4BFB-AADE-75F9361E3DFF}" srcOrd="4" destOrd="0" presId="urn:microsoft.com/office/officeart/2018/5/layout/CenteredIconLabelDescriptionList"/>
    <dgm:cxn modelId="{66F76B79-1AF1-465C-9A39-5D1EC84565F8}" type="presParOf" srcId="{FD655C0C-869B-478F-B140-6C5203FC80BB}" destId="{4DA01CE5-0CE6-4917-945D-0401056B8F4D}" srcOrd="1" destOrd="0" presId="urn:microsoft.com/office/officeart/2018/5/layout/CenteredIconLabelDescriptionList"/>
    <dgm:cxn modelId="{806287D4-0417-484F-9F92-A5C364053FEC}" type="presParOf" srcId="{FD655C0C-869B-478F-B140-6C5203FC80BB}" destId="{53C06CA3-F1FD-479C-AD5B-6432608874A3}" srcOrd="2" destOrd="0" presId="urn:microsoft.com/office/officeart/2018/5/layout/CenteredIconLabelDescriptionList"/>
    <dgm:cxn modelId="{BED80089-C58A-4CE3-85D7-3F169E0B3326}" type="presParOf" srcId="{53C06CA3-F1FD-479C-AD5B-6432608874A3}" destId="{7FCAC896-0380-4D00-BD51-F03ED8439808}" srcOrd="0" destOrd="0" presId="urn:microsoft.com/office/officeart/2018/5/layout/CenteredIconLabelDescriptionList"/>
    <dgm:cxn modelId="{840973B3-0897-435D-AD11-6F5D658ABB74}" type="presParOf" srcId="{53C06CA3-F1FD-479C-AD5B-6432608874A3}" destId="{169CA498-A2E2-4F99-8838-28005634F957}" srcOrd="1" destOrd="0" presId="urn:microsoft.com/office/officeart/2018/5/layout/CenteredIconLabelDescriptionList"/>
    <dgm:cxn modelId="{176736E0-B6A3-48C6-9F3D-A1BAC91B0147}" type="presParOf" srcId="{53C06CA3-F1FD-479C-AD5B-6432608874A3}" destId="{7FCE4466-8B96-47B1-BF63-660C92AF3B35}" srcOrd="2" destOrd="0" presId="urn:microsoft.com/office/officeart/2018/5/layout/CenteredIconLabelDescriptionList"/>
    <dgm:cxn modelId="{69AC36CB-3CB8-431F-949E-DBCEE2EBECA1}" type="presParOf" srcId="{53C06CA3-F1FD-479C-AD5B-6432608874A3}" destId="{6A28C1AB-60C5-4429-A01A-6EF5C368A404}" srcOrd="3" destOrd="0" presId="urn:microsoft.com/office/officeart/2018/5/layout/CenteredIconLabelDescriptionList"/>
    <dgm:cxn modelId="{7A3DF2FE-9059-4EF1-A5E2-0D5E6F9D79DE}" type="presParOf" srcId="{53C06CA3-F1FD-479C-AD5B-6432608874A3}" destId="{522EF166-5766-470E-A860-86745AD8628A}" srcOrd="4" destOrd="0" presId="urn:microsoft.com/office/officeart/2018/5/layout/CenteredIconLabelDescriptionList"/>
    <dgm:cxn modelId="{13F09EA8-21B7-4788-B286-D226E15F50D7}" type="presParOf" srcId="{FD655C0C-869B-478F-B140-6C5203FC80BB}" destId="{30DD34CE-79A7-44B9-9B91-005F14520721}" srcOrd="3" destOrd="0" presId="urn:microsoft.com/office/officeart/2018/5/layout/CenteredIconLabelDescriptionList"/>
    <dgm:cxn modelId="{04B36ADF-273D-4CBE-BF1F-331DBCD53C5A}" type="presParOf" srcId="{FD655C0C-869B-478F-B140-6C5203FC80BB}" destId="{FA9A78E2-FA73-4A03-A5BF-B5F88E6F5DB1}" srcOrd="4" destOrd="0" presId="urn:microsoft.com/office/officeart/2018/5/layout/CenteredIconLabelDescriptionList"/>
    <dgm:cxn modelId="{98DC5FCC-65D3-4623-93EA-50B322169577}" type="presParOf" srcId="{FA9A78E2-FA73-4A03-A5BF-B5F88E6F5DB1}" destId="{9D63A8D6-F88D-418A-8A78-3709E4982851}" srcOrd="0" destOrd="0" presId="urn:microsoft.com/office/officeart/2018/5/layout/CenteredIconLabelDescriptionList"/>
    <dgm:cxn modelId="{1574A067-F13C-4647-9A98-AA01B67CDBA0}" type="presParOf" srcId="{FA9A78E2-FA73-4A03-A5BF-B5F88E6F5DB1}" destId="{68862D01-AB6B-413C-989D-DE7684D261A9}" srcOrd="1" destOrd="0" presId="urn:microsoft.com/office/officeart/2018/5/layout/CenteredIconLabelDescriptionList"/>
    <dgm:cxn modelId="{8DCE427E-B256-488B-9912-5CA888114CF8}" type="presParOf" srcId="{FA9A78E2-FA73-4A03-A5BF-B5F88E6F5DB1}" destId="{024519A4-137E-4A31-9776-DF25A9AE4CCF}" srcOrd="2" destOrd="0" presId="urn:microsoft.com/office/officeart/2018/5/layout/CenteredIconLabelDescriptionList"/>
    <dgm:cxn modelId="{BB02A4FF-44C2-47E7-B0F3-2483A834214C}" type="presParOf" srcId="{FA9A78E2-FA73-4A03-A5BF-B5F88E6F5DB1}" destId="{0EB94CBA-22B2-4FF2-8F03-46ECADD200DB}" srcOrd="3" destOrd="0" presId="urn:microsoft.com/office/officeart/2018/5/layout/CenteredIconLabelDescriptionList"/>
    <dgm:cxn modelId="{BF4C9AA3-5F8E-4405-881E-BBF0785FC794}" type="presParOf" srcId="{FA9A78E2-FA73-4A03-A5BF-B5F88E6F5DB1}" destId="{085EF736-33CF-482F-99B5-98238FA1D178}" srcOrd="4" destOrd="0" presId="urn:microsoft.com/office/officeart/2018/5/layout/CenteredIconLabelDescriptionList"/>
    <dgm:cxn modelId="{9BB4C20A-647A-40D1-97E9-1EA8A36D5DAB}" type="presParOf" srcId="{FD655C0C-869B-478F-B140-6C5203FC80BB}" destId="{30B9DA09-9E26-4687-A868-01918DC64646}" srcOrd="5" destOrd="0" presId="urn:microsoft.com/office/officeart/2018/5/layout/CenteredIconLabelDescriptionList"/>
    <dgm:cxn modelId="{D16738F6-3BBF-4512-B239-5F3172BE6654}" type="presParOf" srcId="{FD655C0C-869B-478F-B140-6C5203FC80BB}" destId="{8B912631-274C-43F4-AA77-9CB3D35C0287}" srcOrd="6" destOrd="0" presId="urn:microsoft.com/office/officeart/2018/5/layout/CenteredIconLabelDescriptionList"/>
    <dgm:cxn modelId="{032C9BBF-B12B-45E3-B8BC-A3E958C265B8}" type="presParOf" srcId="{8B912631-274C-43F4-AA77-9CB3D35C0287}" destId="{92E35C94-3719-4740-B72E-B6D404420163}" srcOrd="0" destOrd="0" presId="urn:microsoft.com/office/officeart/2018/5/layout/CenteredIconLabelDescriptionList"/>
    <dgm:cxn modelId="{654EFCE3-6D51-42D8-887E-DDDB3C70E006}" type="presParOf" srcId="{8B912631-274C-43F4-AA77-9CB3D35C0287}" destId="{D3455904-0752-49CB-85D9-CA8BC55A5A1B}" srcOrd="1" destOrd="0" presId="urn:microsoft.com/office/officeart/2018/5/layout/CenteredIconLabelDescriptionList"/>
    <dgm:cxn modelId="{7CA3E98B-649B-4458-B767-3BF07757298A}" type="presParOf" srcId="{8B912631-274C-43F4-AA77-9CB3D35C0287}" destId="{3FD8CC09-3A1F-464A-8985-97A43BE07A81}" srcOrd="2" destOrd="0" presId="urn:microsoft.com/office/officeart/2018/5/layout/CenteredIconLabelDescriptionList"/>
    <dgm:cxn modelId="{3A2CF065-56F9-40EE-AA2F-D60FAC5F4471}" type="presParOf" srcId="{8B912631-274C-43F4-AA77-9CB3D35C0287}" destId="{7C9F1039-B99E-42F3-AC56-7A9B06E5F196}" srcOrd="3" destOrd="0" presId="urn:microsoft.com/office/officeart/2018/5/layout/CenteredIconLabelDescriptionList"/>
    <dgm:cxn modelId="{04803665-BAB0-4D7B-B322-AA3E38FFF966}" type="presParOf" srcId="{8B912631-274C-43F4-AA77-9CB3D35C0287}" destId="{7C507DA3-AC2F-41A0-B4E0-B262B6D033A8}" srcOrd="4" destOrd="0" presId="urn:microsoft.com/office/officeart/2018/5/layout/CenteredIconLabelDescriptionList"/>
    <dgm:cxn modelId="{FBE2FEB3-16ED-480F-8B93-3239DE0BFE98}" type="presParOf" srcId="{FD655C0C-869B-478F-B140-6C5203FC80BB}" destId="{2865DBE0-D0A6-4F0A-AC50-52F2B6EE8FDE}" srcOrd="7" destOrd="0" presId="urn:microsoft.com/office/officeart/2018/5/layout/CenteredIconLabelDescriptionList"/>
    <dgm:cxn modelId="{9677F247-6048-44E2-B5AF-3EF09735DF3C}" type="presParOf" srcId="{FD655C0C-869B-478F-B140-6C5203FC80BB}" destId="{67C24DC0-6B07-4C96-AAC7-6F0EB33BD88A}" srcOrd="8" destOrd="0" presId="urn:microsoft.com/office/officeart/2018/5/layout/CenteredIconLabelDescriptionList"/>
    <dgm:cxn modelId="{EE05BF15-3536-409B-B5A9-5E9D9DE69DB1}" type="presParOf" srcId="{67C24DC0-6B07-4C96-AAC7-6F0EB33BD88A}" destId="{8FECE46B-588F-4BBC-9420-DD19A501C141}" srcOrd="0" destOrd="0" presId="urn:microsoft.com/office/officeart/2018/5/layout/CenteredIconLabelDescriptionList"/>
    <dgm:cxn modelId="{E8B8B8E6-AFBC-4669-B610-43FBA54C072A}" type="presParOf" srcId="{67C24DC0-6B07-4C96-AAC7-6F0EB33BD88A}" destId="{229300F2-F9C3-45BF-8B41-99A6D8E574AA}" srcOrd="1" destOrd="0" presId="urn:microsoft.com/office/officeart/2018/5/layout/CenteredIconLabelDescriptionList"/>
    <dgm:cxn modelId="{53416794-1DF5-4C47-855F-F0F91588C963}" type="presParOf" srcId="{67C24DC0-6B07-4C96-AAC7-6F0EB33BD88A}" destId="{FC46D201-98DB-421B-81E7-FF1F81FF9048}" srcOrd="2" destOrd="0" presId="urn:microsoft.com/office/officeart/2018/5/layout/CenteredIconLabelDescriptionList"/>
    <dgm:cxn modelId="{B48E4735-9851-4F39-B9AA-CDAFB66E2813}" type="presParOf" srcId="{67C24DC0-6B07-4C96-AAC7-6F0EB33BD88A}" destId="{7D1F3679-529D-48BB-A094-95784E3900E6}" srcOrd="3" destOrd="0" presId="urn:microsoft.com/office/officeart/2018/5/layout/CenteredIconLabelDescriptionList"/>
    <dgm:cxn modelId="{93CD1D0C-20A1-49C0-924B-CB113266656C}" type="presParOf" srcId="{67C24DC0-6B07-4C96-AAC7-6F0EB33BD88A}" destId="{0DA4DD30-927B-4617-B401-227EC2D4395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5C682-9DA0-46B9-BC49-F2D513764710}">
      <dsp:nvSpPr>
        <dsp:cNvPr id="0" name=""/>
        <dsp:cNvSpPr/>
      </dsp:nvSpPr>
      <dsp:spPr>
        <a:xfrm>
          <a:off x="602725" y="43875"/>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CA6EB-354D-433A-A599-DAE5017B0F73}">
      <dsp:nvSpPr>
        <dsp:cNvPr id="0" name=""/>
        <dsp:cNvSpPr/>
      </dsp:nvSpPr>
      <dsp:spPr>
        <a:xfrm>
          <a:off x="3557" y="868194"/>
          <a:ext cx="1843593" cy="132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Highlight the Batting Trends</a:t>
          </a:r>
          <a:endParaRPr lang="en-US" sz="1400" kern="1200"/>
        </a:p>
      </dsp:txBody>
      <dsp:txXfrm>
        <a:off x="3557" y="868194"/>
        <a:ext cx="1843593" cy="1322202"/>
      </dsp:txXfrm>
    </dsp:sp>
    <dsp:sp modelId="{EA448304-99FD-4BFB-AADE-75F9361E3DFF}">
      <dsp:nvSpPr>
        <dsp:cNvPr id="0" name=""/>
        <dsp:cNvSpPr/>
      </dsp:nvSpPr>
      <dsp:spPr>
        <a:xfrm>
          <a:off x="3557" y="2273681"/>
          <a:ext cx="1843593" cy="1934403"/>
        </a:xfrm>
        <a:prstGeom prst="rect">
          <a:avLst/>
        </a:prstGeom>
        <a:noFill/>
        <a:ln>
          <a:noFill/>
        </a:ln>
        <a:effectLst/>
      </dsp:spPr>
      <dsp:style>
        <a:lnRef idx="0">
          <a:scrgbClr r="0" g="0" b="0"/>
        </a:lnRef>
        <a:fillRef idx="0">
          <a:scrgbClr r="0" g="0" b="0"/>
        </a:fillRef>
        <a:effectRef idx="0">
          <a:scrgbClr r="0" g="0" b="0"/>
        </a:effectRef>
        <a:fontRef idx="minor"/>
      </dsp:style>
    </dsp:sp>
    <dsp:sp modelId="{7FCAC896-0380-4D00-BD51-F03ED8439808}">
      <dsp:nvSpPr>
        <dsp:cNvPr id="0" name=""/>
        <dsp:cNvSpPr/>
      </dsp:nvSpPr>
      <dsp:spPr>
        <a:xfrm>
          <a:off x="2768948" y="43875"/>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CE4466-8B96-47B1-BF63-660C92AF3B35}">
      <dsp:nvSpPr>
        <dsp:cNvPr id="0" name=""/>
        <dsp:cNvSpPr/>
      </dsp:nvSpPr>
      <dsp:spPr>
        <a:xfrm>
          <a:off x="2169780" y="868194"/>
          <a:ext cx="1843593" cy="132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Kohli excels at Position 3 with the highest Batting Average (61.4) and significant Runs (11,785).</a:t>
          </a:r>
        </a:p>
      </dsp:txBody>
      <dsp:txXfrm>
        <a:off x="2169780" y="868194"/>
        <a:ext cx="1843593" cy="1322202"/>
      </dsp:txXfrm>
    </dsp:sp>
    <dsp:sp modelId="{522EF166-5766-470E-A860-86745AD8628A}">
      <dsp:nvSpPr>
        <dsp:cNvPr id="0" name=""/>
        <dsp:cNvSpPr/>
      </dsp:nvSpPr>
      <dsp:spPr>
        <a:xfrm>
          <a:off x="2169780" y="2273681"/>
          <a:ext cx="1843593" cy="1934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His performance across batting positions shows remarkable consistency and adaptability.</a:t>
          </a:r>
        </a:p>
      </dsp:txBody>
      <dsp:txXfrm>
        <a:off x="2169780" y="2273681"/>
        <a:ext cx="1843593" cy="1934403"/>
      </dsp:txXfrm>
    </dsp:sp>
    <dsp:sp modelId="{9D63A8D6-F88D-418A-8A78-3709E4982851}">
      <dsp:nvSpPr>
        <dsp:cNvPr id="0" name=""/>
        <dsp:cNvSpPr/>
      </dsp:nvSpPr>
      <dsp:spPr>
        <a:xfrm>
          <a:off x="4935171" y="43875"/>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4519A4-137E-4A31-9776-DF25A9AE4CCF}">
      <dsp:nvSpPr>
        <dsp:cNvPr id="0" name=""/>
        <dsp:cNvSpPr/>
      </dsp:nvSpPr>
      <dsp:spPr>
        <a:xfrm>
          <a:off x="4336003" y="868194"/>
          <a:ext cx="1843593" cy="132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Strike Rate Insights</a:t>
          </a:r>
          <a:endParaRPr lang="en-US" sz="1400" kern="1200"/>
        </a:p>
      </dsp:txBody>
      <dsp:txXfrm>
        <a:off x="4336003" y="868194"/>
        <a:ext cx="1843593" cy="1322202"/>
      </dsp:txXfrm>
    </dsp:sp>
    <dsp:sp modelId="{085EF736-33CF-482F-99B5-98238FA1D178}">
      <dsp:nvSpPr>
        <dsp:cNvPr id="0" name=""/>
        <dsp:cNvSpPr/>
      </dsp:nvSpPr>
      <dsp:spPr>
        <a:xfrm>
          <a:off x="4336003" y="2273681"/>
          <a:ext cx="1843593" cy="1934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Strike Rates vary across batting positions and against opponents, indicating situational awareness and his ability to adapt the playing style.</a:t>
          </a:r>
        </a:p>
        <a:p>
          <a:pPr marL="0" lvl="0" indent="0" algn="ctr" defTabSz="488950">
            <a:lnSpc>
              <a:spcPct val="100000"/>
            </a:lnSpc>
            <a:spcBef>
              <a:spcPct val="0"/>
            </a:spcBef>
            <a:spcAft>
              <a:spcPct val="35000"/>
            </a:spcAft>
            <a:buNone/>
          </a:pPr>
          <a:r>
            <a:rPr lang="en-US" sz="1100" kern="1200"/>
            <a:t>Higher strike rates are recorded at Home (96.7) compared to Away matches (90.81).</a:t>
          </a:r>
        </a:p>
      </dsp:txBody>
      <dsp:txXfrm>
        <a:off x="4336003" y="2273681"/>
        <a:ext cx="1843593" cy="1934403"/>
      </dsp:txXfrm>
    </dsp:sp>
    <dsp:sp modelId="{92E35C94-3719-4740-B72E-B6D404420163}">
      <dsp:nvSpPr>
        <dsp:cNvPr id="0" name=""/>
        <dsp:cNvSpPr/>
      </dsp:nvSpPr>
      <dsp:spPr>
        <a:xfrm>
          <a:off x="7101393" y="43875"/>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8CC09-3A1F-464A-8985-97A43BE07A81}">
      <dsp:nvSpPr>
        <dsp:cNvPr id="0" name=""/>
        <dsp:cNvSpPr/>
      </dsp:nvSpPr>
      <dsp:spPr>
        <a:xfrm>
          <a:off x="6502225" y="868194"/>
          <a:ext cx="1843593" cy="132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Key Observations from Opposition Analysis</a:t>
          </a:r>
          <a:endParaRPr lang="en-US" sz="1400" kern="1200"/>
        </a:p>
      </dsp:txBody>
      <dsp:txXfrm>
        <a:off x="6502225" y="868194"/>
        <a:ext cx="1843593" cy="1322202"/>
      </dsp:txXfrm>
    </dsp:sp>
    <dsp:sp modelId="{7C507DA3-AC2F-41A0-B4E0-B262B6D033A8}">
      <dsp:nvSpPr>
        <dsp:cNvPr id="0" name=""/>
        <dsp:cNvSpPr/>
      </dsp:nvSpPr>
      <dsp:spPr>
        <a:xfrm>
          <a:off x="6502225" y="2273681"/>
          <a:ext cx="1843593" cy="1934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Strong performances against Bangladesh (SR: 85.7), West Indies (SR: 86.4), and Afghanistan (SR: 102.3)highlight his dominance over particular teams.</a:t>
          </a:r>
        </a:p>
        <a:p>
          <a:pPr marL="0" lvl="0" indent="0" algn="ctr" defTabSz="488950">
            <a:lnSpc>
              <a:spcPct val="100000"/>
            </a:lnSpc>
            <a:spcBef>
              <a:spcPct val="0"/>
            </a:spcBef>
            <a:spcAft>
              <a:spcPct val="35000"/>
            </a:spcAft>
            <a:buNone/>
          </a:pPr>
          <a:r>
            <a:rPr lang="en-US" sz="1100" kern="1200"/>
            <a:t>Comparatively lower averages and strike rates against England and South Africa can indicate areas for further focus.</a:t>
          </a:r>
        </a:p>
      </dsp:txBody>
      <dsp:txXfrm>
        <a:off x="6502225" y="2273681"/>
        <a:ext cx="1843593" cy="1934403"/>
      </dsp:txXfrm>
    </dsp:sp>
    <dsp:sp modelId="{8FECE46B-588F-4BBC-9420-DD19A501C141}">
      <dsp:nvSpPr>
        <dsp:cNvPr id="0" name=""/>
        <dsp:cNvSpPr/>
      </dsp:nvSpPr>
      <dsp:spPr>
        <a:xfrm>
          <a:off x="9267616" y="43875"/>
          <a:ext cx="645257" cy="6452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46D201-98DB-421B-81E7-FF1F81FF9048}">
      <dsp:nvSpPr>
        <dsp:cNvPr id="0" name=""/>
        <dsp:cNvSpPr/>
      </dsp:nvSpPr>
      <dsp:spPr>
        <a:xfrm>
          <a:off x="8668448" y="868194"/>
          <a:ext cx="1843593" cy="1322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b="1" kern="1200"/>
            <a:t>Descriptive Statistics Summary</a:t>
          </a:r>
          <a:endParaRPr lang="en-US" sz="1400" kern="1200"/>
        </a:p>
      </dsp:txBody>
      <dsp:txXfrm>
        <a:off x="8668448" y="868194"/>
        <a:ext cx="1843593" cy="1322202"/>
      </dsp:txXfrm>
    </dsp:sp>
    <dsp:sp modelId="{0DA4DD30-927B-4617-B401-227EC2D43954}">
      <dsp:nvSpPr>
        <dsp:cNvPr id="0" name=""/>
        <dsp:cNvSpPr/>
      </dsp:nvSpPr>
      <dsp:spPr>
        <a:xfrm>
          <a:off x="8668448" y="2273681"/>
          <a:ext cx="1843593" cy="1934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Across all matches, Kohli’s Mean Runs per Innings = 49.1, showcasing remarkable consistency.</a:t>
          </a:r>
        </a:p>
      </dsp:txBody>
      <dsp:txXfrm>
        <a:off x="8668448" y="2273681"/>
        <a:ext cx="1843593" cy="193440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FB54E-66D1-EC45-A68A-1C2B84B29ED3}"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958AF-E255-774B-A5DB-345002237BEA}" type="slidenum">
              <a:rPr lang="en-US" smtClean="0"/>
              <a:t>‹#›</a:t>
            </a:fld>
            <a:endParaRPr lang="en-US"/>
          </a:p>
        </p:txBody>
      </p:sp>
    </p:spTree>
    <p:extLst>
      <p:ext uri="{BB962C8B-B14F-4D97-AF65-F5344CB8AC3E}">
        <p14:creationId xmlns:p14="http://schemas.microsoft.com/office/powerpoint/2010/main" val="414363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A958AF-E255-774B-A5DB-345002237BEA}" type="slidenum">
              <a:rPr lang="en-US" smtClean="0"/>
              <a:t>1</a:t>
            </a:fld>
            <a:endParaRPr lang="en-US"/>
          </a:p>
        </p:txBody>
      </p:sp>
    </p:spTree>
    <p:extLst>
      <p:ext uri="{BB962C8B-B14F-4D97-AF65-F5344CB8AC3E}">
        <p14:creationId xmlns:p14="http://schemas.microsoft.com/office/powerpoint/2010/main" val="338386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FE99-0AA8-13A6-1CA3-F4042DE45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3C1CA8-30F3-0302-F5EB-AB16EFD7C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12CF99-8826-1EB4-9B68-C9B852A8337D}"/>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5" name="Footer Placeholder 4">
            <a:extLst>
              <a:ext uri="{FF2B5EF4-FFF2-40B4-BE49-F238E27FC236}">
                <a16:creationId xmlns:a16="http://schemas.microsoft.com/office/drawing/2014/main" id="{B460933A-6EAD-2F0F-9DCB-F95941105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9A460-1684-1E67-2A06-D6D7623DE1EA}"/>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3882777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A7E8-F629-FDD9-B9A5-605D048286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D0B7D8-930D-FFBE-9925-03E562867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FB42B-FDFD-3731-550D-FE55D27B3472}"/>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5" name="Footer Placeholder 4">
            <a:extLst>
              <a:ext uri="{FF2B5EF4-FFF2-40B4-BE49-F238E27FC236}">
                <a16:creationId xmlns:a16="http://schemas.microsoft.com/office/drawing/2014/main" id="{44336B88-DB33-8AB9-49E2-FFDB6132A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46891-70E0-9697-6EE7-BF7B2DE05AF3}"/>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16890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CD37A-E658-127A-B8CF-CC0B4D0A3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445639-C7F0-9668-EE86-898EA4B56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47D59-0FCE-07D6-47AD-A833A67F4A4A}"/>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5" name="Footer Placeholder 4">
            <a:extLst>
              <a:ext uri="{FF2B5EF4-FFF2-40B4-BE49-F238E27FC236}">
                <a16:creationId xmlns:a16="http://schemas.microsoft.com/office/drawing/2014/main" id="{61B1B706-5170-F89E-CBDA-5D013420A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54319-CF88-46A4-75EE-010FEF4F526E}"/>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200039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CE54-EE94-0EB3-28FE-1B18F5BC0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23CA8-9D81-2DFE-90F7-A902F2C12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9C555-A5D8-6BC5-80E3-ABAB58FAD778}"/>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5" name="Footer Placeholder 4">
            <a:extLst>
              <a:ext uri="{FF2B5EF4-FFF2-40B4-BE49-F238E27FC236}">
                <a16:creationId xmlns:a16="http://schemas.microsoft.com/office/drawing/2014/main" id="{058B77F1-7E42-4283-FE89-64497FE6C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B54BB-0784-F82E-65AE-4756621313EA}"/>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148371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08A8-49CC-4572-B7E8-DF3E93C28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98AC41-9E52-7E7D-B1C6-28EBF0263C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C7AA0-A9A9-391C-6411-C32462570D2D}"/>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5" name="Footer Placeholder 4">
            <a:extLst>
              <a:ext uri="{FF2B5EF4-FFF2-40B4-BE49-F238E27FC236}">
                <a16:creationId xmlns:a16="http://schemas.microsoft.com/office/drawing/2014/main" id="{275245FD-2713-FD6A-D7AA-8982B9C568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C30DB-EF36-3D15-E82A-F7344C37BA46}"/>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51042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6C30-EB6E-447F-1E6E-225AB3C60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409D3-AF60-E30E-1B20-FBA61249D3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6A9192-AC75-DCCC-51D9-78881632F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8B66E3-5221-A455-8C1A-6CC52A597D6A}"/>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6" name="Footer Placeholder 5">
            <a:extLst>
              <a:ext uri="{FF2B5EF4-FFF2-40B4-BE49-F238E27FC236}">
                <a16:creationId xmlns:a16="http://schemas.microsoft.com/office/drawing/2014/main" id="{C17B3615-9192-DBEF-9773-4655A1396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29E70-E795-E68C-0F80-2E27D683BE25}"/>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292193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CB78-3313-4DAE-5F9D-89ADB5AC6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7B3011-9CDB-C26B-C0F9-5E82E8DC1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FEDB4-B36F-1436-CAD3-2D2F1FBF5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74F4FF-A3AA-BA6B-5BC7-EC6A65C2C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4FD8F-1999-1DF9-DF1B-3DFEC5B351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A66CB7-2E36-603A-0D7D-23B7029A8F13}"/>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8" name="Footer Placeholder 7">
            <a:extLst>
              <a:ext uri="{FF2B5EF4-FFF2-40B4-BE49-F238E27FC236}">
                <a16:creationId xmlns:a16="http://schemas.microsoft.com/office/drawing/2014/main" id="{C2ACBF22-1B3E-F1DD-ED17-EEF8AE24E4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EB8EC-252D-578E-6202-8D39C3778DA4}"/>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176133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7072-2180-F4A3-BC9B-E0622892E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D9974D-D814-FEBC-8F70-0E4760DEBFCA}"/>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4" name="Footer Placeholder 3">
            <a:extLst>
              <a:ext uri="{FF2B5EF4-FFF2-40B4-BE49-F238E27FC236}">
                <a16:creationId xmlns:a16="http://schemas.microsoft.com/office/drawing/2014/main" id="{CC601BF1-C009-EC29-65D4-844CCF374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4CE908-1137-3623-BBED-27EB7097DBC2}"/>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152644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EF1CA-C65D-8573-1693-C394230745DB}"/>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3" name="Footer Placeholder 2">
            <a:extLst>
              <a:ext uri="{FF2B5EF4-FFF2-40B4-BE49-F238E27FC236}">
                <a16:creationId xmlns:a16="http://schemas.microsoft.com/office/drawing/2014/main" id="{16AC96DB-6D52-78F3-F5FE-A919C60D5D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B44424-3ED8-BA26-DFE3-20A37B82DA34}"/>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137847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E3255-0DC4-3B70-6F40-0C3E17F4A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F1DA36-4413-304D-B815-45C0A233A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20A448-DDDF-30FA-F36D-E4AA30F79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67A80-FE7E-A472-719E-6CCBFBF2D934}"/>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6" name="Footer Placeholder 5">
            <a:extLst>
              <a:ext uri="{FF2B5EF4-FFF2-40B4-BE49-F238E27FC236}">
                <a16:creationId xmlns:a16="http://schemas.microsoft.com/office/drawing/2014/main" id="{0FD1D88D-6660-B9B3-8190-04F45EC9D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92C0C-5E6F-04E0-7A91-396F860B1F57}"/>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61396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6A08-CBC3-08C3-7286-71BC6A007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29B8A-8EA1-7B53-FC5C-773BFC9DA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AF63AF-32C3-0463-52A4-64D6598C9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7A12A6-9484-4B4A-26D1-FE95D0F25D69}"/>
              </a:ext>
            </a:extLst>
          </p:cNvPr>
          <p:cNvSpPr>
            <a:spLocks noGrp="1"/>
          </p:cNvSpPr>
          <p:nvPr>
            <p:ph type="dt" sz="half" idx="10"/>
          </p:nvPr>
        </p:nvSpPr>
        <p:spPr/>
        <p:txBody>
          <a:bodyPr/>
          <a:lstStyle/>
          <a:p>
            <a:fld id="{1EDED4C6-029E-004F-95F0-833E36140466}" type="datetimeFigureOut">
              <a:rPr lang="en-US" smtClean="0"/>
              <a:t>12/17/2024</a:t>
            </a:fld>
            <a:endParaRPr lang="en-US"/>
          </a:p>
        </p:txBody>
      </p:sp>
      <p:sp>
        <p:nvSpPr>
          <p:cNvPr id="6" name="Footer Placeholder 5">
            <a:extLst>
              <a:ext uri="{FF2B5EF4-FFF2-40B4-BE49-F238E27FC236}">
                <a16:creationId xmlns:a16="http://schemas.microsoft.com/office/drawing/2014/main" id="{98796EA9-8EE0-F851-39EE-3515CF010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D56CB-C598-B383-147A-8A75CE4027B1}"/>
              </a:ext>
            </a:extLst>
          </p:cNvPr>
          <p:cNvSpPr>
            <a:spLocks noGrp="1"/>
          </p:cNvSpPr>
          <p:nvPr>
            <p:ph type="sldNum" sz="quarter" idx="12"/>
          </p:nvPr>
        </p:nvSpPr>
        <p:spPr/>
        <p:txBody>
          <a:bodyPr/>
          <a:lstStyle/>
          <a:p>
            <a:fld id="{23EA8923-3C5B-CF4B-B930-AC18B1ABEF53}" type="slidenum">
              <a:rPr lang="en-US" smtClean="0"/>
              <a:t>‹#›</a:t>
            </a:fld>
            <a:endParaRPr lang="en-US"/>
          </a:p>
        </p:txBody>
      </p:sp>
    </p:spTree>
    <p:extLst>
      <p:ext uri="{BB962C8B-B14F-4D97-AF65-F5344CB8AC3E}">
        <p14:creationId xmlns:p14="http://schemas.microsoft.com/office/powerpoint/2010/main" val="359494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34226-E60D-4F87-C7FE-AD693DE8E9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2ABA5-20D9-3A09-3EEB-F3400598C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4804E-1C9F-57AD-22ED-401C5D05D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DED4C6-029E-004F-95F0-833E36140466}" type="datetimeFigureOut">
              <a:rPr lang="en-US" smtClean="0"/>
              <a:t>12/17/2024</a:t>
            </a:fld>
            <a:endParaRPr lang="en-US"/>
          </a:p>
        </p:txBody>
      </p:sp>
      <p:sp>
        <p:nvSpPr>
          <p:cNvPr id="5" name="Footer Placeholder 4">
            <a:extLst>
              <a:ext uri="{FF2B5EF4-FFF2-40B4-BE49-F238E27FC236}">
                <a16:creationId xmlns:a16="http://schemas.microsoft.com/office/drawing/2014/main" id="{0545C2C7-9C44-6830-B6D0-F998B6B6F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741A4DF-17BB-973E-85BB-56C70138F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EA8923-3C5B-CF4B-B930-AC18B1ABEF53}" type="slidenum">
              <a:rPr lang="en-US" smtClean="0"/>
              <a:t>‹#›</a:t>
            </a:fld>
            <a:endParaRPr lang="en-US"/>
          </a:p>
        </p:txBody>
      </p:sp>
    </p:spTree>
    <p:extLst>
      <p:ext uri="{BB962C8B-B14F-4D97-AF65-F5344CB8AC3E}">
        <p14:creationId xmlns:p14="http://schemas.microsoft.com/office/powerpoint/2010/main" val="123391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hyperlink" Target="https://www.insidesport.in/virat-kohli-highest-score-what-is-the-former-indian-skippers-top-score/" TargetMode="External" /></Relationships>
</file>

<file path=ppt/slides/_rels/slide10.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5.xml" /><Relationship Id="rId2" Type="http://schemas.openxmlformats.org/officeDocument/2006/relationships/chart" Target="../charts/chart4.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6.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7.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chart" Target="../charts/chart8.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chart" Target="../charts/chart10.xml" /><Relationship Id="rId2" Type="http://schemas.openxmlformats.org/officeDocument/2006/relationships/chart" Target="../charts/chart9.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chart" Target="../charts/chart12.xml" /><Relationship Id="rId2" Type="http://schemas.openxmlformats.org/officeDocument/2006/relationships/chart" Target="../charts/chart1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zh.wikipedia.org/wiki/%E7%B6%AD%E6%8B%89%C2%B7%E5%93%A5%E5%88%A9" TargetMode="External" /><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chart" Target="../charts/chart14.xml" /><Relationship Id="rId2" Type="http://schemas.openxmlformats.org/officeDocument/2006/relationships/chart" Target="../charts/chart13.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ko/%EC%9D%B8-%EC%82%AC%EC%9D%B4%ED%8A%B8-%EB%8D%B0%EC%9D%B4%ED%84%B0-%EC%8B%9C%EA%B0%81%ED%99%94-%EB%94%94%EC%A7%80%ED%84%B8-%EC%97%B0%EA%B5%AC-%EC%A0%95%EB%B3%B4-%EC%9B%B9-%EB%A1%9C%EA%B7%B8-%EB%B6%84%EC%84%9D-2904292/" TargetMode="External"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s://www.nagpurtoday.in/kohli-named-icc-male-cricketer-of-the-decade/12281505" TargetMode="External" /><Relationship Id="rId2" Type="http://schemas.openxmlformats.org/officeDocument/2006/relationships/image" Target="../media/image21.jp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hyperlink" Target="https://stats.espncricinfo.com/ci/engine/player/253802.html?class=2;template=results;type=allround;view=match"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s://thenounproject.com/term/data-cleansing/1630962/" TargetMode="External"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hyperlink" Target="https://analyticsindiamag.com/10-best-data-cleaning-tools-get-data/" TargetMode="External"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hyperlink" Target="https://www.crictracker.com/list-of-records-virat-kohli-created-with-his-unbeaten-157-against-the-windies/" TargetMode="External"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hyperlink" Target="https://www.jagranjosh.com/general-knowledge/virat-kohli-world-records-1559568894-1" TargetMode="External" /><Relationship Id="rId4" Type="http://schemas.openxmlformats.org/officeDocument/2006/relationships/image" Target="../media/image7.jpg" /></Relationships>
</file>

<file path=ppt/slides/_rels/slide6.xml.rels><?xml version="1.0" encoding="UTF-8" standalone="yes"?>
<Relationships xmlns="http://schemas.openxmlformats.org/package/2006/relationships"><Relationship Id="rId3" Type="http://schemas.openxmlformats.org/officeDocument/2006/relationships/hyperlink" Target="https://www.vecteezy.com/vector-art/6094871-data-cleaning-in-flat-outline-icon-editable-vector" TargetMode="External"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93F5B-1415-EE38-2B4A-6DFE7B80E7C4}"/>
              </a:ext>
            </a:extLst>
          </p:cNvPr>
          <p:cNvSpPr>
            <a:spLocks noGrp="1"/>
          </p:cNvSpPr>
          <p:nvPr>
            <p:ph type="ctrTitle"/>
          </p:nvPr>
        </p:nvSpPr>
        <p:spPr>
          <a:xfrm>
            <a:off x="638882" y="639193"/>
            <a:ext cx="3571810" cy="3573516"/>
          </a:xfrm>
        </p:spPr>
        <p:txBody>
          <a:bodyPr>
            <a:normAutofit/>
          </a:bodyPr>
          <a:lstStyle/>
          <a:p>
            <a:pPr algn="l"/>
            <a:r>
              <a:rPr lang="en-US" sz="4100" dirty="0"/>
              <a:t>Descriptive and Regression Analysis of Virat Kohli's ODI Batting Performance</a:t>
            </a:r>
          </a:p>
        </p:txBody>
      </p:sp>
      <p:sp>
        <p:nvSpPr>
          <p:cNvPr id="3" name="Subtitle 2">
            <a:extLst>
              <a:ext uri="{FF2B5EF4-FFF2-40B4-BE49-F238E27FC236}">
                <a16:creationId xmlns:a16="http://schemas.microsoft.com/office/drawing/2014/main" id="{76194311-73A1-77CA-49F9-5904F02E1622}"/>
              </a:ext>
            </a:extLst>
          </p:cNvPr>
          <p:cNvSpPr>
            <a:spLocks noGrp="1"/>
          </p:cNvSpPr>
          <p:nvPr>
            <p:ph type="subTitle" idx="1"/>
          </p:nvPr>
        </p:nvSpPr>
        <p:spPr>
          <a:xfrm>
            <a:off x="638882" y="4631161"/>
            <a:ext cx="3571810" cy="1559327"/>
          </a:xfrm>
        </p:spPr>
        <p:txBody>
          <a:bodyPr>
            <a:normAutofit/>
          </a:bodyPr>
          <a:lstStyle/>
          <a:p>
            <a:pPr algn="l"/>
            <a:r>
              <a:rPr lang="en-US" sz="1600" dirty="0"/>
              <a:t>Exploring Key Metrics, Trends, and Predictive Insights from 2008–2024</a:t>
            </a:r>
          </a:p>
          <a:p>
            <a:pPr algn="l"/>
            <a:endParaRPr lang="en-US" sz="1100" dirty="0">
              <a:latin typeface="Aptos" panose="020B0004020202020204" pitchFamily="34" charset="0"/>
            </a:endParaRPr>
          </a:p>
          <a:p>
            <a:pPr algn="l"/>
            <a:r>
              <a:rPr lang="en-US" sz="1100" dirty="0">
                <a:latin typeface="Aptos" panose="020B0004020202020204" pitchFamily="34" charset="0"/>
              </a:rPr>
              <a:t>Presented by:</a:t>
            </a:r>
            <a:br>
              <a:rPr lang="en-US" sz="1100" dirty="0">
                <a:latin typeface="Aptos" panose="020B0004020202020204" pitchFamily="34" charset="0"/>
              </a:rPr>
            </a:br>
            <a:r>
              <a:rPr lang="en-US" sz="1100" dirty="0">
                <a:latin typeface="Aptos" panose="020B0004020202020204" pitchFamily="34" charset="0"/>
              </a:rPr>
              <a:t>Prem kumar Thummala</a:t>
            </a:r>
            <a:br>
              <a:rPr lang="en-US" sz="1100" dirty="0">
                <a:latin typeface="Aptos" panose="020B0004020202020204" pitchFamily="34" charset="0"/>
              </a:rPr>
            </a:br>
            <a:r>
              <a:rPr lang="en-US" sz="1100" dirty="0">
                <a:latin typeface="Aptos" panose="020B0004020202020204" pitchFamily="34" charset="0"/>
              </a:rPr>
              <a:t>Sai Praneeth Adusumalli</a:t>
            </a:r>
            <a:br>
              <a:rPr lang="en-US" sz="1100" dirty="0">
                <a:latin typeface="Aptos" panose="020B0004020202020204" pitchFamily="34" charset="0"/>
              </a:rPr>
            </a:br>
            <a:r>
              <a:rPr lang="en-US" sz="1100" dirty="0">
                <a:latin typeface="Aptos" panose="020B0004020202020204" pitchFamily="34" charset="0"/>
              </a:rPr>
              <a:t>Naga </a:t>
            </a:r>
            <a:r>
              <a:rPr lang="en-US" sz="1100" dirty="0" err="1">
                <a:latin typeface="Aptos" panose="020B0004020202020204" pitchFamily="34" charset="0"/>
              </a:rPr>
              <a:t>Mukesh</a:t>
            </a:r>
            <a:r>
              <a:rPr lang="en-US" sz="1100" dirty="0">
                <a:latin typeface="Aptos" panose="020B0004020202020204" pitchFamily="34" charset="0"/>
              </a:rPr>
              <a:t> Chandra Naidu </a:t>
            </a:r>
            <a:r>
              <a:rPr lang="en-US" sz="1100" dirty="0" err="1">
                <a:latin typeface="Aptos" panose="020B0004020202020204" pitchFamily="34" charset="0"/>
              </a:rPr>
              <a:t>Rudravaram</a:t>
            </a:r>
            <a:r>
              <a:rPr lang="en-US" sz="1100" dirty="0">
                <a:latin typeface="Aptos" panose="020B0004020202020204" pitchFamily="34" charset="0"/>
              </a:rPr>
              <a:t> </a:t>
            </a:r>
          </a:p>
        </p:txBody>
      </p:sp>
      <p:sp>
        <p:nvSpPr>
          <p:cNvPr id="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A group of men wearing sports uniforms&#10;&#10;Description automatically generated">
            <a:extLst>
              <a:ext uri="{FF2B5EF4-FFF2-40B4-BE49-F238E27FC236}">
                <a16:creationId xmlns:a16="http://schemas.microsoft.com/office/drawing/2014/main" id="{5E9BA78A-C0B4-37DC-BC5F-D9E26653E4FF}"/>
              </a:ext>
            </a:extLst>
          </p:cNvPr>
          <p:cNvPicPr>
            <a:picLocks noChangeAspect="1"/>
          </p:cNvPicPr>
          <p:nvPr/>
        </p:nvPicPr>
        <p:blipFill>
          <a:blip r:embed="rId3">
            <a:extLst>
              <a:ext uri="{837473B0-CC2E-450A-ABE3-18F120FF3D39}">
                <a1611:picAttrSrcUrl xmlns:a1611="http://schemas.microsoft.com/office/drawing/2016/11/main" r:id="rId4"/>
              </a:ext>
            </a:extLst>
          </a:blip>
          <a:srcRect l="13759" r="19953"/>
          <a:stretch/>
        </p:blipFill>
        <p:spPr>
          <a:xfrm>
            <a:off x="4991156" y="640080"/>
            <a:ext cx="6540896" cy="5550408"/>
          </a:xfrm>
          <a:prstGeom prst="rect">
            <a:avLst/>
          </a:prstGeom>
        </p:spPr>
      </p:pic>
    </p:spTree>
    <p:extLst>
      <p:ext uri="{BB962C8B-B14F-4D97-AF65-F5344CB8AC3E}">
        <p14:creationId xmlns:p14="http://schemas.microsoft.com/office/powerpoint/2010/main" val="2573912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5B587-E2B0-3762-0CEF-7F0FCFB437E2}"/>
              </a:ext>
            </a:extLst>
          </p:cNvPr>
          <p:cNvSpPr>
            <a:spLocks noGrp="1"/>
          </p:cNvSpPr>
          <p:nvPr>
            <p:ph type="title"/>
          </p:nvPr>
        </p:nvSpPr>
        <p:spPr>
          <a:xfrm>
            <a:off x="1115568" y="548640"/>
            <a:ext cx="10168128" cy="1179576"/>
          </a:xfrm>
        </p:spPr>
        <p:txBody>
          <a:bodyPr>
            <a:normAutofit/>
          </a:bodyPr>
          <a:lstStyle/>
          <a:p>
            <a:r>
              <a:rPr lang="en-US" sz="4000" b="0" i="0" u="none" strike="noStrike" dirty="0">
                <a:effectLst/>
                <a:latin typeface="-webkit-standard"/>
              </a:rPr>
              <a:t>Batting Position and Performance Analysis</a:t>
            </a:r>
            <a:endParaRPr lang="en-US" sz="4000" dirty="0"/>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524D75BE-7C4D-63B9-1EFB-F828BB687AC8}"/>
              </a:ext>
            </a:extLst>
          </p:cNvPr>
          <p:cNvGraphicFramePr>
            <a:graphicFrameLocks noGrp="1"/>
          </p:cNvGraphicFramePr>
          <p:nvPr>
            <p:ph idx="1"/>
            <p:extLst>
              <p:ext uri="{D42A27DB-BD31-4B8C-83A1-F6EECF244321}">
                <p14:modId xmlns:p14="http://schemas.microsoft.com/office/powerpoint/2010/main" val="754814690"/>
              </p:ext>
            </p:extLst>
          </p:nvPr>
        </p:nvGraphicFramePr>
        <p:xfrm>
          <a:off x="914400" y="2214866"/>
          <a:ext cx="5181600" cy="2360696"/>
        </p:xfrm>
        <a:graphic>
          <a:graphicData uri="http://schemas.openxmlformats.org/drawingml/2006/table">
            <a:tbl>
              <a:tblPr firstRow="1">
                <a:tableStyleId>{93296810-A885-4BE3-A3E7-6D5BEEA58F35}</a:tableStyleId>
              </a:tblPr>
              <a:tblGrid>
                <a:gridCol w="1153041">
                  <a:extLst>
                    <a:ext uri="{9D8B030D-6E8A-4147-A177-3AD203B41FA5}">
                      <a16:colId xmlns:a16="http://schemas.microsoft.com/office/drawing/2014/main" val="3316987514"/>
                    </a:ext>
                  </a:extLst>
                </a:gridCol>
                <a:gridCol w="1189252">
                  <a:extLst>
                    <a:ext uri="{9D8B030D-6E8A-4147-A177-3AD203B41FA5}">
                      <a16:colId xmlns:a16="http://schemas.microsoft.com/office/drawing/2014/main" val="444604716"/>
                    </a:ext>
                  </a:extLst>
                </a:gridCol>
                <a:gridCol w="1130686">
                  <a:extLst>
                    <a:ext uri="{9D8B030D-6E8A-4147-A177-3AD203B41FA5}">
                      <a16:colId xmlns:a16="http://schemas.microsoft.com/office/drawing/2014/main" val="3857560090"/>
                    </a:ext>
                  </a:extLst>
                </a:gridCol>
                <a:gridCol w="1708621">
                  <a:extLst>
                    <a:ext uri="{9D8B030D-6E8A-4147-A177-3AD203B41FA5}">
                      <a16:colId xmlns:a16="http://schemas.microsoft.com/office/drawing/2014/main" val="758896504"/>
                    </a:ext>
                  </a:extLst>
                </a:gridCol>
              </a:tblGrid>
              <a:tr h="494781">
                <a:tc>
                  <a:txBody>
                    <a:bodyPr/>
                    <a:lstStyle/>
                    <a:p>
                      <a:pPr algn="ctr" fontAlgn="b"/>
                      <a:r>
                        <a:rPr lang="en-US" sz="1600" u="none" strike="noStrike" dirty="0">
                          <a:effectLst/>
                        </a:rPr>
                        <a:t>Batting Positions</a:t>
                      </a:r>
                      <a:endParaRPr lang="en-US" sz="1600" b="1" i="0" u="none" strike="noStrike" dirty="0">
                        <a:solidFill>
                          <a:srgbClr val="FFFFFF"/>
                        </a:solidFill>
                        <a:effectLst/>
                        <a:latin typeface="Aptos Narrow" panose="020B0004020202020204" pitchFamily="34" charset="0"/>
                      </a:endParaRPr>
                    </a:p>
                  </a:txBody>
                  <a:tcPr marL="20767" marR="20767" marT="20767" marB="0" anchor="b"/>
                </a:tc>
                <a:tc>
                  <a:txBody>
                    <a:bodyPr/>
                    <a:lstStyle/>
                    <a:p>
                      <a:pPr algn="ctr" fontAlgn="b"/>
                      <a:r>
                        <a:rPr lang="en-US" sz="1600" u="none" strike="noStrike" dirty="0">
                          <a:effectLst/>
                        </a:rPr>
                        <a:t>Average of SR</a:t>
                      </a:r>
                      <a:endParaRPr lang="en-US" sz="1600" b="1" i="0" u="none" strike="noStrike" dirty="0">
                        <a:solidFill>
                          <a:srgbClr val="FFFFFF"/>
                        </a:solidFill>
                        <a:effectLst/>
                        <a:latin typeface="Aptos Narrow" panose="020B0004020202020204" pitchFamily="34" charset="0"/>
                      </a:endParaRPr>
                    </a:p>
                  </a:txBody>
                  <a:tcPr marL="20767" marR="20767" marT="20767" marB="0" anchor="b"/>
                </a:tc>
                <a:tc>
                  <a:txBody>
                    <a:bodyPr/>
                    <a:lstStyle/>
                    <a:p>
                      <a:pPr algn="ctr" fontAlgn="b"/>
                      <a:r>
                        <a:rPr lang="en-US" sz="1600" u="none" strike="noStrike" dirty="0">
                          <a:effectLst/>
                        </a:rPr>
                        <a:t>Sum of Runs</a:t>
                      </a:r>
                      <a:endParaRPr lang="en-US" sz="1600" b="1" i="0" u="none" strike="noStrike" dirty="0">
                        <a:solidFill>
                          <a:srgbClr val="FFFFFF"/>
                        </a:solidFill>
                        <a:effectLst/>
                        <a:latin typeface="Aptos Narrow" panose="020B0004020202020204" pitchFamily="34" charset="0"/>
                      </a:endParaRPr>
                    </a:p>
                  </a:txBody>
                  <a:tcPr marL="20767" marR="20767" marT="20767" marB="0" anchor="b"/>
                </a:tc>
                <a:tc>
                  <a:txBody>
                    <a:bodyPr/>
                    <a:lstStyle/>
                    <a:p>
                      <a:pPr algn="ctr" fontAlgn="b"/>
                      <a:r>
                        <a:rPr lang="en-US" sz="1600" u="none" strike="noStrike" dirty="0">
                          <a:effectLst/>
                        </a:rPr>
                        <a:t>Avg batting average</a:t>
                      </a:r>
                      <a:endParaRPr lang="en-US" sz="1600" b="1" i="0" u="none" strike="noStrike" dirty="0">
                        <a:solidFill>
                          <a:srgbClr val="FFFFFF"/>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813020801"/>
                  </a:ext>
                </a:extLst>
              </a:tr>
              <a:tr h="253708">
                <a:tc>
                  <a:txBody>
                    <a:bodyPr/>
                    <a:lstStyle/>
                    <a:p>
                      <a:pPr algn="r" fontAlgn="b"/>
                      <a:r>
                        <a:rPr lang="en-US" sz="1600" u="none" strike="noStrike" dirty="0">
                          <a:effectLst/>
                        </a:rPr>
                        <a:t>1</a:t>
                      </a:r>
                      <a:endParaRPr lang="en-US" sz="1600" b="0" i="0" u="none" strike="noStrike" dirty="0">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75</a:t>
                      </a:r>
                      <a:endParaRPr lang="en-US" sz="1600" b="0" i="0" u="none" strike="noStrike" dirty="0">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115</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28.8 </a:t>
                      </a:r>
                      <a:endParaRPr lang="en-US" sz="1600" b="0" i="0" u="none" strike="noStrike">
                        <a:solidFill>
                          <a:srgbClr val="000000"/>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27043950"/>
                  </a:ext>
                </a:extLst>
              </a:tr>
              <a:tr h="253708">
                <a:tc>
                  <a:txBody>
                    <a:bodyPr/>
                    <a:lstStyle/>
                    <a:p>
                      <a:pPr algn="r" fontAlgn="b"/>
                      <a:r>
                        <a:rPr lang="en-US" sz="1600" u="none" strike="noStrike" dirty="0">
                          <a:effectLst/>
                        </a:rPr>
                        <a:t>2</a:t>
                      </a:r>
                      <a:endParaRPr lang="en-US" sz="1600" b="0" i="0" u="none" strike="noStrike" dirty="0">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43</a:t>
                      </a:r>
                      <a:endParaRPr lang="en-US" sz="1600" b="0" i="0" u="none" strike="noStrike" dirty="0">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51</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12.8 </a:t>
                      </a:r>
                      <a:endParaRPr lang="en-US" sz="1600" b="0" i="0" u="none" strike="noStrike">
                        <a:solidFill>
                          <a:srgbClr val="000000"/>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2622382711"/>
                  </a:ext>
                </a:extLst>
              </a:tr>
              <a:tr h="253708">
                <a:tc>
                  <a:txBody>
                    <a:bodyPr/>
                    <a:lstStyle/>
                    <a:p>
                      <a:pPr algn="r" fontAlgn="b"/>
                      <a:r>
                        <a:rPr lang="en-US" sz="1600" u="none" strike="noStrike">
                          <a:effectLst/>
                        </a:rPr>
                        <a:t>3</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80</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11785</a:t>
                      </a:r>
                      <a:endParaRPr lang="en-US" sz="1600" b="0" i="0" u="none" strike="noStrike" dirty="0">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61.4 </a:t>
                      </a:r>
                      <a:endParaRPr lang="en-US" sz="1600" b="0" i="0" u="none" strike="noStrike">
                        <a:solidFill>
                          <a:srgbClr val="000000"/>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361982248"/>
                  </a:ext>
                </a:extLst>
              </a:tr>
              <a:tr h="253708">
                <a:tc>
                  <a:txBody>
                    <a:bodyPr/>
                    <a:lstStyle/>
                    <a:p>
                      <a:pPr algn="r" fontAlgn="b"/>
                      <a:r>
                        <a:rPr lang="en-US" sz="1600" u="none" strike="noStrike">
                          <a:effectLst/>
                        </a:rPr>
                        <a:t>4</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81</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1767</a:t>
                      </a:r>
                      <a:endParaRPr lang="en-US" sz="1600" b="0" i="0" u="none" strike="noStrike" dirty="0">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58.9 </a:t>
                      </a:r>
                      <a:endParaRPr lang="en-US" sz="1600" b="0" i="0" u="none" strike="noStrike" dirty="0">
                        <a:solidFill>
                          <a:srgbClr val="000000"/>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3632310873"/>
                  </a:ext>
                </a:extLst>
              </a:tr>
              <a:tr h="253708">
                <a:tc>
                  <a:txBody>
                    <a:bodyPr/>
                    <a:lstStyle/>
                    <a:p>
                      <a:pPr algn="r" fontAlgn="b"/>
                      <a:r>
                        <a:rPr lang="en-US" sz="1600" u="none" strike="noStrike">
                          <a:effectLst/>
                        </a:rPr>
                        <a:t>5</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105</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127</a:t>
                      </a:r>
                      <a:endParaRPr lang="en-US" sz="1600" b="0" i="0" u="none" strike="noStrike" dirty="0">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25.4 </a:t>
                      </a:r>
                      <a:endParaRPr lang="en-US" sz="1600" b="0" i="0" u="none" strike="noStrike" dirty="0">
                        <a:solidFill>
                          <a:srgbClr val="000000"/>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1729893504"/>
                  </a:ext>
                </a:extLst>
              </a:tr>
              <a:tr h="253708">
                <a:tc>
                  <a:txBody>
                    <a:bodyPr/>
                    <a:lstStyle/>
                    <a:p>
                      <a:pPr algn="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209</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23</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0.00</a:t>
                      </a:r>
                      <a:endParaRPr lang="en-US" sz="1600" b="0" i="0" u="none" strike="noStrike" dirty="0">
                        <a:solidFill>
                          <a:srgbClr val="000000"/>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238124012"/>
                  </a:ext>
                </a:extLst>
              </a:tr>
              <a:tr h="253708">
                <a:tc>
                  <a:txBody>
                    <a:bodyPr/>
                    <a:lstStyle/>
                    <a:p>
                      <a:pPr algn="r" fontAlgn="b"/>
                      <a:r>
                        <a:rPr lang="en-US" sz="1600" u="none" strike="noStrike">
                          <a:effectLst/>
                        </a:rPr>
                        <a:t>7</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109</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a:effectLst/>
                        </a:rPr>
                        <a:t>38</a:t>
                      </a:r>
                      <a:endParaRPr lang="en-US" sz="1600" b="0" i="0" u="none" strike="noStrike">
                        <a:solidFill>
                          <a:srgbClr val="000000"/>
                        </a:solidFill>
                        <a:effectLst/>
                        <a:latin typeface="Aptos Narrow" panose="020B0004020202020204" pitchFamily="34" charset="0"/>
                      </a:endParaRPr>
                    </a:p>
                  </a:txBody>
                  <a:tcPr marL="20767" marR="20767" marT="20767" marB="0" anchor="b"/>
                </a:tc>
                <a:tc>
                  <a:txBody>
                    <a:bodyPr/>
                    <a:lstStyle/>
                    <a:p>
                      <a:pPr algn="r" fontAlgn="b"/>
                      <a:r>
                        <a:rPr lang="en-US" sz="1600" u="none" strike="noStrike" dirty="0">
                          <a:effectLst/>
                        </a:rPr>
                        <a:t>12.7 </a:t>
                      </a:r>
                      <a:endParaRPr lang="en-US" sz="1600" b="0" i="0" u="none" strike="noStrike" dirty="0">
                        <a:solidFill>
                          <a:srgbClr val="000000"/>
                        </a:solidFill>
                        <a:effectLst/>
                        <a:latin typeface="Aptos Narrow" panose="020B0004020202020204" pitchFamily="34" charset="0"/>
                      </a:endParaRPr>
                    </a:p>
                  </a:txBody>
                  <a:tcPr marL="20767" marR="20767" marT="20767" marB="0" anchor="b"/>
                </a:tc>
                <a:extLst>
                  <a:ext uri="{0D108BD9-81ED-4DB2-BD59-A6C34878D82A}">
                    <a16:rowId xmlns:a16="http://schemas.microsoft.com/office/drawing/2014/main" val="3372686146"/>
                  </a:ext>
                </a:extLst>
              </a:tr>
            </a:tbl>
          </a:graphicData>
        </a:graphic>
      </p:graphicFrame>
      <p:graphicFrame>
        <p:nvGraphicFramePr>
          <p:cNvPr id="6" name="Chart 5">
            <a:extLst>
              <a:ext uri="{FF2B5EF4-FFF2-40B4-BE49-F238E27FC236}">
                <a16:creationId xmlns:a16="http://schemas.microsoft.com/office/drawing/2014/main" id="{DA8798EA-5F0F-1C8E-6CFE-CB1F8A582A9F}"/>
              </a:ext>
            </a:extLst>
          </p:cNvPr>
          <p:cNvGraphicFramePr>
            <a:graphicFrameLocks/>
          </p:cNvGraphicFramePr>
          <p:nvPr>
            <p:extLst>
              <p:ext uri="{D42A27DB-BD31-4B8C-83A1-F6EECF244321}">
                <p14:modId xmlns:p14="http://schemas.microsoft.com/office/powerpoint/2010/main" val="3149679033"/>
              </p:ext>
            </p:extLst>
          </p:nvPr>
        </p:nvGraphicFramePr>
        <p:xfrm>
          <a:off x="7084772" y="2135534"/>
          <a:ext cx="4540300" cy="236069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ECFEF2C-FC48-BF86-AA39-C68335862B44}"/>
              </a:ext>
            </a:extLst>
          </p:cNvPr>
          <p:cNvSpPr txBox="1"/>
          <p:nvPr/>
        </p:nvSpPr>
        <p:spPr>
          <a:xfrm>
            <a:off x="566928" y="5304072"/>
            <a:ext cx="1149616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total number of runs at each of the top Positions is given by: Kohli clearly performs best at Position 3, with a large decline in the number of runs at lower Positions.</a:t>
            </a:r>
            <a:endParaRPr lang="en-US" sz="1600" dirty="0">
              <a:solidFill>
                <a:srgbClr val="000000"/>
              </a:solidFill>
              <a:latin typeface="__GeistSans_3a0388"/>
            </a:endParaRPr>
          </a:p>
          <a:p>
            <a:pPr marL="285750" indent="-285750">
              <a:buFont typeface="Arial" panose="020B0604020202020204" pitchFamily="34" charset="0"/>
              <a:buChar char="•"/>
            </a:pPr>
            <a:r>
              <a:rPr lang="en-US" sz="1600" b="0" i="0" dirty="0">
                <a:solidFill>
                  <a:srgbClr val="000000"/>
                </a:solidFill>
                <a:effectLst/>
                <a:latin typeface="__GeistSans_3a0388"/>
              </a:rPr>
              <a:t>That is why the places 5, 6, and 7 are significantly lower than in Runs; it is less effective at the bottom of the list.</a:t>
            </a:r>
            <a:endParaRPr lang="en-US" sz="1600" dirty="0"/>
          </a:p>
        </p:txBody>
      </p:sp>
    </p:spTree>
    <p:extLst>
      <p:ext uri="{BB962C8B-B14F-4D97-AF65-F5344CB8AC3E}">
        <p14:creationId xmlns:p14="http://schemas.microsoft.com/office/powerpoint/2010/main" val="896358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52895-2DC0-0DDB-9186-34704CF684AE}"/>
              </a:ext>
            </a:extLst>
          </p:cNvPr>
          <p:cNvSpPr>
            <a:spLocks noGrp="1"/>
          </p:cNvSpPr>
          <p:nvPr>
            <p:ph type="title"/>
          </p:nvPr>
        </p:nvSpPr>
        <p:spPr>
          <a:xfrm>
            <a:off x="630936" y="640080"/>
            <a:ext cx="4818888" cy="1481328"/>
          </a:xfrm>
        </p:spPr>
        <p:txBody>
          <a:bodyPr anchor="b">
            <a:normAutofit/>
          </a:bodyPr>
          <a:lstStyle/>
          <a:p>
            <a:r>
              <a:rPr lang="en-US" sz="3400" b="0" i="0" u="none" strike="noStrike">
                <a:effectLst/>
                <a:latin typeface="-webkit-standard"/>
              </a:rPr>
              <a:t>Batting Performance Across Different Positions</a:t>
            </a:r>
            <a:endParaRPr lang="en-US" sz="3400"/>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B722BE-0354-91D9-D66A-BD3ACC9DF297}"/>
              </a:ext>
            </a:extLst>
          </p:cNvPr>
          <p:cNvSpPr>
            <a:spLocks noGrp="1"/>
          </p:cNvSpPr>
          <p:nvPr>
            <p:ph idx="1"/>
          </p:nvPr>
        </p:nvSpPr>
        <p:spPr>
          <a:xfrm>
            <a:off x="630936" y="2660904"/>
            <a:ext cx="4818888" cy="3547872"/>
          </a:xfrm>
        </p:spPr>
        <p:txBody>
          <a:bodyPr anchor="t">
            <a:normAutofit/>
          </a:bodyPr>
          <a:lstStyle/>
          <a:p>
            <a:r>
              <a:rPr lang="en-US" sz="1500" b="1" dirty="0"/>
              <a:t>Position 3 Shows Consistent High Performance</a:t>
            </a:r>
            <a:r>
              <a:rPr lang="en-US" sz="1500" dirty="0"/>
              <a:t>: Position 3 has been Kohli’s </a:t>
            </a:r>
            <a:r>
              <a:rPr lang="en-US" sz="1500" b="1" dirty="0"/>
              <a:t>most successful </a:t>
            </a:r>
            <a:r>
              <a:rPr lang="en-US" sz="1500" dirty="0"/>
              <a:t>and consistent batting position given that he has one of the higher </a:t>
            </a:r>
            <a:r>
              <a:rPr lang="en-US" sz="1500" b="1" dirty="0"/>
              <a:t>batting averages </a:t>
            </a:r>
            <a:r>
              <a:rPr lang="en-US" sz="1500" dirty="0"/>
              <a:t>and </a:t>
            </a:r>
            <a:r>
              <a:rPr lang="en-US" sz="1500" b="1" dirty="0"/>
              <a:t>striking rate </a:t>
            </a:r>
            <a:r>
              <a:rPr lang="en-US" sz="1500" dirty="0"/>
              <a:t>of </a:t>
            </a:r>
            <a:r>
              <a:rPr lang="en-US" sz="1500" b="1" dirty="0"/>
              <a:t>61.4 </a:t>
            </a:r>
            <a:r>
              <a:rPr lang="en-US" sz="1500" dirty="0"/>
              <a:t>and</a:t>
            </a:r>
            <a:r>
              <a:rPr lang="en-US" sz="1500" b="1" dirty="0"/>
              <a:t> 80 </a:t>
            </a:r>
            <a:r>
              <a:rPr lang="en-US" sz="1500" dirty="0"/>
              <a:t>respectively.</a:t>
            </a:r>
          </a:p>
          <a:p>
            <a:endParaRPr lang="en-US" sz="1500" dirty="0"/>
          </a:p>
          <a:p>
            <a:r>
              <a:rPr lang="en-US" sz="1500" b="1" dirty="0"/>
              <a:t>Significant Decline in Lower Batting Positions</a:t>
            </a:r>
            <a:r>
              <a:rPr lang="en-US" sz="1500" dirty="0"/>
              <a:t>: Kohli is v</a:t>
            </a:r>
            <a:r>
              <a:rPr lang="en-US" sz="1500" b="1" dirty="0"/>
              <a:t>ery inconsistent </a:t>
            </a:r>
            <a:r>
              <a:rPr lang="en-US" sz="1500" dirty="0"/>
              <a:t>in </a:t>
            </a:r>
            <a:r>
              <a:rPr lang="en-US" sz="1500" b="1" dirty="0"/>
              <a:t>Positions 5, 6, and 7</a:t>
            </a:r>
            <a:r>
              <a:rPr lang="en-US" sz="1500" dirty="0"/>
              <a:t>, and this can be seen in Positions 6 which has a strike rate of </a:t>
            </a:r>
            <a:r>
              <a:rPr lang="en-US" sz="1500" b="1" dirty="0"/>
              <a:t>209</a:t>
            </a:r>
            <a:r>
              <a:rPr lang="en-US" sz="1500" dirty="0"/>
              <a:t>, but an average bat of 0.</a:t>
            </a:r>
          </a:p>
        </p:txBody>
      </p:sp>
      <p:graphicFrame>
        <p:nvGraphicFramePr>
          <p:cNvPr id="4" name="Chart 3">
            <a:extLst>
              <a:ext uri="{FF2B5EF4-FFF2-40B4-BE49-F238E27FC236}">
                <a16:creationId xmlns:a16="http://schemas.microsoft.com/office/drawing/2014/main" id="{F9904D5E-EF63-8676-3EF1-C572C5CD892F}"/>
              </a:ext>
            </a:extLst>
          </p:cNvPr>
          <p:cNvGraphicFramePr>
            <a:graphicFrameLocks noGrp="1" noDrilldown="1" noMove="1" noResize="1"/>
          </p:cNvGraphicFramePr>
          <p:nvPr>
            <p:extLst>
              <p:ext uri="{D42A27DB-BD31-4B8C-83A1-F6EECF244321}">
                <p14:modId xmlns:p14="http://schemas.microsoft.com/office/powerpoint/2010/main" val="1373318891"/>
              </p:ext>
            </p:extLst>
          </p:nvPr>
        </p:nvGraphicFramePr>
        <p:xfrm>
          <a:off x="6687782" y="402336"/>
          <a:ext cx="3930477" cy="34381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1FFAC6BF-8F37-A04D-24C4-AE3C7F533205}"/>
              </a:ext>
            </a:extLst>
          </p:cNvPr>
          <p:cNvGraphicFramePr>
            <a:graphicFrameLocks/>
          </p:cNvGraphicFramePr>
          <p:nvPr>
            <p:extLst>
              <p:ext uri="{D42A27DB-BD31-4B8C-83A1-F6EECF244321}">
                <p14:modId xmlns:p14="http://schemas.microsoft.com/office/powerpoint/2010/main" val="1939783400"/>
              </p:ext>
            </p:extLst>
          </p:nvPr>
        </p:nvGraphicFramePr>
        <p:xfrm>
          <a:off x="6687782" y="3623417"/>
          <a:ext cx="4400275" cy="26870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2193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D8E9D-220A-BBE6-0773-B2695A5225BB}"/>
              </a:ext>
            </a:extLst>
          </p:cNvPr>
          <p:cNvSpPr>
            <a:spLocks noGrp="1"/>
          </p:cNvSpPr>
          <p:nvPr>
            <p:ph type="title"/>
          </p:nvPr>
        </p:nvSpPr>
        <p:spPr>
          <a:xfrm>
            <a:off x="547677" y="640823"/>
            <a:ext cx="3629687" cy="1938748"/>
          </a:xfrm>
        </p:spPr>
        <p:txBody>
          <a:bodyPr anchor="ctr">
            <a:normAutofit/>
          </a:bodyPr>
          <a:lstStyle/>
          <a:p>
            <a:r>
              <a:rPr lang="en-US" sz="5400" dirty="0"/>
              <a:t>Opposition Analysis</a:t>
            </a:r>
          </a:p>
        </p:txBody>
      </p:sp>
      <p:sp>
        <p:nvSpPr>
          <p:cNvPr id="2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E8F91D9E-F9A1-D623-9886-5EB1FF3AAA52}"/>
              </a:ext>
            </a:extLst>
          </p:cNvPr>
          <p:cNvGraphicFramePr>
            <a:graphicFrameLocks noGrp="1"/>
          </p:cNvGraphicFramePr>
          <p:nvPr>
            <p:ph idx="1"/>
            <p:extLst>
              <p:ext uri="{D42A27DB-BD31-4B8C-83A1-F6EECF244321}">
                <p14:modId xmlns:p14="http://schemas.microsoft.com/office/powerpoint/2010/main" val="1074698389"/>
              </p:ext>
            </p:extLst>
          </p:nvPr>
        </p:nvGraphicFramePr>
        <p:xfrm>
          <a:off x="4648018" y="640822"/>
          <a:ext cx="6900512" cy="5536141"/>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0C6EC118-8AC0-0EFB-3D2E-44F6CBBD4254}"/>
              </a:ext>
            </a:extLst>
          </p:cNvPr>
          <p:cNvSpPr txBox="1"/>
          <p:nvPr/>
        </p:nvSpPr>
        <p:spPr>
          <a:xfrm>
            <a:off x="643470" y="2459504"/>
            <a:ext cx="3039514" cy="1938992"/>
          </a:xfrm>
          <a:prstGeom prst="rect">
            <a:avLst/>
          </a:prstGeom>
          <a:noFill/>
        </p:spPr>
        <p:txBody>
          <a:bodyPr wrap="square" rtlCol="0">
            <a:spAutoFit/>
          </a:bodyPr>
          <a:lstStyle/>
          <a:p>
            <a:r>
              <a:rPr lang="en-US" sz="1500" b="1" dirty="0"/>
              <a:t>Consistency Against Strong Opponents</a:t>
            </a:r>
            <a:r>
              <a:rPr lang="en-US" sz="1500" dirty="0"/>
              <a:t>: Despite challenging opposition, Kohli maintains impressive averages against </a:t>
            </a:r>
            <a:r>
              <a:rPr lang="en-US" sz="1500" b="1" dirty="0"/>
              <a:t>Australia (Avg: 50.4) </a:t>
            </a:r>
            <a:r>
              <a:rPr lang="en-US" sz="1500" dirty="0"/>
              <a:t>and </a:t>
            </a:r>
            <a:r>
              <a:rPr lang="en-US" sz="1500" b="1" dirty="0"/>
              <a:t>New Zealand (Avg: 53.1)</a:t>
            </a:r>
            <a:r>
              <a:rPr lang="en-US" sz="1500" dirty="0"/>
              <a:t>, highlighting his reliability in high-pressure matches.</a:t>
            </a:r>
          </a:p>
        </p:txBody>
      </p:sp>
      <p:sp>
        <p:nvSpPr>
          <p:cNvPr id="13" name="TextBox 12">
            <a:extLst>
              <a:ext uri="{FF2B5EF4-FFF2-40B4-BE49-F238E27FC236}">
                <a16:creationId xmlns:a16="http://schemas.microsoft.com/office/drawing/2014/main" id="{85665403-6C26-FEEA-DFDD-633E447AC7C0}"/>
              </a:ext>
            </a:extLst>
          </p:cNvPr>
          <p:cNvSpPr txBox="1"/>
          <p:nvPr/>
        </p:nvSpPr>
        <p:spPr>
          <a:xfrm>
            <a:off x="643470" y="4398252"/>
            <a:ext cx="3382605" cy="1938992"/>
          </a:xfrm>
          <a:prstGeom prst="rect">
            <a:avLst/>
          </a:prstGeom>
          <a:noFill/>
        </p:spPr>
        <p:txBody>
          <a:bodyPr wrap="square" rtlCol="0">
            <a:spAutoFit/>
          </a:bodyPr>
          <a:lstStyle/>
          <a:p>
            <a:r>
              <a:rPr lang="en-US" sz="1500" b="1" dirty="0"/>
              <a:t>Dominant Performance Against Specific Teams: </a:t>
            </a:r>
            <a:r>
              <a:rPr lang="en-US" sz="1500" dirty="0"/>
              <a:t>Kohli  exceptional strike rates and averages against teams like </a:t>
            </a:r>
            <a:r>
              <a:rPr lang="en-US" sz="1500" b="1" dirty="0"/>
              <a:t>Afghanistan (SR: 102.3), West Indies (SR: 86.4), </a:t>
            </a:r>
            <a:r>
              <a:rPr lang="en-US" sz="1500" dirty="0"/>
              <a:t>and</a:t>
            </a:r>
            <a:r>
              <a:rPr lang="en-US" sz="1500" b="1" dirty="0"/>
              <a:t> Bangladesh (SR: 85.7), </a:t>
            </a:r>
            <a:r>
              <a:rPr lang="en-US" sz="1500" dirty="0"/>
              <a:t>reflecting his ability to capitalize on weaker bowling attacks.</a:t>
            </a:r>
          </a:p>
        </p:txBody>
      </p:sp>
    </p:spTree>
    <p:extLst>
      <p:ext uri="{BB962C8B-B14F-4D97-AF65-F5344CB8AC3E}">
        <p14:creationId xmlns:p14="http://schemas.microsoft.com/office/powerpoint/2010/main" val="261390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D68D4D-75F2-AD18-A7E6-050F3923041A}"/>
              </a:ext>
            </a:extLst>
          </p:cNvPr>
          <p:cNvSpPr>
            <a:spLocks noGrp="1"/>
          </p:cNvSpPr>
          <p:nvPr>
            <p:ph type="title"/>
          </p:nvPr>
        </p:nvSpPr>
        <p:spPr>
          <a:xfrm>
            <a:off x="838200" y="365125"/>
            <a:ext cx="10515600" cy="1325563"/>
          </a:xfrm>
        </p:spPr>
        <p:txBody>
          <a:bodyPr>
            <a:normAutofit/>
          </a:bodyPr>
          <a:lstStyle/>
          <a:p>
            <a:r>
              <a:rPr lang="en-US" sz="4200" b="0" i="0" u="none" strike="noStrike" dirty="0">
                <a:effectLst/>
                <a:latin typeface="-webkit-standard"/>
              </a:rPr>
              <a:t>Venue Analysis (Home vs. Away Performance)</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10">
            <a:extLst>
              <a:ext uri="{FF2B5EF4-FFF2-40B4-BE49-F238E27FC236}">
                <a16:creationId xmlns:a16="http://schemas.microsoft.com/office/drawing/2014/main" id="{09E03AEB-D85F-206B-1BAA-A381A4C97494}"/>
              </a:ext>
            </a:extLst>
          </p:cNvPr>
          <p:cNvGraphicFramePr>
            <a:graphicFrameLocks noGrp="1" noDrilldown="1" noMove="1" noResize="1"/>
          </p:cNvGraphicFramePr>
          <p:nvPr>
            <p:ph idx="1"/>
            <p:extLst>
              <p:ext uri="{D42A27DB-BD31-4B8C-83A1-F6EECF244321}">
                <p14:modId xmlns:p14="http://schemas.microsoft.com/office/powerpoint/2010/main" val="3426406160"/>
              </p:ext>
            </p:extLst>
          </p:nvPr>
        </p:nvGraphicFramePr>
        <p:xfrm>
          <a:off x="7048500" y="1825625"/>
          <a:ext cx="43053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B650E9DB-A540-E7BF-E1C4-186BF7C923E2}"/>
              </a:ext>
            </a:extLst>
          </p:cNvPr>
          <p:cNvSpPr txBox="1"/>
          <p:nvPr/>
        </p:nvSpPr>
        <p:spPr>
          <a:xfrm>
            <a:off x="1358900" y="2374900"/>
            <a:ext cx="4965700" cy="3693319"/>
          </a:xfrm>
          <a:prstGeom prst="rect">
            <a:avLst/>
          </a:prstGeom>
          <a:noFill/>
        </p:spPr>
        <p:txBody>
          <a:bodyPr wrap="square" rtlCol="0">
            <a:spAutoFit/>
          </a:bodyPr>
          <a:lstStyle/>
          <a:p>
            <a:pPr marL="285750" indent="-285750">
              <a:buFont typeface="Arial" panose="020B0604020202020204" pitchFamily="34" charset="0"/>
              <a:buChar char="•"/>
            </a:pPr>
            <a:r>
              <a:rPr lang="en-US" b="0" i="0" u="none" strike="noStrike" dirty="0">
                <a:solidFill>
                  <a:srgbClr val="000000"/>
                </a:solidFill>
                <a:effectLst/>
                <a:latin typeface="-webkit-standard"/>
              </a:rPr>
              <a:t>Kohli’s </a:t>
            </a:r>
            <a:r>
              <a:rPr lang="en-US" b="1" i="0" u="none" strike="noStrike" dirty="0">
                <a:solidFill>
                  <a:srgbClr val="000000"/>
                </a:solidFill>
                <a:effectLst/>
              </a:rPr>
              <a:t>higher Strike Rate of 96.70</a:t>
            </a:r>
            <a:r>
              <a:rPr lang="en-US" b="0" i="0" u="none" strike="noStrike" dirty="0">
                <a:solidFill>
                  <a:srgbClr val="000000"/>
                </a:solidFill>
                <a:effectLst/>
                <a:latin typeface="-webkit-standard"/>
              </a:rPr>
              <a:t> at Home suggests more aggressive batting in familiar conditions, while his </a:t>
            </a:r>
            <a:r>
              <a:rPr lang="en-US" b="1" i="0" u="none" strike="noStrike" dirty="0">
                <a:solidFill>
                  <a:srgbClr val="000000"/>
                </a:solidFill>
                <a:effectLst/>
              </a:rPr>
              <a:t>Away Strike Rate of 90.81</a:t>
            </a:r>
            <a:r>
              <a:rPr lang="en-US" b="0" i="0" u="none" strike="noStrike" dirty="0">
                <a:solidFill>
                  <a:srgbClr val="000000"/>
                </a:solidFill>
                <a:effectLst/>
                <a:latin typeface="-webkit-standard"/>
              </a:rPr>
              <a:t> reflects his ability to anchor innings when needed.</a:t>
            </a:r>
          </a:p>
          <a:p>
            <a:pPr marL="285750" indent="-285750">
              <a:buFont typeface="Arial" panose="020B0604020202020204" pitchFamily="34" charset="0"/>
              <a:buChar char="•"/>
            </a:pPr>
            <a:endParaRPr lang="en-US" dirty="0">
              <a:solidFill>
                <a:srgbClr val="000000"/>
              </a:solidFill>
              <a:latin typeface="-webkit-standard"/>
            </a:endParaRPr>
          </a:p>
          <a:p>
            <a:pPr marL="285750" indent="-285750">
              <a:buFont typeface="Arial" panose="020B0604020202020204" pitchFamily="34" charset="0"/>
              <a:buChar char="•"/>
            </a:pPr>
            <a:r>
              <a:rPr lang="en-US" dirty="0"/>
              <a:t>While Kohli scores more </a:t>
            </a:r>
            <a:r>
              <a:rPr lang="en-US" b="1" dirty="0"/>
              <a:t>Runs Away (7638)</a:t>
            </a:r>
            <a:r>
              <a:rPr lang="en-US" dirty="0"/>
              <a:t> than at </a:t>
            </a:r>
            <a:r>
              <a:rPr lang="en-US" b="1" dirty="0"/>
              <a:t>Home (6268)</a:t>
            </a:r>
            <a:r>
              <a:rPr lang="en-US" dirty="0"/>
              <a:t>, his </a:t>
            </a:r>
            <a:r>
              <a:rPr lang="en-US" b="1" dirty="0"/>
              <a:t>Strike Rate</a:t>
            </a:r>
            <a:r>
              <a:rPr lang="en-US" dirty="0"/>
              <a:t> remains consistently high, with </a:t>
            </a:r>
            <a:r>
              <a:rPr lang="en-US" b="1" dirty="0"/>
              <a:t>90.81 Away</a:t>
            </a:r>
            <a:r>
              <a:rPr lang="en-US" dirty="0"/>
              <a:t> and </a:t>
            </a:r>
            <a:r>
              <a:rPr lang="en-US" b="1" dirty="0"/>
              <a:t>96.70 at Home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indicates his adaptability to varying playing conditions.</a:t>
            </a:r>
          </a:p>
        </p:txBody>
      </p:sp>
    </p:spTree>
    <p:extLst>
      <p:ext uri="{BB962C8B-B14F-4D97-AF65-F5344CB8AC3E}">
        <p14:creationId xmlns:p14="http://schemas.microsoft.com/office/powerpoint/2010/main" val="323696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063A8-D2BC-91AD-D0B6-8D85F23C63AF}"/>
              </a:ext>
            </a:extLst>
          </p:cNvPr>
          <p:cNvSpPr>
            <a:spLocks noGrp="1"/>
          </p:cNvSpPr>
          <p:nvPr>
            <p:ph type="title"/>
          </p:nvPr>
        </p:nvSpPr>
        <p:spPr>
          <a:xfrm>
            <a:off x="838200" y="365125"/>
            <a:ext cx="10515600" cy="1325563"/>
          </a:xfrm>
        </p:spPr>
        <p:txBody>
          <a:bodyPr>
            <a:normAutofit/>
          </a:bodyPr>
          <a:lstStyle/>
          <a:p>
            <a:r>
              <a:rPr lang="en-US" sz="4200" b="0" i="0" u="none" strike="noStrike" dirty="0">
                <a:effectLst/>
                <a:latin typeface="-webkit-standard"/>
              </a:rPr>
              <a:t>Key Insights and Findings from the Analysis</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82AB1335-B9DC-A260-CD74-93349855E460}"/>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816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0F9F3-13D1-C879-FD0F-12D8C91F2D77}"/>
              </a:ext>
            </a:extLst>
          </p:cNvPr>
          <p:cNvSpPr>
            <a:spLocks noGrp="1"/>
          </p:cNvSpPr>
          <p:nvPr>
            <p:ph type="title"/>
          </p:nvPr>
        </p:nvSpPr>
        <p:spPr>
          <a:xfrm>
            <a:off x="838200" y="365125"/>
            <a:ext cx="10515600" cy="1325563"/>
          </a:xfrm>
        </p:spPr>
        <p:txBody>
          <a:bodyPr>
            <a:normAutofit/>
          </a:bodyPr>
          <a:lstStyle/>
          <a:p>
            <a:r>
              <a:rPr lang="en-US" sz="4200" b="0" i="0" u="none" strike="noStrike">
                <a:effectLst/>
                <a:latin typeface="-webkit-standard"/>
              </a:rPr>
              <a:t>Regression Analysis of Kohli’s ODI Performance</a:t>
            </a:r>
            <a:endParaRPr lang="en-US" sz="42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74A6DCB1-2870-2118-6055-93BD544FA68B}"/>
              </a:ext>
            </a:extLst>
          </p:cNvPr>
          <p:cNvSpPr>
            <a:spLocks noGrp="1"/>
          </p:cNvSpPr>
          <p:nvPr>
            <p:ph idx="1"/>
          </p:nvPr>
        </p:nvSpPr>
        <p:spPr>
          <a:xfrm>
            <a:off x="838200" y="1929384"/>
            <a:ext cx="10515600" cy="4251960"/>
          </a:xfrm>
        </p:spPr>
        <p:txBody>
          <a:bodyPr>
            <a:normAutofit lnSpcReduction="10000"/>
          </a:bodyPr>
          <a:lstStyle/>
          <a:p>
            <a:r>
              <a:rPr lang="en-US" sz="1700" b="1" i="0" u="none" strike="noStrike" dirty="0">
                <a:effectLst/>
              </a:rPr>
              <a:t>Objectives:</a:t>
            </a:r>
          </a:p>
          <a:p>
            <a:pPr marL="0" indent="0">
              <a:buNone/>
            </a:pPr>
            <a:r>
              <a:rPr lang="en-US" sz="1700" b="0" i="0" u="none" strike="noStrike" dirty="0">
                <a:effectLst/>
              </a:rPr>
              <a:t>To analyze the impact of </a:t>
            </a:r>
            <a:r>
              <a:rPr lang="en-US" sz="1700" b="1" i="0" u="none" strike="noStrike" dirty="0">
                <a:effectLst/>
              </a:rPr>
              <a:t>Batting Position (Pos)</a:t>
            </a:r>
            <a:r>
              <a:rPr lang="en-US" sz="1700" b="0" i="0" u="none" strike="noStrike" dirty="0">
                <a:effectLst/>
              </a:rPr>
              <a:t>, </a:t>
            </a:r>
            <a:r>
              <a:rPr lang="en-US" sz="1700" b="1" i="0" u="none" strike="noStrike" dirty="0">
                <a:effectLst/>
              </a:rPr>
              <a:t>Balls Faced (BF)</a:t>
            </a:r>
            <a:r>
              <a:rPr lang="en-US" sz="1700" b="0" i="0" u="none" strike="noStrike" dirty="0">
                <a:effectLst/>
              </a:rPr>
              <a:t>, and </a:t>
            </a:r>
            <a:r>
              <a:rPr lang="en-US" sz="1700" b="1" i="0" u="none" strike="noStrike" dirty="0">
                <a:effectLst/>
              </a:rPr>
              <a:t>Strike Rate (SR)</a:t>
            </a:r>
            <a:r>
              <a:rPr lang="en-US" sz="1700" b="0" i="0" u="none" strike="noStrike" dirty="0">
                <a:effectLst/>
              </a:rPr>
              <a:t> on </a:t>
            </a:r>
            <a:r>
              <a:rPr lang="en-US" sz="1700" b="1" i="0" u="none" strike="noStrike" dirty="0">
                <a:effectLst/>
              </a:rPr>
              <a:t>Runs (Y)</a:t>
            </a:r>
            <a:r>
              <a:rPr lang="en-US" sz="1700" b="0" i="0" u="none" strike="noStrike" dirty="0">
                <a:effectLst/>
              </a:rPr>
              <a:t>.</a:t>
            </a:r>
          </a:p>
          <a:p>
            <a:pPr marL="0" indent="0">
              <a:buNone/>
            </a:pPr>
            <a:r>
              <a:rPr lang="en-US" sz="1700" b="0" i="0" u="none" strike="noStrike" dirty="0">
                <a:effectLst/>
              </a:rPr>
              <a:t>To understand how each variable influences Kohli's batting performance.</a:t>
            </a:r>
          </a:p>
          <a:p>
            <a:r>
              <a:rPr lang="en-US" sz="1700" b="1" i="0" u="none" strike="noStrike" dirty="0">
                <a:effectLst/>
              </a:rPr>
              <a:t>Variables Used:</a:t>
            </a:r>
          </a:p>
          <a:p>
            <a:pPr marL="0" indent="0">
              <a:buNone/>
            </a:pPr>
            <a:r>
              <a:rPr lang="en-US" sz="1700" i="0" u="none" strike="noStrike" dirty="0">
                <a:effectLst/>
              </a:rPr>
              <a:t>Y (Dependent Variable): Runs scored in the match.</a:t>
            </a:r>
          </a:p>
          <a:p>
            <a:pPr marL="0" indent="0">
              <a:buNone/>
            </a:pPr>
            <a:r>
              <a:rPr lang="en-US" sz="1700" i="0" u="none" strike="noStrike" dirty="0">
                <a:effectLst/>
              </a:rPr>
              <a:t>X1 (Independent Variable 1): Batting Position (Pos).</a:t>
            </a:r>
          </a:p>
          <a:p>
            <a:pPr marL="0" indent="0">
              <a:buNone/>
            </a:pPr>
            <a:r>
              <a:rPr lang="en-US" sz="1700" i="0" u="none" strike="noStrike" dirty="0">
                <a:effectLst/>
              </a:rPr>
              <a:t>X2 (Independent Variable 2): Balls Faced (BF).</a:t>
            </a:r>
          </a:p>
          <a:p>
            <a:pPr marL="0" indent="0">
              <a:buNone/>
            </a:pPr>
            <a:r>
              <a:rPr lang="en-US" sz="1700" i="0" u="none" strike="noStrike" dirty="0">
                <a:effectLst/>
              </a:rPr>
              <a:t>X3 (Independent Variable 3): Strike Rate (SR).</a:t>
            </a:r>
          </a:p>
          <a:p>
            <a:r>
              <a:rPr lang="en-US" sz="1700" b="1" i="0" u="none" strike="noStrike" dirty="0">
                <a:effectLst/>
              </a:rPr>
              <a:t>Model Overview:</a:t>
            </a:r>
          </a:p>
          <a:p>
            <a:pPr marL="0" indent="0">
              <a:buNone/>
            </a:pPr>
            <a:r>
              <a:rPr lang="en-US" sz="1700" b="1" i="0" u="none" strike="noStrike" dirty="0">
                <a:effectLst/>
              </a:rPr>
              <a:t>Multiple Linear Regression</a:t>
            </a:r>
            <a:r>
              <a:rPr lang="en-US" sz="1700" b="0" i="0" u="none" strike="noStrike" dirty="0">
                <a:effectLst/>
              </a:rPr>
              <a:t> was used for the purpose of finding a relationship between Runs with respect to the predictors Pos, BF and SR.</a:t>
            </a:r>
          </a:p>
          <a:p>
            <a:pPr marL="0" indent="0">
              <a:buNone/>
            </a:pPr>
            <a:r>
              <a:rPr lang="en-US" sz="1700" b="1" i="0" u="none" strike="noStrike" dirty="0">
                <a:effectLst/>
              </a:rPr>
              <a:t>R-Square</a:t>
            </a:r>
            <a:r>
              <a:rPr lang="en-US" sz="1700" b="0" i="0" u="none" strike="noStrike" dirty="0">
                <a:effectLst/>
              </a:rPr>
              <a:t> value itself is 94.15% which shows that whatever variance is there in the data has largely explained by the model.</a:t>
            </a:r>
            <a:endParaRPr lang="en-US" sz="1700" dirty="0"/>
          </a:p>
        </p:txBody>
      </p:sp>
      <p:sp>
        <p:nvSpPr>
          <p:cNvPr id="5" name="Rectangle 1">
            <a:extLst>
              <a:ext uri="{FF2B5EF4-FFF2-40B4-BE49-F238E27FC236}">
                <a16:creationId xmlns:a16="http://schemas.microsoft.com/office/drawing/2014/main" id="{2A819B65-F3D4-687C-3B3F-E3A4BD64C2D9}"/>
              </a:ext>
            </a:extLst>
          </p:cNvPr>
          <p:cNvSpPr>
            <a:spLocks noChangeArrowheads="1"/>
          </p:cNvSpPr>
          <p:nvPr/>
        </p:nvSpPr>
        <p:spPr bwMode="auto">
          <a:xfrm>
            <a:off x="1116013" y="3621088"/>
            <a:ext cx="6808866" cy="9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7163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EE0D412-D860-A5E7-3F76-2A008A9B8EEF}"/>
              </a:ext>
            </a:extLst>
          </p:cNvPr>
          <p:cNvGraphicFramePr>
            <a:graphicFrameLocks noGrp="1" noDrilldown="1" noMove="1" noResize="1"/>
          </p:cNvGraphicFramePr>
          <p:nvPr>
            <p:extLst>
              <p:ext uri="{D42A27DB-BD31-4B8C-83A1-F6EECF244321}">
                <p14:modId xmlns:p14="http://schemas.microsoft.com/office/powerpoint/2010/main" val="3872544452"/>
              </p:ext>
            </p:extLst>
          </p:nvPr>
        </p:nvGraphicFramePr>
        <p:xfrm>
          <a:off x="1871055" y="914400"/>
          <a:ext cx="8373697" cy="4968828"/>
        </p:xfrm>
        <a:graphic>
          <a:graphicData uri="http://schemas.openxmlformats.org/drawingml/2006/table">
            <a:tbl>
              <a:tblPr>
                <a:tableStyleId>{5C22544A-7EE6-4342-B048-85BDC9FD1C3A}</a:tableStyleId>
              </a:tblPr>
              <a:tblGrid>
                <a:gridCol w="1267561">
                  <a:extLst>
                    <a:ext uri="{9D8B030D-6E8A-4147-A177-3AD203B41FA5}">
                      <a16:colId xmlns:a16="http://schemas.microsoft.com/office/drawing/2014/main" val="864692759"/>
                    </a:ext>
                  </a:extLst>
                </a:gridCol>
                <a:gridCol w="964502">
                  <a:extLst>
                    <a:ext uri="{9D8B030D-6E8A-4147-A177-3AD203B41FA5}">
                      <a16:colId xmlns:a16="http://schemas.microsoft.com/office/drawing/2014/main" val="731424374"/>
                    </a:ext>
                  </a:extLst>
                </a:gridCol>
                <a:gridCol w="1019400">
                  <a:extLst>
                    <a:ext uri="{9D8B030D-6E8A-4147-A177-3AD203B41FA5}">
                      <a16:colId xmlns:a16="http://schemas.microsoft.com/office/drawing/2014/main" val="3975279522"/>
                    </a:ext>
                  </a:extLst>
                </a:gridCol>
                <a:gridCol w="848034">
                  <a:extLst>
                    <a:ext uri="{9D8B030D-6E8A-4147-A177-3AD203B41FA5}">
                      <a16:colId xmlns:a16="http://schemas.microsoft.com/office/drawing/2014/main" val="1881205090"/>
                    </a:ext>
                  </a:extLst>
                </a:gridCol>
                <a:gridCol w="848034">
                  <a:extLst>
                    <a:ext uri="{9D8B030D-6E8A-4147-A177-3AD203B41FA5}">
                      <a16:colId xmlns:a16="http://schemas.microsoft.com/office/drawing/2014/main" val="3776179891"/>
                    </a:ext>
                  </a:extLst>
                </a:gridCol>
                <a:gridCol w="882064">
                  <a:extLst>
                    <a:ext uri="{9D8B030D-6E8A-4147-A177-3AD203B41FA5}">
                      <a16:colId xmlns:a16="http://schemas.microsoft.com/office/drawing/2014/main" val="3862521599"/>
                    </a:ext>
                  </a:extLst>
                </a:gridCol>
                <a:gridCol w="848034">
                  <a:extLst>
                    <a:ext uri="{9D8B030D-6E8A-4147-A177-3AD203B41FA5}">
                      <a16:colId xmlns:a16="http://schemas.microsoft.com/office/drawing/2014/main" val="1329522159"/>
                    </a:ext>
                  </a:extLst>
                </a:gridCol>
                <a:gridCol w="848034">
                  <a:extLst>
                    <a:ext uri="{9D8B030D-6E8A-4147-A177-3AD203B41FA5}">
                      <a16:colId xmlns:a16="http://schemas.microsoft.com/office/drawing/2014/main" val="3027421480"/>
                    </a:ext>
                  </a:extLst>
                </a:gridCol>
                <a:gridCol w="848034">
                  <a:extLst>
                    <a:ext uri="{9D8B030D-6E8A-4147-A177-3AD203B41FA5}">
                      <a16:colId xmlns:a16="http://schemas.microsoft.com/office/drawing/2014/main" val="3447633220"/>
                    </a:ext>
                  </a:extLst>
                </a:gridCol>
              </a:tblGrid>
              <a:tr h="393444">
                <a:tc>
                  <a:txBody>
                    <a:bodyPr/>
                    <a:lstStyle/>
                    <a:p>
                      <a:pPr algn="l" fontAlgn="b"/>
                      <a:r>
                        <a:rPr lang="en-US" sz="1100" u="none" strike="noStrike">
                          <a:effectLst/>
                        </a:rPr>
                        <a:t>SUMMARY OUTPUT</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847834608"/>
                  </a:ext>
                </a:extLst>
              </a:tr>
              <a:tr h="242036">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742706025"/>
                  </a:ext>
                </a:extLst>
              </a:tr>
              <a:tr h="218742">
                <a:tc gridSpan="2">
                  <a:txBody>
                    <a:bodyPr/>
                    <a:lstStyle/>
                    <a:p>
                      <a:pPr algn="ctr" fontAlgn="b"/>
                      <a:r>
                        <a:rPr lang="en-US" sz="1100" u="none" strike="noStrike">
                          <a:effectLst/>
                        </a:rPr>
                        <a:t>Regression Statistics</a:t>
                      </a:r>
                      <a:endParaRPr lang="en-US" sz="1100" b="0" i="1" u="none" strike="noStrike">
                        <a:solidFill>
                          <a:srgbClr val="000000"/>
                        </a:solidFill>
                        <a:effectLst/>
                        <a:latin typeface="Aptos Narrow" panose="020B0004020202020204" pitchFamily="34" charset="0"/>
                      </a:endParaRPr>
                    </a:p>
                  </a:txBody>
                  <a:tcPr marL="9099" marR="9099" marT="9099" marB="0" anchor="b"/>
                </a:tc>
                <a:tc hMerge="1">
                  <a:txBody>
                    <a:bodyPr/>
                    <a:lstStyle/>
                    <a:p>
                      <a:endParaRPr lang="en-US"/>
                    </a:p>
                  </a:txBody>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611603053"/>
                  </a:ext>
                </a:extLst>
              </a:tr>
              <a:tr h="218742">
                <a:tc>
                  <a:txBody>
                    <a:bodyPr/>
                    <a:lstStyle/>
                    <a:p>
                      <a:pPr algn="l" fontAlgn="b"/>
                      <a:r>
                        <a:rPr lang="en-US" sz="1100" u="none" strike="noStrike">
                          <a:effectLst/>
                        </a:rPr>
                        <a:t>Multiple R</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0.970345984</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68683869"/>
                  </a:ext>
                </a:extLst>
              </a:tr>
              <a:tr h="218742">
                <a:tc>
                  <a:txBody>
                    <a:bodyPr/>
                    <a:lstStyle/>
                    <a:p>
                      <a:pPr algn="l" fontAlgn="b"/>
                      <a:r>
                        <a:rPr lang="en-US" sz="1100" u="none" strike="noStrike">
                          <a:effectLst/>
                        </a:rPr>
                        <a:t>R Square</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0.941571329</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517425787"/>
                  </a:ext>
                </a:extLst>
              </a:tr>
              <a:tr h="218742">
                <a:tc>
                  <a:txBody>
                    <a:bodyPr/>
                    <a:lstStyle/>
                    <a:p>
                      <a:pPr algn="l" fontAlgn="b"/>
                      <a:r>
                        <a:rPr lang="en-US" sz="1100" u="none" strike="noStrike">
                          <a:effectLst/>
                        </a:rPr>
                        <a:t>Adjusted R Square</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0.940943063</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2138244737"/>
                  </a:ext>
                </a:extLst>
              </a:tr>
              <a:tr h="218742">
                <a:tc>
                  <a:txBody>
                    <a:bodyPr/>
                    <a:lstStyle/>
                    <a:p>
                      <a:pPr algn="l" fontAlgn="b"/>
                      <a:r>
                        <a:rPr lang="en-US" sz="1100" u="none" strike="noStrike">
                          <a:effectLst/>
                        </a:rPr>
                        <a:t>Standard Error</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10.45410652</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4003898724"/>
                  </a:ext>
                </a:extLst>
              </a:tr>
              <a:tr h="218742">
                <a:tc>
                  <a:txBody>
                    <a:bodyPr/>
                    <a:lstStyle/>
                    <a:p>
                      <a:pPr algn="l" fontAlgn="b"/>
                      <a:r>
                        <a:rPr lang="en-US" sz="1100" u="none" strike="noStrike">
                          <a:effectLst/>
                        </a:rPr>
                        <a:t>Observations</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283</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843209523"/>
                  </a:ext>
                </a:extLst>
              </a:tr>
              <a:tr h="242036">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1080604146"/>
                  </a:ext>
                </a:extLst>
              </a:tr>
              <a:tr h="218742">
                <a:tc>
                  <a:txBody>
                    <a:bodyPr/>
                    <a:lstStyle/>
                    <a:p>
                      <a:pPr algn="l" fontAlgn="b"/>
                      <a:r>
                        <a:rPr lang="en-US" sz="1100" u="none" strike="noStrike">
                          <a:effectLst/>
                        </a:rPr>
                        <a:t>ANOVA</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245348033"/>
                  </a:ext>
                </a:extLst>
              </a:tr>
              <a:tr h="393444">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df</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SS</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MS</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F</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Significance F</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1869844851"/>
                  </a:ext>
                </a:extLst>
              </a:tr>
              <a:tr h="218742">
                <a:tc>
                  <a:txBody>
                    <a:bodyPr/>
                    <a:lstStyle/>
                    <a:p>
                      <a:pPr algn="l" fontAlgn="b"/>
                      <a:r>
                        <a:rPr lang="en-US" sz="1100" u="none" strike="noStrike">
                          <a:effectLst/>
                        </a:rPr>
                        <a:t>Regression</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3</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491366.1777</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163788.726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1498.68432</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1.141E-171</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68156581"/>
                  </a:ext>
                </a:extLst>
              </a:tr>
              <a:tr h="218742">
                <a:tc>
                  <a:txBody>
                    <a:bodyPr/>
                    <a:lstStyle/>
                    <a:p>
                      <a:pPr algn="l" fontAlgn="b"/>
                      <a:r>
                        <a:rPr lang="en-US" sz="1100" u="none" strike="noStrike">
                          <a:effectLst/>
                        </a:rPr>
                        <a:t>Residual</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279</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30491.44772</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109.288343</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270943980"/>
                  </a:ext>
                </a:extLst>
              </a:tr>
              <a:tr h="218742">
                <a:tc>
                  <a:txBody>
                    <a:bodyPr/>
                    <a:lstStyle/>
                    <a:p>
                      <a:pPr algn="l" fontAlgn="b"/>
                      <a:r>
                        <a:rPr lang="en-US" sz="1100" u="none" strike="noStrike">
                          <a:effectLst/>
                        </a:rPr>
                        <a:t>Total</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282</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521857.6254</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1369436686"/>
                  </a:ext>
                </a:extLst>
              </a:tr>
              <a:tr h="242036">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2115978127"/>
                  </a:ext>
                </a:extLst>
              </a:tr>
              <a:tr h="393444">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Coefficients</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Standard Error</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t Stat</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P-value</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Lower 95%</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Upper 95%</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Lower 95.0%</a:t>
                      </a:r>
                      <a:endParaRPr lang="en-US" sz="1100" b="0" i="1" u="none" strike="noStrike">
                        <a:solidFill>
                          <a:srgbClr val="000000"/>
                        </a:solidFill>
                        <a:effectLst/>
                        <a:latin typeface="Aptos Narrow" panose="020B0004020202020204" pitchFamily="34" charset="0"/>
                      </a:endParaRPr>
                    </a:p>
                  </a:txBody>
                  <a:tcPr marL="9099" marR="9099" marT="9099" marB="0" anchor="b"/>
                </a:tc>
                <a:tc>
                  <a:txBody>
                    <a:bodyPr/>
                    <a:lstStyle/>
                    <a:p>
                      <a:pPr algn="ctr" fontAlgn="b"/>
                      <a:r>
                        <a:rPr lang="en-US" sz="1100" u="none" strike="noStrike">
                          <a:effectLst/>
                        </a:rPr>
                        <a:t>Upper 95.0%</a:t>
                      </a:r>
                      <a:endParaRPr lang="en-US" sz="1100" b="0" i="1"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1886125165"/>
                  </a:ext>
                </a:extLst>
              </a:tr>
              <a:tr h="218742">
                <a:tc>
                  <a:txBody>
                    <a:bodyPr/>
                    <a:lstStyle/>
                    <a:p>
                      <a:pPr algn="l" fontAlgn="b"/>
                      <a:r>
                        <a:rPr lang="en-US" sz="1100" u="none" strike="noStrike">
                          <a:effectLst/>
                        </a:rPr>
                        <a:t>Intercept</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-14.77308887</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3.174081537</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-4.6542878</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5.031E-06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-21.021278</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-8.5248994</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-21.021278</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-8.5248994</a:t>
                      </a:r>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408797189"/>
                  </a:ext>
                </a:extLst>
              </a:tr>
              <a:tr h="218742">
                <a:tc>
                  <a:txBody>
                    <a:bodyPr/>
                    <a:lstStyle/>
                    <a:p>
                      <a:pPr algn="l" fontAlgn="b"/>
                      <a:r>
                        <a:rPr lang="en-US" sz="1100" u="none" strike="noStrike">
                          <a:effectLst/>
                        </a:rPr>
                        <a:t>X Variable 1</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-1.143864851</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0.933671225</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-1.225126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0.22156104</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-2.9817996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0.69406988</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-2.9817996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0.69406988</a:t>
                      </a:r>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1145749915"/>
                  </a:ext>
                </a:extLst>
              </a:tr>
              <a:tr h="218742">
                <a:tc>
                  <a:txBody>
                    <a:bodyPr/>
                    <a:lstStyle/>
                    <a:p>
                      <a:pPr algn="l" fontAlgn="b"/>
                      <a:r>
                        <a:rPr lang="en-US" sz="1100" u="none" strike="noStrike">
                          <a:effectLst/>
                        </a:rPr>
                        <a:t>X Variable 2</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0.951283861</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0.018550386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51.2810826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4.734E-144</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0.91476737</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0.98780035</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0.91476737</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0.98780035</a:t>
                      </a:r>
                      <a:endParaRPr lang="en-US" sz="1100" b="0" i="0" u="none" strike="noStrike">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496509348"/>
                  </a:ext>
                </a:extLst>
              </a:tr>
              <a:tr h="218742">
                <a:tc>
                  <a:txBody>
                    <a:bodyPr/>
                    <a:lstStyle/>
                    <a:p>
                      <a:pPr algn="l" fontAlgn="b"/>
                      <a:r>
                        <a:rPr lang="en-US" sz="1100" u="none" strike="noStrike">
                          <a:effectLst/>
                        </a:rPr>
                        <a:t>X Variable 3</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0.218182635</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0.02016013</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10.8224814</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5.0553E-23</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0.17849736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0.25786791</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a:effectLst/>
                        </a:rPr>
                        <a:t>0.17849736</a:t>
                      </a:r>
                      <a:endParaRPr lang="en-US" sz="1100" b="0" i="0" u="none" strike="noStrike">
                        <a:solidFill>
                          <a:srgbClr val="000000"/>
                        </a:solidFill>
                        <a:effectLst/>
                        <a:latin typeface="Aptos Narrow" panose="020B0004020202020204" pitchFamily="34" charset="0"/>
                      </a:endParaRPr>
                    </a:p>
                  </a:txBody>
                  <a:tcPr marL="9099" marR="9099" marT="9099" marB="0" anchor="b"/>
                </a:tc>
                <a:tc>
                  <a:txBody>
                    <a:bodyPr/>
                    <a:lstStyle/>
                    <a:p>
                      <a:pPr algn="r" fontAlgn="b"/>
                      <a:r>
                        <a:rPr lang="en-US" sz="1100" u="none" strike="noStrike" dirty="0">
                          <a:effectLst/>
                        </a:rPr>
                        <a:t>0.25786791</a:t>
                      </a:r>
                      <a:endParaRPr lang="en-US" sz="1100" b="0" i="0" u="none" strike="noStrike" dirty="0">
                        <a:solidFill>
                          <a:srgbClr val="000000"/>
                        </a:solidFill>
                        <a:effectLst/>
                        <a:latin typeface="Aptos Narrow" panose="020B0004020202020204" pitchFamily="34" charset="0"/>
                      </a:endParaRPr>
                    </a:p>
                  </a:txBody>
                  <a:tcPr marL="9099" marR="9099" marT="9099" marB="0" anchor="b"/>
                </a:tc>
                <a:extLst>
                  <a:ext uri="{0D108BD9-81ED-4DB2-BD59-A6C34878D82A}">
                    <a16:rowId xmlns:a16="http://schemas.microsoft.com/office/drawing/2014/main" val="3478710136"/>
                  </a:ext>
                </a:extLst>
              </a:tr>
            </a:tbl>
          </a:graphicData>
        </a:graphic>
      </p:graphicFrame>
    </p:spTree>
    <p:extLst>
      <p:ext uri="{BB962C8B-B14F-4D97-AF65-F5344CB8AC3E}">
        <p14:creationId xmlns:p14="http://schemas.microsoft.com/office/powerpoint/2010/main" val="195271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81492-9FA5-3799-C94A-74C35F6EB585}"/>
              </a:ext>
            </a:extLst>
          </p:cNvPr>
          <p:cNvSpPr>
            <a:spLocks noGrp="1"/>
          </p:cNvSpPr>
          <p:nvPr>
            <p:ph type="title"/>
          </p:nvPr>
        </p:nvSpPr>
        <p:spPr>
          <a:xfrm>
            <a:off x="838200" y="365125"/>
            <a:ext cx="10515600" cy="1325563"/>
          </a:xfrm>
        </p:spPr>
        <p:txBody>
          <a:bodyPr>
            <a:normAutofit/>
          </a:bodyPr>
          <a:lstStyle/>
          <a:p>
            <a:r>
              <a:rPr lang="en-US" sz="5400"/>
              <a:t>Key Insights from Regression Model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A69C7B-5A02-79FB-16F6-D45FEA5BA5D6}"/>
              </a:ext>
            </a:extLst>
          </p:cNvPr>
          <p:cNvSpPr>
            <a:spLocks noGrp="1"/>
          </p:cNvSpPr>
          <p:nvPr>
            <p:ph idx="1"/>
          </p:nvPr>
        </p:nvSpPr>
        <p:spPr>
          <a:xfrm>
            <a:off x="838200" y="1929384"/>
            <a:ext cx="6439678" cy="4453128"/>
          </a:xfrm>
        </p:spPr>
        <p:txBody>
          <a:bodyPr>
            <a:normAutofit fontScale="92500" lnSpcReduction="10000"/>
          </a:bodyPr>
          <a:lstStyle/>
          <a:p>
            <a:r>
              <a:rPr lang="en-US" sz="1400" b="1" dirty="0"/>
              <a:t>Strong Model Fit</a:t>
            </a:r>
            <a:r>
              <a:rPr lang="en-US" sz="1400" dirty="0"/>
              <a:t>:</a:t>
            </a:r>
          </a:p>
          <a:p>
            <a:pPr marL="0" indent="0">
              <a:buNone/>
            </a:pPr>
            <a:r>
              <a:rPr lang="en-US" sz="1400" b="1" dirty="0"/>
              <a:t>R-Square = 94.15%</a:t>
            </a:r>
            <a:r>
              <a:rPr lang="en-US" sz="1400" dirty="0"/>
              <a:t>, meaning 94.15% of the variance in Runs can be explained by the model.</a:t>
            </a:r>
          </a:p>
          <a:p>
            <a:r>
              <a:rPr lang="en-US" sz="1400" b="1" dirty="0"/>
              <a:t>Impact of Variables</a:t>
            </a:r>
            <a:r>
              <a:rPr lang="en-US" sz="1400" dirty="0"/>
              <a:t>:</a:t>
            </a:r>
          </a:p>
          <a:p>
            <a:pPr marL="0" indent="0">
              <a:buNone/>
            </a:pPr>
            <a:r>
              <a:rPr lang="en-US" sz="1400" b="1" dirty="0"/>
              <a:t>Balls Faced (BF)</a:t>
            </a:r>
            <a:r>
              <a:rPr lang="en-US" sz="1400" dirty="0"/>
              <a:t>:</a:t>
            </a:r>
          </a:p>
          <a:p>
            <a:pPr marL="742950" lvl="1" indent="-285750">
              <a:lnSpc>
                <a:spcPct val="110000"/>
              </a:lnSpc>
              <a:buFont typeface="Arial" panose="020B0604020202020204" pitchFamily="34" charset="0"/>
              <a:buChar char="•"/>
            </a:pPr>
            <a:r>
              <a:rPr lang="en-US" sz="1400" dirty="0"/>
              <a:t>Strong positive relationship with Runs, highly significant with a p-value of </a:t>
            </a:r>
            <a:r>
              <a:rPr lang="en-US" sz="1400" b="1" dirty="0"/>
              <a:t>4.73E-144</a:t>
            </a:r>
            <a:r>
              <a:rPr lang="en-US" sz="1400" dirty="0"/>
              <a:t>.</a:t>
            </a:r>
          </a:p>
          <a:p>
            <a:pPr marL="0" indent="0">
              <a:buNone/>
            </a:pPr>
            <a:r>
              <a:rPr lang="en-US" sz="1400" b="1" dirty="0"/>
              <a:t>Strike Rate (SR)</a:t>
            </a:r>
            <a:r>
              <a:rPr lang="en-US" sz="1400" dirty="0"/>
              <a:t>:</a:t>
            </a:r>
          </a:p>
          <a:p>
            <a:pPr marL="742950" lvl="1" indent="-285750">
              <a:buFont typeface="Arial" panose="020B0604020202020204" pitchFamily="34" charset="0"/>
              <a:buChar char="•"/>
            </a:pPr>
            <a:r>
              <a:rPr lang="en-US" sz="1400" dirty="0"/>
              <a:t>Positive effect on Runs, with a p-value of </a:t>
            </a:r>
            <a:r>
              <a:rPr lang="en-US" sz="1400" b="1" dirty="0"/>
              <a:t>5.05E-23</a:t>
            </a:r>
            <a:r>
              <a:rPr lang="en-US" sz="1400" dirty="0"/>
              <a:t>, indicating </a:t>
            </a:r>
            <a:r>
              <a:rPr lang="en-US" sz="1400" dirty="0" err="1"/>
              <a:t>morr</a:t>
            </a:r>
            <a:r>
              <a:rPr lang="en-US" sz="1400" dirty="0"/>
              <a:t> statistical significance.</a:t>
            </a:r>
          </a:p>
          <a:p>
            <a:pPr marL="0" indent="0">
              <a:buNone/>
            </a:pPr>
            <a:r>
              <a:rPr lang="en-US" sz="1400" b="1" dirty="0"/>
              <a:t>Batting Position (Pos)</a:t>
            </a:r>
            <a:r>
              <a:rPr lang="en-US" sz="1400" dirty="0"/>
              <a:t>:</a:t>
            </a:r>
          </a:p>
          <a:p>
            <a:pPr marL="742950" lvl="1" indent="-285750">
              <a:buFont typeface="Arial" panose="020B0604020202020204" pitchFamily="34" charset="0"/>
              <a:buChar char="•"/>
            </a:pPr>
            <a:r>
              <a:rPr lang="en-US" sz="1400" dirty="0"/>
              <a:t>No significant relationship with Runs (p-value = </a:t>
            </a:r>
            <a:r>
              <a:rPr lang="en-US" sz="1400" b="1" dirty="0"/>
              <a:t>0.221</a:t>
            </a:r>
            <a:r>
              <a:rPr lang="en-US" sz="1400" dirty="0"/>
              <a:t>).</a:t>
            </a:r>
          </a:p>
          <a:p>
            <a:r>
              <a:rPr lang="en-US" sz="1400" b="1" dirty="0"/>
              <a:t>Model Coefficients</a:t>
            </a:r>
            <a:r>
              <a:rPr lang="en-US" sz="1400" dirty="0"/>
              <a:t>:</a:t>
            </a:r>
          </a:p>
          <a:p>
            <a:pPr marL="0" indent="0">
              <a:buNone/>
            </a:pPr>
            <a:r>
              <a:rPr lang="en-US" sz="1400" dirty="0"/>
              <a:t>Intercept: -14.77 (baseline Runs when all variables are zero).</a:t>
            </a:r>
          </a:p>
          <a:p>
            <a:pPr marL="0" indent="0">
              <a:buNone/>
            </a:pPr>
            <a:r>
              <a:rPr lang="en-US" sz="1400" dirty="0"/>
              <a:t>Pos (Position): -1.14 (indicating a slight, but insignificant negative impact).</a:t>
            </a:r>
          </a:p>
          <a:p>
            <a:pPr marL="0" indent="0">
              <a:buNone/>
            </a:pPr>
            <a:r>
              <a:rPr lang="en-US" sz="1400" dirty="0"/>
              <a:t>BF (Balls Faced): 0.95 (strong positive relationship).</a:t>
            </a:r>
          </a:p>
          <a:p>
            <a:pPr marL="0" indent="0">
              <a:buNone/>
            </a:pPr>
            <a:r>
              <a:rPr lang="en-US" sz="1400" dirty="0"/>
              <a:t>SR (Strike Rate): 0.22 (moderate positive effect).</a:t>
            </a:r>
          </a:p>
          <a:p>
            <a:endParaRPr lang="en-US" sz="1400" dirty="0"/>
          </a:p>
        </p:txBody>
      </p:sp>
      <p:graphicFrame>
        <p:nvGraphicFramePr>
          <p:cNvPr id="4" name="Chart 3">
            <a:extLst>
              <a:ext uri="{FF2B5EF4-FFF2-40B4-BE49-F238E27FC236}">
                <a16:creationId xmlns:a16="http://schemas.microsoft.com/office/drawing/2014/main" id="{87655FCB-5394-CAAB-F591-72154575A1C0}"/>
              </a:ext>
            </a:extLst>
          </p:cNvPr>
          <p:cNvGraphicFramePr>
            <a:graphicFrameLocks noGrp="1" noDrilldown="1" noMove="1" noResize="1"/>
          </p:cNvGraphicFramePr>
          <p:nvPr>
            <p:extLst>
              <p:ext uri="{D42A27DB-BD31-4B8C-83A1-F6EECF244321}">
                <p14:modId xmlns:p14="http://schemas.microsoft.com/office/powerpoint/2010/main" val="4255603483"/>
              </p:ext>
            </p:extLst>
          </p:nvPr>
        </p:nvGraphicFramePr>
        <p:xfrm>
          <a:off x="7193902" y="1808459"/>
          <a:ext cx="3851210" cy="45024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3466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5FE832-9635-04E5-E361-28574EFC3200}"/>
              </a:ext>
            </a:extLst>
          </p:cNvPr>
          <p:cNvSpPr>
            <a:spLocks noGrp="1"/>
          </p:cNvSpPr>
          <p:nvPr>
            <p:ph type="title"/>
          </p:nvPr>
        </p:nvSpPr>
        <p:spPr>
          <a:xfrm>
            <a:off x="1115568" y="548640"/>
            <a:ext cx="10168128" cy="914400"/>
          </a:xfrm>
        </p:spPr>
        <p:txBody>
          <a:bodyPr>
            <a:normAutofit fontScale="90000"/>
          </a:bodyPr>
          <a:lstStyle/>
          <a:p>
            <a:r>
              <a:rPr lang="en-US" sz="3700" dirty="0"/>
              <a:t>Model Diagnostics: Analyzing Residuals for Fit and Accuracy</a:t>
            </a:r>
          </a:p>
        </p:txBody>
      </p:sp>
      <p:sp>
        <p:nvSpPr>
          <p:cNvPr id="22" name="Rectangle 2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8B90B60-B40B-F56A-5366-FB2CE95F408E}"/>
              </a:ext>
            </a:extLst>
          </p:cNvPr>
          <p:cNvSpPr>
            <a:spLocks noGrp="1"/>
          </p:cNvSpPr>
          <p:nvPr>
            <p:ph idx="1"/>
          </p:nvPr>
        </p:nvSpPr>
        <p:spPr>
          <a:xfrm>
            <a:off x="1057868" y="5721456"/>
            <a:ext cx="10168128" cy="1050327"/>
          </a:xfrm>
        </p:spPr>
        <p:txBody>
          <a:bodyPr>
            <a:normAutofit/>
          </a:bodyPr>
          <a:lstStyle/>
          <a:p>
            <a:r>
              <a:rPr lang="en-US" sz="1400" b="1" dirty="0"/>
              <a:t>Large Residuals as Outliers</a:t>
            </a:r>
            <a:r>
              <a:rPr lang="en-US" sz="1400" dirty="0"/>
              <a:t>: Observations 21, 79, 113, 183, and 259 show large residuals can be considered as potentially influential observations which can impact the performance of the current model.</a:t>
            </a:r>
          </a:p>
          <a:p>
            <a:r>
              <a:rPr lang="en-US" sz="1400" b="1" dirty="0"/>
              <a:t>Residual Variability</a:t>
            </a:r>
            <a:r>
              <a:rPr lang="en-US" sz="1400" dirty="0"/>
              <a:t>: The other residuals stand between overprediction and underprediction, which means that the model is a good fit most of the time.</a:t>
            </a:r>
          </a:p>
          <a:p>
            <a:endParaRPr lang="en-US" sz="2200" dirty="0"/>
          </a:p>
        </p:txBody>
      </p:sp>
      <p:graphicFrame>
        <p:nvGraphicFramePr>
          <p:cNvPr id="10" name="Chart 9">
            <a:extLst>
              <a:ext uri="{FF2B5EF4-FFF2-40B4-BE49-F238E27FC236}">
                <a16:creationId xmlns:a16="http://schemas.microsoft.com/office/drawing/2014/main" id="{CFEA75A3-3DCD-0457-D2C3-E70AF8B2A85A}"/>
              </a:ext>
            </a:extLst>
          </p:cNvPr>
          <p:cNvGraphicFramePr>
            <a:graphicFrameLocks/>
          </p:cNvGraphicFramePr>
          <p:nvPr>
            <p:extLst>
              <p:ext uri="{D42A27DB-BD31-4B8C-83A1-F6EECF244321}">
                <p14:modId xmlns:p14="http://schemas.microsoft.com/office/powerpoint/2010/main" val="7909341"/>
              </p:ext>
            </p:extLst>
          </p:nvPr>
        </p:nvGraphicFramePr>
        <p:xfrm>
          <a:off x="626850" y="2011679"/>
          <a:ext cx="5469150" cy="37097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BB172612-7900-0767-9F54-54A9BCDC7575}"/>
              </a:ext>
            </a:extLst>
          </p:cNvPr>
          <p:cNvGraphicFramePr>
            <a:graphicFrameLocks/>
          </p:cNvGraphicFramePr>
          <p:nvPr>
            <p:extLst>
              <p:ext uri="{D42A27DB-BD31-4B8C-83A1-F6EECF244321}">
                <p14:modId xmlns:p14="http://schemas.microsoft.com/office/powerpoint/2010/main" val="1701326823"/>
              </p:ext>
            </p:extLst>
          </p:nvPr>
        </p:nvGraphicFramePr>
        <p:xfrm>
          <a:off x="6595150" y="2011680"/>
          <a:ext cx="5038641" cy="36336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2825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C83646-6E3F-A4FA-2DCB-EAB61D9D6E38}"/>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68F4CA0-8135-246F-7F85-3502AEC8FDC2}"/>
              </a:ext>
            </a:extLst>
          </p:cNvPr>
          <p:cNvSpPr>
            <a:spLocks noGrp="1"/>
          </p:cNvSpPr>
          <p:nvPr>
            <p:ph type="title"/>
          </p:nvPr>
        </p:nvSpPr>
        <p:spPr>
          <a:xfrm>
            <a:off x="411480" y="991443"/>
            <a:ext cx="4443154" cy="1087819"/>
          </a:xfrm>
        </p:spPr>
        <p:txBody>
          <a:bodyPr anchor="b">
            <a:normAutofit/>
          </a:bodyPr>
          <a:lstStyle/>
          <a:p>
            <a:r>
              <a:rPr lang="en-US" sz="3400"/>
              <a:t>Performance: Yearly Trends and Key Insights</a:t>
            </a:r>
          </a:p>
        </p:txBody>
      </p:sp>
      <p:sp>
        <p:nvSpPr>
          <p:cNvPr id="29" name="Rectangle 2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25C9424-9ACF-8929-4A26-A2257A6D356D}"/>
              </a:ext>
            </a:extLst>
          </p:cNvPr>
          <p:cNvSpPr>
            <a:spLocks noGrp="1"/>
          </p:cNvSpPr>
          <p:nvPr>
            <p:ph idx="1"/>
          </p:nvPr>
        </p:nvSpPr>
        <p:spPr>
          <a:xfrm>
            <a:off x="411480" y="2684095"/>
            <a:ext cx="4443154" cy="3492868"/>
          </a:xfrm>
        </p:spPr>
        <p:txBody>
          <a:bodyPr>
            <a:normAutofit/>
          </a:bodyPr>
          <a:lstStyle/>
          <a:p>
            <a:r>
              <a:rPr lang="en-US" sz="1800" b="1" dirty="0"/>
              <a:t>Consistent Growth in Runs</a:t>
            </a:r>
            <a:r>
              <a:rPr lang="en-US" sz="1800" dirty="0"/>
              <a:t>: Kohli’s total runs show steady growth, particularly in the mid-2010s, reflecting his development as a top ODI batsman.</a:t>
            </a:r>
          </a:p>
          <a:p>
            <a:r>
              <a:rPr lang="en-US" sz="1800" b="1" dirty="0"/>
              <a:t>Stable and Aggressive Strike Rate</a:t>
            </a:r>
            <a:r>
              <a:rPr lang="en-US" sz="1800" dirty="0"/>
              <a:t>: There is barely any change in Kohli’s strike rate showing that he has been aggressive throughout the series.</a:t>
            </a:r>
          </a:p>
        </p:txBody>
      </p:sp>
      <p:graphicFrame>
        <p:nvGraphicFramePr>
          <p:cNvPr id="8" name="Chart 7">
            <a:extLst>
              <a:ext uri="{FF2B5EF4-FFF2-40B4-BE49-F238E27FC236}">
                <a16:creationId xmlns:a16="http://schemas.microsoft.com/office/drawing/2014/main" id="{9BB080A0-1812-4C4D-5F25-FB881FA91B29}"/>
              </a:ext>
            </a:extLst>
          </p:cNvPr>
          <p:cNvGraphicFramePr>
            <a:graphicFrameLocks/>
          </p:cNvGraphicFramePr>
          <p:nvPr>
            <p:extLst>
              <p:ext uri="{D42A27DB-BD31-4B8C-83A1-F6EECF244321}">
                <p14:modId xmlns:p14="http://schemas.microsoft.com/office/powerpoint/2010/main" val="2780250208"/>
              </p:ext>
            </p:extLst>
          </p:nvPr>
        </p:nvGraphicFramePr>
        <p:xfrm>
          <a:off x="5212080" y="625683"/>
          <a:ext cx="6614160" cy="2803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6F0D6C5-D4DE-05FA-C5AD-A0F732C3057A}"/>
              </a:ext>
            </a:extLst>
          </p:cNvPr>
          <p:cNvGraphicFramePr>
            <a:graphicFrameLocks noGrp="1" noDrilldown="1" noMove="1" noResize="1"/>
          </p:cNvGraphicFramePr>
          <p:nvPr>
            <p:extLst>
              <p:ext uri="{D42A27DB-BD31-4B8C-83A1-F6EECF244321}">
                <p14:modId xmlns:p14="http://schemas.microsoft.com/office/powerpoint/2010/main" val="4200051438"/>
              </p:ext>
            </p:extLst>
          </p:nvPr>
        </p:nvGraphicFramePr>
        <p:xfrm>
          <a:off x="5266114" y="3634726"/>
          <a:ext cx="6514406" cy="30175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296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4A44E-093E-3650-E869-AA80EE63A2A6}"/>
              </a:ext>
            </a:extLst>
          </p:cNvPr>
          <p:cNvSpPr>
            <a:spLocks noGrp="1"/>
          </p:cNvSpPr>
          <p:nvPr>
            <p:ph type="title"/>
          </p:nvPr>
        </p:nvSpPr>
        <p:spPr>
          <a:xfrm>
            <a:off x="5297762" y="329184"/>
            <a:ext cx="6251110" cy="1783080"/>
          </a:xfrm>
        </p:spPr>
        <p:txBody>
          <a:bodyPr anchor="b">
            <a:normAutofit/>
          </a:bodyPr>
          <a:lstStyle/>
          <a:p>
            <a:r>
              <a:rPr lang="en-US" sz="5400" dirty="0"/>
              <a:t>Introduction</a:t>
            </a:r>
          </a:p>
        </p:txBody>
      </p:sp>
      <p:pic>
        <p:nvPicPr>
          <p:cNvPr id="5" name="Picture 4" descr="A person in a sports uniform&#10;&#10;Description automatically generated">
            <a:extLst>
              <a:ext uri="{FF2B5EF4-FFF2-40B4-BE49-F238E27FC236}">
                <a16:creationId xmlns:a16="http://schemas.microsoft.com/office/drawing/2014/main" id="{A602AC33-0A9A-4DCD-B509-1A99AEBB5CD2}"/>
              </a:ext>
            </a:extLst>
          </p:cNvPr>
          <p:cNvPicPr>
            <a:picLocks noChangeAspect="1"/>
          </p:cNvPicPr>
          <p:nvPr/>
        </p:nvPicPr>
        <p:blipFill>
          <a:blip r:embed="rId2">
            <a:extLst>
              <a:ext uri="{837473B0-CC2E-450A-ABE3-18F120FF3D39}">
                <a1611:picAttrSrcUrl xmlns:a1611="http://schemas.microsoft.com/office/drawing/2016/11/main" r:id="rId3"/>
              </a:ext>
            </a:extLst>
          </a:blip>
          <a:srcRect l="7269" r="1360"/>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D8CFA-B7E7-F65E-1CAD-F7D9DF584C14}"/>
              </a:ext>
            </a:extLst>
          </p:cNvPr>
          <p:cNvSpPr>
            <a:spLocks noGrp="1"/>
          </p:cNvSpPr>
          <p:nvPr>
            <p:ph idx="1"/>
          </p:nvPr>
        </p:nvSpPr>
        <p:spPr>
          <a:xfrm>
            <a:off x="5297762" y="2706624"/>
            <a:ext cx="6251110" cy="3822192"/>
          </a:xfrm>
        </p:spPr>
        <p:txBody>
          <a:bodyPr>
            <a:normAutofit/>
          </a:bodyPr>
          <a:lstStyle/>
          <a:p>
            <a:pPr>
              <a:lnSpc>
                <a:spcPct val="100000"/>
              </a:lnSpc>
              <a:buFont typeface="Arial" panose="020B0604020202020204" pitchFamily="34" charset="0"/>
              <a:buChar char="•"/>
            </a:pPr>
            <a:r>
              <a:rPr lang="en-US" sz="1800" dirty="0"/>
              <a:t>Kohli is undoubtedly one among the greatest ODI batsmen, with more than 12000 runs and a healthy batting average.</a:t>
            </a:r>
          </a:p>
          <a:p>
            <a:pPr>
              <a:lnSpc>
                <a:spcPct val="100000"/>
              </a:lnSpc>
            </a:pPr>
            <a:r>
              <a:rPr lang="en-US" sz="1800" dirty="0"/>
              <a:t>“Chase Master” and “Run Machine” have been the other names due to his consistency in the track field.</a:t>
            </a:r>
          </a:p>
          <a:p>
            <a:pPr>
              <a:lnSpc>
                <a:spcPct val="100000"/>
              </a:lnSpc>
            </a:pPr>
            <a:r>
              <a:rPr lang="en-US" sz="1800" dirty="0"/>
              <a:t>Cricket is a game of dimensions and the performance of the players depends for matters of fact upon the number of runs made by the player, the rate at which they scored, the time which the player spent during his innings and so on.</a:t>
            </a:r>
          </a:p>
          <a:p>
            <a:pPr>
              <a:lnSpc>
                <a:spcPct val="100000"/>
              </a:lnSpc>
            </a:pPr>
            <a:r>
              <a:rPr lang="en-US" sz="1800" dirty="0"/>
              <a:t>Using Kohli’s data assists in revealing patterns that present the opportunity to explain his performances and his need for development.</a:t>
            </a:r>
          </a:p>
        </p:txBody>
      </p:sp>
    </p:spTree>
    <p:extLst>
      <p:ext uri="{BB962C8B-B14F-4D97-AF65-F5344CB8AC3E}">
        <p14:creationId xmlns:p14="http://schemas.microsoft.com/office/powerpoint/2010/main" val="3276133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4814F5-A49F-B7E3-C7E4-7BFF296832D4}"/>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2DEB4A-B607-D892-D601-941E69C52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30D6D2B-9DFE-56DD-D338-38A611D20EAD}"/>
              </a:ext>
            </a:extLst>
          </p:cNvPr>
          <p:cNvSpPr>
            <a:spLocks noGrp="1"/>
          </p:cNvSpPr>
          <p:nvPr>
            <p:ph type="title"/>
          </p:nvPr>
        </p:nvSpPr>
        <p:spPr>
          <a:xfrm>
            <a:off x="411480" y="991443"/>
            <a:ext cx="4443154" cy="1087819"/>
          </a:xfrm>
        </p:spPr>
        <p:txBody>
          <a:bodyPr anchor="b">
            <a:normAutofit/>
          </a:bodyPr>
          <a:lstStyle/>
          <a:p>
            <a:r>
              <a:rPr lang="en-US" sz="3400" dirty="0"/>
              <a:t>Centuries Over the Years</a:t>
            </a:r>
          </a:p>
        </p:txBody>
      </p:sp>
      <p:sp>
        <p:nvSpPr>
          <p:cNvPr id="29" name="Rectangle 28">
            <a:extLst>
              <a:ext uri="{FF2B5EF4-FFF2-40B4-BE49-F238E27FC236}">
                <a16:creationId xmlns:a16="http://schemas.microsoft.com/office/drawing/2014/main" id="{02EE5F90-0C25-812A-5BBA-E909012707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7AFCD37C-80C2-D565-B223-F4C972DD0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CCF6A73F-2ABF-02B0-FC37-1D815BF9D40E}"/>
              </a:ext>
            </a:extLst>
          </p:cNvPr>
          <p:cNvSpPr>
            <a:spLocks noGrp="1"/>
          </p:cNvSpPr>
          <p:nvPr>
            <p:ph idx="1"/>
          </p:nvPr>
        </p:nvSpPr>
        <p:spPr>
          <a:xfrm>
            <a:off x="411479" y="2684095"/>
            <a:ext cx="4595235" cy="3492868"/>
          </a:xfrm>
        </p:spPr>
        <p:txBody>
          <a:bodyPr>
            <a:normAutofit/>
          </a:bodyPr>
          <a:lstStyle/>
          <a:p>
            <a:r>
              <a:rPr lang="en-US" sz="1800" b="1" dirty="0"/>
              <a:t>Consistent Centuries Against Key Teams: </a:t>
            </a:r>
            <a:r>
              <a:rPr lang="en-US" sz="1800" dirty="0"/>
              <a:t>Kohli has scored the most centuries against Sri Lanka (10) and West Indies (9), showcasing dominance over these teams throughout his career.</a:t>
            </a:r>
          </a:p>
          <a:p>
            <a:r>
              <a:rPr lang="en-US" sz="1800" b="1" dirty="0"/>
              <a:t>Peak Century Years: </a:t>
            </a:r>
            <a:r>
              <a:rPr lang="en-US" sz="1800" dirty="0"/>
              <a:t>Kohli reached his peak form in 2017, 2018, and 2023, with 6 centuries in each of these years, indicating consistent high performance during these periods.</a:t>
            </a:r>
          </a:p>
          <a:p>
            <a:endParaRPr lang="en-US" sz="1800" dirty="0"/>
          </a:p>
        </p:txBody>
      </p:sp>
      <p:graphicFrame>
        <p:nvGraphicFramePr>
          <p:cNvPr id="2" name="Chart 1">
            <a:extLst>
              <a:ext uri="{FF2B5EF4-FFF2-40B4-BE49-F238E27FC236}">
                <a16:creationId xmlns:a16="http://schemas.microsoft.com/office/drawing/2014/main" id="{62ACC71F-35D4-2817-BE47-87DE93D2D24C}"/>
              </a:ext>
            </a:extLst>
          </p:cNvPr>
          <p:cNvGraphicFramePr>
            <a:graphicFrameLocks/>
          </p:cNvGraphicFramePr>
          <p:nvPr>
            <p:extLst>
              <p:ext uri="{D42A27DB-BD31-4B8C-83A1-F6EECF244321}">
                <p14:modId xmlns:p14="http://schemas.microsoft.com/office/powerpoint/2010/main" val="2670253165"/>
              </p:ext>
            </p:extLst>
          </p:nvPr>
        </p:nvGraphicFramePr>
        <p:xfrm>
          <a:off x="5251682" y="3852932"/>
          <a:ext cx="65151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3BEA538C-10AD-7C05-DDF1-895CDD148837}"/>
              </a:ext>
            </a:extLst>
          </p:cNvPr>
          <p:cNvGraphicFramePr>
            <a:graphicFrameLocks/>
          </p:cNvGraphicFramePr>
          <p:nvPr>
            <p:extLst>
              <p:ext uri="{D42A27DB-BD31-4B8C-83A1-F6EECF244321}">
                <p14:modId xmlns:p14="http://schemas.microsoft.com/office/powerpoint/2010/main" val="695219581"/>
              </p:ext>
            </p:extLst>
          </p:nvPr>
        </p:nvGraphicFramePr>
        <p:xfrm>
          <a:off x="5266114" y="261868"/>
          <a:ext cx="6500668" cy="29913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8542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A52C04-B6D5-5296-CEE8-930708311FAE}"/>
              </a:ext>
            </a:extLst>
          </p:cNvPr>
          <p:cNvSpPr>
            <a:spLocks noGrp="1"/>
          </p:cNvSpPr>
          <p:nvPr>
            <p:ph type="title"/>
          </p:nvPr>
        </p:nvSpPr>
        <p:spPr>
          <a:xfrm>
            <a:off x="841248" y="548640"/>
            <a:ext cx="3600860" cy="5431536"/>
          </a:xfrm>
        </p:spPr>
        <p:txBody>
          <a:bodyPr>
            <a:normAutofit/>
          </a:bodyPr>
          <a:lstStyle/>
          <a:p>
            <a:r>
              <a:rPr lang="en-US" sz="5000" b="0" i="0" u="none" strike="noStrike">
                <a:effectLst/>
                <a:latin typeface="-webkit-standard"/>
              </a:rPr>
              <a:t>Limitations and Assumptions</a:t>
            </a:r>
            <a:endParaRPr lang="en-US" sz="5000"/>
          </a:p>
        </p:txBody>
      </p:sp>
      <p:sp>
        <p:nvSpPr>
          <p:cNvPr id="4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4097C784-D3EF-8E89-0014-661B8386D594}"/>
              </a:ext>
            </a:extLst>
          </p:cNvPr>
          <p:cNvSpPr>
            <a:spLocks noGrp="1"/>
          </p:cNvSpPr>
          <p:nvPr>
            <p:ph idx="1"/>
          </p:nvPr>
        </p:nvSpPr>
        <p:spPr>
          <a:xfrm>
            <a:off x="5126418" y="552091"/>
            <a:ext cx="6224335" cy="5431536"/>
          </a:xfrm>
        </p:spPr>
        <p:txBody>
          <a:bodyPr anchor="ctr">
            <a:normAutofit/>
          </a:bodyPr>
          <a:lstStyle/>
          <a:p>
            <a:pPr marL="0" indent="0">
              <a:buNone/>
              <a:defRPr/>
            </a:pPr>
            <a:r>
              <a:rPr lang="en-US" sz="1200" b="1"/>
              <a:t>Data Limitations:</a:t>
            </a:r>
          </a:p>
          <a:p>
            <a:r>
              <a:rPr lang="en-US" sz="1200"/>
              <a:t>It refers only to Kohli’s performance up to ODI matches until his year 2024; it is not equal to all matches, he sometimes gets injured or need a break.</a:t>
            </a:r>
          </a:p>
          <a:p>
            <a:r>
              <a:rPr lang="en-US" sz="1200"/>
              <a:t>The analysis focuses primarily on Kohli's centuries and does not include a comprehensive review of all his performances across various formats or situations.</a:t>
            </a:r>
          </a:p>
          <a:p>
            <a:endParaRPr lang="en-US" sz="1200"/>
          </a:p>
          <a:p>
            <a:pPr marL="0" indent="0">
              <a:buNone/>
              <a:defRPr/>
            </a:pPr>
            <a:r>
              <a:rPr lang="en-US" sz="1200" b="1"/>
              <a:t>Simplified Assumptions:</a:t>
            </a:r>
            <a:endParaRPr lang="en-US" sz="1200" b="0" i="0" u="none" strike="noStrike">
              <a:effectLst/>
            </a:endParaRP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US" sz="1200"/>
              <a:t>Taken for granted that Kohli’s batting performances in the last few years as a batsman are the same no matter the playing style (ODI, Test, or T20). </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US" sz="1200"/>
              <a:t>Some other factors such as the venue characteristics (turf type, weather conditions) were kept constant over the years to make the analysis smooth.</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endParaRPr lang="en-US" sz="1200"/>
          </a:p>
          <a:p>
            <a:pPr marL="0" indent="0">
              <a:buNone/>
              <a:defRPr/>
            </a:pPr>
            <a:r>
              <a:rPr lang="en-US" sz="1200" b="1"/>
              <a:t>Match Context Not Considered:</a:t>
            </a:r>
            <a:endParaRPr kumimoji="0" lang="en-US" sz="1200" b="0" i="0" u="none" strike="noStrike" kern="1200" cap="none" spc="0" normalizeH="0" baseline="0" noProof="0">
              <a:ln>
                <a:noFill/>
              </a:ln>
              <a:effectLst/>
              <a:uLnTx/>
              <a:uFillTx/>
              <a:ea typeface="+mn-ea"/>
              <a:cs typeface="+mn-cs"/>
            </a:endParaRPr>
          </a:p>
          <a:p>
            <a:pPr>
              <a:defRPr/>
            </a:pPr>
            <a:r>
              <a:rPr lang="en-US" sz="1200"/>
              <a:t>Did not take into account some contextual parameters such as; match pressure, the strength of the opposition, or certain match conditions like playing World cup or a bilateral series. </a:t>
            </a:r>
          </a:p>
          <a:p>
            <a:endParaRPr lang="en-US" sz="1200"/>
          </a:p>
          <a:p>
            <a:pPr marL="0" indent="0">
              <a:buNone/>
              <a:defRPr/>
            </a:pPr>
            <a:r>
              <a:rPr lang="en-US" sz="1200" b="1"/>
              <a:t>Performance Variables:</a:t>
            </a:r>
            <a:endParaRPr lang="en-US" sz="1200" b="0" i="0">
              <a:effectLst/>
            </a:endParaRPr>
          </a:p>
          <a:p>
            <a:pPr>
              <a:defRPr/>
            </a:pPr>
            <a:r>
              <a:rPr lang="en-US" sz="1200"/>
              <a:t>Other potential influential factors, for example, players’ injuries, team interrelationships, and weather conditions are not incorporated into the model.</a:t>
            </a:r>
          </a:p>
          <a:p>
            <a:endParaRPr lang="en-US" sz="1200"/>
          </a:p>
        </p:txBody>
      </p:sp>
    </p:spTree>
    <p:extLst>
      <p:ext uri="{BB962C8B-B14F-4D97-AF65-F5344CB8AC3E}">
        <p14:creationId xmlns:p14="http://schemas.microsoft.com/office/powerpoint/2010/main" val="3043420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D0789-3ED1-C980-BCCE-83817E3BFC79}"/>
              </a:ext>
            </a:extLst>
          </p:cNvPr>
          <p:cNvSpPr>
            <a:spLocks noGrp="1"/>
          </p:cNvSpPr>
          <p:nvPr>
            <p:ph type="title"/>
          </p:nvPr>
        </p:nvSpPr>
        <p:spPr>
          <a:xfrm>
            <a:off x="572493" y="238539"/>
            <a:ext cx="11018520" cy="1434415"/>
          </a:xfrm>
        </p:spPr>
        <p:txBody>
          <a:bodyPr anchor="b">
            <a:normAutofit/>
          </a:bodyPr>
          <a:lstStyle/>
          <a:p>
            <a:r>
              <a:rPr lang="en-US" sz="4600" b="0" i="0" u="none" strike="noStrike">
                <a:effectLst/>
                <a:latin typeface="-webkit-standard"/>
              </a:rPr>
              <a:t>Insights from Historical Data &amp; Future Predictions</a:t>
            </a:r>
            <a:endParaRPr lang="en-US" sz="4600"/>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0ECA92D-CD46-0597-E2A9-F691E94912CC}"/>
              </a:ext>
            </a:extLst>
          </p:cNvPr>
          <p:cNvSpPr>
            <a:spLocks noGrp="1"/>
          </p:cNvSpPr>
          <p:nvPr>
            <p:ph idx="1"/>
          </p:nvPr>
        </p:nvSpPr>
        <p:spPr>
          <a:xfrm>
            <a:off x="572493" y="2071316"/>
            <a:ext cx="6713552" cy="4119172"/>
          </a:xfrm>
        </p:spPr>
        <p:txBody>
          <a:bodyPr anchor="t">
            <a:normAutofit/>
          </a:bodyPr>
          <a:lstStyle/>
          <a:p>
            <a:r>
              <a:rPr lang="en-US" sz="2000" b="1"/>
              <a:t>Historical Insights</a:t>
            </a:r>
            <a:r>
              <a:rPr lang="en-US" sz="2000"/>
              <a:t>: Kohli’s That falls in part to Kohli’s 50 ODI centuries, most of which were achieved against the top teams including Australia. He has improved his performance starting 2018-2019 academic year.</a:t>
            </a:r>
          </a:p>
          <a:p>
            <a:endParaRPr lang="en-US" sz="2000" b="1"/>
          </a:p>
          <a:p>
            <a:r>
              <a:rPr lang="en-US" sz="2000" b="1"/>
              <a:t>Future Predictions</a:t>
            </a:r>
            <a:r>
              <a:rPr lang="en-US" sz="2000"/>
              <a:t>: With this, the data makes it easier to forecast future performances, which may be useful in devising match strategies. Suppose, employing complicated models and machine learning, it would be possible to hone an ability to make a prediction depend on match conditions and opposition.</a:t>
            </a:r>
          </a:p>
        </p:txBody>
      </p:sp>
      <p:pic>
        <p:nvPicPr>
          <p:cNvPr id="5" name="Picture 4" descr="A logo of a magnifying glass and graph&#10;&#10;Description automatically generated">
            <a:extLst>
              <a:ext uri="{FF2B5EF4-FFF2-40B4-BE49-F238E27FC236}">
                <a16:creationId xmlns:a16="http://schemas.microsoft.com/office/drawing/2014/main" id="{50E98172-C509-8E93-DCBC-AEFE4D87B924}"/>
              </a:ext>
            </a:extLst>
          </p:cNvPr>
          <p:cNvPicPr>
            <a:picLocks noChangeAspect="1"/>
          </p:cNvPicPr>
          <p:nvPr/>
        </p:nvPicPr>
        <p:blipFill>
          <a:blip r:embed="rId2">
            <a:extLst>
              <a:ext uri="{837473B0-CC2E-450A-ABE3-18F120FF3D39}">
                <a1611:picAttrSrcUrl xmlns:a1611="http://schemas.microsoft.com/office/drawing/2016/11/main" r:id="rId3"/>
              </a:ext>
            </a:extLst>
          </a:blip>
          <a:srcRect l="27509" r="24390" b="2"/>
          <a:stretch/>
        </p:blipFill>
        <p:spPr>
          <a:xfrm>
            <a:off x="7675658" y="2093976"/>
            <a:ext cx="3941064" cy="4096512"/>
          </a:xfrm>
          <a:prstGeom prst="rect">
            <a:avLst/>
          </a:prstGeom>
        </p:spPr>
      </p:pic>
    </p:spTree>
    <p:extLst>
      <p:ext uri="{BB962C8B-B14F-4D97-AF65-F5344CB8AC3E}">
        <p14:creationId xmlns:p14="http://schemas.microsoft.com/office/powerpoint/2010/main" val="528274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17162-8496-53E6-FC14-676FEF03E506}"/>
              </a:ext>
            </a:extLst>
          </p:cNvPr>
          <p:cNvSpPr>
            <a:spLocks noGrp="1"/>
          </p:cNvSpPr>
          <p:nvPr>
            <p:ph type="title"/>
          </p:nvPr>
        </p:nvSpPr>
        <p:spPr>
          <a:xfrm>
            <a:off x="5297762" y="329184"/>
            <a:ext cx="6251110" cy="1783080"/>
          </a:xfrm>
        </p:spPr>
        <p:txBody>
          <a:bodyPr anchor="b">
            <a:normAutofit/>
          </a:bodyPr>
          <a:lstStyle/>
          <a:p>
            <a:r>
              <a:rPr lang="en-US" sz="3800" b="0" i="0" u="none" strike="noStrike">
                <a:effectLst/>
                <a:latin typeface="-webkit-standard"/>
              </a:rPr>
              <a:t>Conclusion – Performance Consistency &amp; Key Predictors</a:t>
            </a:r>
            <a:endParaRPr lang="en-US" sz="3800"/>
          </a:p>
        </p:txBody>
      </p:sp>
      <p:pic>
        <p:nvPicPr>
          <p:cNvPr id="5" name="Picture 4" descr="A person with a beard wearing a white shirt&#10;&#10;Description automatically generated">
            <a:extLst>
              <a:ext uri="{FF2B5EF4-FFF2-40B4-BE49-F238E27FC236}">
                <a16:creationId xmlns:a16="http://schemas.microsoft.com/office/drawing/2014/main" id="{C7468444-B1A3-3C49-CC7D-38D7A93571EC}"/>
              </a:ext>
            </a:extLst>
          </p:cNvPr>
          <p:cNvPicPr>
            <a:picLocks noChangeAspect="1"/>
          </p:cNvPicPr>
          <p:nvPr/>
        </p:nvPicPr>
        <p:blipFill>
          <a:blip r:embed="rId2">
            <a:extLst>
              <a:ext uri="{837473B0-CC2E-450A-ABE3-18F120FF3D39}">
                <a1611:picAttrSrcUrl xmlns:a1611="http://schemas.microsoft.com/office/drawing/2016/11/main" r:id="rId3"/>
              </a:ext>
            </a:extLst>
          </a:blip>
          <a:srcRect l="24391" r="27392"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551A95-432E-112E-6682-9FEF928422EF}"/>
              </a:ext>
            </a:extLst>
          </p:cNvPr>
          <p:cNvSpPr>
            <a:spLocks noGrp="1"/>
          </p:cNvSpPr>
          <p:nvPr>
            <p:ph idx="1"/>
          </p:nvPr>
        </p:nvSpPr>
        <p:spPr>
          <a:xfrm>
            <a:off x="5297762" y="2706624"/>
            <a:ext cx="6251110" cy="3483864"/>
          </a:xfrm>
        </p:spPr>
        <p:txBody>
          <a:bodyPr>
            <a:normAutofit lnSpcReduction="10000"/>
          </a:bodyPr>
          <a:lstStyle/>
          <a:p>
            <a:r>
              <a:rPr lang="en-US" sz="1900" b="1" dirty="0"/>
              <a:t>Consistency in Batting</a:t>
            </a:r>
            <a:r>
              <a:rPr lang="en-US" sz="1900" dirty="0"/>
              <a:t>: Kohli's consistent performance, especially at position 3, has been a key to his success. His adaptability across teams, conditions, and formats has sustained his excellence.</a:t>
            </a:r>
          </a:p>
          <a:p>
            <a:r>
              <a:rPr lang="en-US" sz="1900" b="1" dirty="0"/>
              <a:t>Key Predictors</a:t>
            </a:r>
            <a:r>
              <a:rPr lang="en-US" sz="1900" dirty="0"/>
              <a:t>: Regression From the model that has been done using regression analysis, the variable that has been most influential in Kohli’s run-scoring are the balls faced and the strike rate. This explains why he has been very useful for his target team by offering stout resistance irrespective of the venue and the opponent.</a:t>
            </a:r>
          </a:p>
          <a:p>
            <a:r>
              <a:rPr lang="en-US" sz="1900" b="0" i="0" u="none" strike="noStrike" dirty="0">
                <a:effectLst/>
                <a:latin typeface="-webkit-standard"/>
              </a:rPr>
              <a:t>Kohli’s innings especially during pressure circumstances demonstrates his tactical an imperative asset as ODI batsman.</a:t>
            </a:r>
            <a:endParaRPr lang="en-US" sz="1900" dirty="0"/>
          </a:p>
        </p:txBody>
      </p:sp>
    </p:spTree>
    <p:extLst>
      <p:ext uri="{BB962C8B-B14F-4D97-AF65-F5344CB8AC3E}">
        <p14:creationId xmlns:p14="http://schemas.microsoft.com/office/powerpoint/2010/main" val="1609643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5ED2F4-33C0-1207-BA7C-AE5F129DA526}"/>
              </a:ext>
            </a:extLst>
          </p:cNvPr>
          <p:cNvSpPr>
            <a:spLocks noGrp="1"/>
          </p:cNvSpPr>
          <p:nvPr>
            <p:ph type="title"/>
          </p:nvPr>
        </p:nvSpPr>
        <p:spPr>
          <a:xfrm>
            <a:off x="1115568" y="548640"/>
            <a:ext cx="10168128" cy="1179576"/>
          </a:xfrm>
        </p:spPr>
        <p:txBody>
          <a:bodyPr>
            <a:normAutofit/>
          </a:bodyPr>
          <a:lstStyle/>
          <a:p>
            <a:r>
              <a:rPr lang="en-US" sz="4000" b="0" i="0" u="none" strike="noStrike">
                <a:effectLst/>
                <a:latin typeface="-webkit-standard"/>
              </a:rPr>
              <a:t>Final Observations and Key Takeaways</a:t>
            </a:r>
            <a:endParaRPr lang="en-US" sz="4000"/>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E2D401E-A604-F2BF-5E2B-9EBE4CD1CCC0}"/>
              </a:ext>
            </a:extLst>
          </p:cNvPr>
          <p:cNvSpPr>
            <a:spLocks noGrp="1"/>
          </p:cNvSpPr>
          <p:nvPr>
            <p:ph idx="1"/>
          </p:nvPr>
        </p:nvSpPr>
        <p:spPr>
          <a:xfrm>
            <a:off x="1115568" y="2481943"/>
            <a:ext cx="10168128" cy="3695020"/>
          </a:xfrm>
        </p:spPr>
        <p:txBody>
          <a:bodyPr>
            <a:normAutofit/>
          </a:bodyPr>
          <a:lstStyle/>
          <a:p>
            <a:pPr>
              <a:buFont typeface="Arial" panose="020B0604020202020204" pitchFamily="34" charset="0"/>
              <a:buChar char="•"/>
            </a:pPr>
            <a:r>
              <a:rPr lang="en-US" sz="2200" b="0" i="0" u="none" strike="noStrike" dirty="0">
                <a:effectLst/>
              </a:rPr>
              <a:t>The analysis of Kohli’s career data highlights key trends, such as his consistency in performance and the factors influencing his success, like balls faced and strike rate.</a:t>
            </a:r>
          </a:p>
          <a:p>
            <a:r>
              <a:rPr lang="en-US" sz="2200" dirty="0"/>
              <a:t>By applying regression analysis and trend identification, the study successfully demonstrated how specific factors correlate with Kohli's performance.</a:t>
            </a:r>
          </a:p>
          <a:p>
            <a:r>
              <a:rPr lang="en-US" sz="2200" dirty="0"/>
              <a:t>The analysis can serve as a foundation for further predictive models, which can be used for strategic match planning and player </a:t>
            </a:r>
            <a:r>
              <a:rPr lang="en-US" sz="2200" dirty="0" err="1"/>
              <a:t>developent</a:t>
            </a:r>
            <a:r>
              <a:rPr lang="en-US" sz="2200" dirty="0"/>
              <a:t>.</a:t>
            </a:r>
          </a:p>
          <a:p>
            <a:r>
              <a:rPr lang="en-US" sz="2200" dirty="0"/>
              <a:t>Closing Thought: This data-driven approach can inform predictive models for match strategy and player development, with potential applications for other players.</a:t>
            </a:r>
          </a:p>
        </p:txBody>
      </p:sp>
    </p:spTree>
    <p:extLst>
      <p:ext uri="{BB962C8B-B14F-4D97-AF65-F5344CB8AC3E}">
        <p14:creationId xmlns:p14="http://schemas.microsoft.com/office/powerpoint/2010/main" val="172598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C2BC4-9FFD-2AA5-36D5-82D9F9B3F199}"/>
              </a:ext>
            </a:extLst>
          </p:cNvPr>
          <p:cNvSpPr>
            <a:spLocks noGrp="1"/>
          </p:cNvSpPr>
          <p:nvPr>
            <p:ph type="title"/>
          </p:nvPr>
        </p:nvSpPr>
        <p:spPr>
          <a:xfrm>
            <a:off x="841248" y="548640"/>
            <a:ext cx="3600860" cy="5431536"/>
          </a:xfrm>
        </p:spPr>
        <p:txBody>
          <a:bodyPr>
            <a:normAutofit/>
          </a:bodyPr>
          <a:lstStyle/>
          <a:p>
            <a:r>
              <a:rPr lang="en-US" sz="3400" b="0" i="0" u="none" strike="noStrike">
                <a:effectLst/>
                <a:latin typeface="-webkit-standard"/>
              </a:rPr>
              <a:t>Acknowledgments &amp; References</a:t>
            </a:r>
            <a:endParaRPr lang="en-US" sz="3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ADA834-2C56-4C5B-1091-86D2B2A707BF}"/>
              </a:ext>
            </a:extLst>
          </p:cNvPr>
          <p:cNvSpPr>
            <a:spLocks noGrp="1"/>
          </p:cNvSpPr>
          <p:nvPr>
            <p:ph idx="1"/>
          </p:nvPr>
        </p:nvSpPr>
        <p:spPr>
          <a:xfrm>
            <a:off x="5126418" y="552091"/>
            <a:ext cx="6224335" cy="5431536"/>
          </a:xfrm>
        </p:spPr>
        <p:txBody>
          <a:bodyPr anchor="ctr">
            <a:normAutofit/>
          </a:bodyPr>
          <a:lstStyle/>
          <a:p>
            <a:pPr marL="0" indent="0">
              <a:buNone/>
            </a:pPr>
            <a:r>
              <a:rPr lang="en-US" sz="2200" b="1" i="0" u="none" strike="noStrike" dirty="0">
                <a:effectLst/>
              </a:rPr>
              <a:t>Acknowledgments:</a:t>
            </a:r>
            <a:endParaRPr lang="en-US" sz="2200" b="0" i="0" u="none" strike="noStrike" dirty="0">
              <a:effectLst/>
            </a:endParaRPr>
          </a:p>
          <a:p>
            <a:pPr>
              <a:buFont typeface="Arial" panose="020B0604020202020204" pitchFamily="34" charset="0"/>
              <a:buChar char="•"/>
            </a:pPr>
            <a:r>
              <a:rPr lang="en-US" sz="2200" b="0" i="0" u="none" strike="noStrike" dirty="0">
                <a:effectLst/>
              </a:rPr>
              <a:t>Data sourced from ESPN Cricinfo for Kohli's career statistics.</a:t>
            </a:r>
          </a:p>
          <a:p>
            <a:pPr>
              <a:buFont typeface="Arial" panose="020B0604020202020204" pitchFamily="34" charset="0"/>
              <a:buChar char="•"/>
            </a:pPr>
            <a:r>
              <a:rPr lang="en-US" sz="2200" b="0" i="0" u="none" strike="noStrike" dirty="0">
                <a:effectLst/>
              </a:rPr>
              <a:t>Tools used: Excel (including Analysis </a:t>
            </a:r>
            <a:r>
              <a:rPr lang="en-US" sz="2200" b="0" i="0" u="none" strike="noStrike" dirty="0" err="1">
                <a:effectLst/>
              </a:rPr>
              <a:t>ToolPak</a:t>
            </a:r>
            <a:r>
              <a:rPr lang="en-US" sz="2200" b="0" i="0" u="none" strike="noStrike" dirty="0">
                <a:effectLst/>
              </a:rPr>
              <a:t>) for data processing and PowerPoint for visualization.</a:t>
            </a:r>
          </a:p>
          <a:p>
            <a:pPr>
              <a:buFont typeface="Arial" panose="020B0604020202020204" pitchFamily="34" charset="0"/>
              <a:buChar char="•"/>
            </a:pPr>
            <a:r>
              <a:rPr lang="en-US" sz="2200" b="0" i="0" u="none" strike="noStrike" dirty="0">
                <a:effectLst/>
              </a:rPr>
              <a:t>Gratitude to cricket analysts and statisticians for their insights into performance analysis.</a:t>
            </a:r>
          </a:p>
          <a:p>
            <a:pPr marL="0" indent="0">
              <a:buNone/>
            </a:pPr>
            <a:r>
              <a:rPr lang="en-US" sz="2200" b="1" i="0" u="none" strike="noStrike" dirty="0">
                <a:effectLst/>
              </a:rPr>
              <a:t>References:</a:t>
            </a:r>
            <a:endParaRPr lang="en-US" sz="2200" b="0" i="0" u="none" strike="noStrike" dirty="0">
              <a:effectLst/>
            </a:endParaRPr>
          </a:p>
          <a:p>
            <a:pPr>
              <a:buFont typeface="Arial" panose="020B0604020202020204" pitchFamily="34" charset="0"/>
              <a:buChar char="•"/>
            </a:pPr>
            <a:r>
              <a:rPr lang="en-US" sz="2200" b="0" i="0" u="none" strike="noStrike" dirty="0">
                <a:effectLst/>
              </a:rPr>
              <a:t>ESPN Cricinfo: </a:t>
            </a:r>
            <a:r>
              <a:rPr lang="en-US" sz="2200" b="0" i="0" u="none" strike="noStrike" dirty="0">
                <a:effectLst/>
                <a:hlinkClick r:id="rId2"/>
              </a:rPr>
              <a:t>Kohli's ODI Stats</a:t>
            </a:r>
            <a:endParaRPr lang="en-US" sz="2200" b="0" i="0" u="none" strike="noStrike" dirty="0">
              <a:effectLst/>
            </a:endParaRPr>
          </a:p>
          <a:p>
            <a:endParaRPr lang="en-US" sz="2200" dirty="0"/>
          </a:p>
        </p:txBody>
      </p:sp>
    </p:spTree>
    <p:extLst>
      <p:ext uri="{BB962C8B-B14F-4D97-AF65-F5344CB8AC3E}">
        <p14:creationId xmlns:p14="http://schemas.microsoft.com/office/powerpoint/2010/main" val="123785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FDAE0-6CF7-4CEE-4F04-4C106F4353B5}"/>
              </a:ext>
            </a:extLst>
          </p:cNvPr>
          <p:cNvSpPr>
            <a:spLocks noGrp="1"/>
          </p:cNvSpPr>
          <p:nvPr>
            <p:ph type="title"/>
          </p:nvPr>
        </p:nvSpPr>
        <p:spPr>
          <a:xfrm>
            <a:off x="640080" y="329184"/>
            <a:ext cx="6894576" cy="1783080"/>
          </a:xfrm>
        </p:spPr>
        <p:txBody>
          <a:bodyPr anchor="b">
            <a:normAutofit/>
          </a:bodyPr>
          <a:lstStyle/>
          <a:p>
            <a:r>
              <a:rPr lang="en-US" sz="5400" b="1" dirty="0"/>
              <a:t>Data Collection:</a:t>
            </a:r>
            <a:endParaRPr lang="en-US" sz="5400" dirty="0"/>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ABAC6-884F-3F29-965B-EC71402E590A}"/>
              </a:ext>
            </a:extLst>
          </p:cNvPr>
          <p:cNvSpPr>
            <a:spLocks noGrp="1"/>
          </p:cNvSpPr>
          <p:nvPr>
            <p:ph idx="1"/>
          </p:nvPr>
        </p:nvSpPr>
        <p:spPr>
          <a:xfrm>
            <a:off x="640080" y="2706624"/>
            <a:ext cx="6894576" cy="3483864"/>
          </a:xfrm>
        </p:spPr>
        <p:txBody>
          <a:bodyPr>
            <a:normAutofit/>
          </a:bodyPr>
          <a:lstStyle/>
          <a:p>
            <a:r>
              <a:rPr lang="en-US" sz="2200" dirty="0"/>
              <a:t>Source of data was – ESPNcricinfo </a:t>
            </a:r>
            <a:r>
              <a:rPr lang="en-US" sz="2200" dirty="0" err="1"/>
              <a:t>Statsguru</a:t>
            </a:r>
            <a:r>
              <a:rPr lang="en-US" sz="2200" dirty="0"/>
              <a:t> of the period between 2008 till 2024. The dataset is made of 295 matches, of which 283 innings involve run, batting average, strike rate, boundary and other performance parameters.</a:t>
            </a:r>
          </a:p>
          <a:p>
            <a:r>
              <a:rPr lang="en-US" sz="2200" dirty="0"/>
              <a:t>Such measures also exist as balls faced converted to minutes faced while using strike rate for the missing values, which makes the dataset complete for analysis.</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F0C07583-385F-D1DB-63CF-8DF2DC9798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55963" y="329183"/>
            <a:ext cx="3429969" cy="3429969"/>
          </a:xfrm>
          <a:prstGeom prst="rect">
            <a:avLst/>
          </a:prstGeom>
        </p:spPr>
      </p:pic>
      <p:pic>
        <p:nvPicPr>
          <p:cNvPr id="9" name="Picture 8" descr="A cartoon of a person holding a pie chart&#10;&#10;Description automatically generated">
            <a:extLst>
              <a:ext uri="{FF2B5EF4-FFF2-40B4-BE49-F238E27FC236}">
                <a16:creationId xmlns:a16="http://schemas.microsoft.com/office/drawing/2014/main" id="{7803266A-EA28-CB38-DAEE-11BBB2235F98}"/>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914484" y="4079193"/>
            <a:ext cx="3894640" cy="2176272"/>
          </a:xfrm>
          <a:prstGeom prst="rect">
            <a:avLst/>
          </a:prstGeom>
        </p:spPr>
      </p:pic>
    </p:spTree>
    <p:extLst>
      <p:ext uri="{BB962C8B-B14F-4D97-AF65-F5344CB8AC3E}">
        <p14:creationId xmlns:p14="http://schemas.microsoft.com/office/powerpoint/2010/main" val="389884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32021-FF0C-5890-9779-4713A79323EF}"/>
              </a:ext>
            </a:extLst>
          </p:cNvPr>
          <p:cNvSpPr>
            <a:spLocks noGrp="1"/>
          </p:cNvSpPr>
          <p:nvPr>
            <p:ph type="title"/>
          </p:nvPr>
        </p:nvSpPr>
        <p:spPr>
          <a:xfrm>
            <a:off x="572493" y="238539"/>
            <a:ext cx="11018520" cy="1434415"/>
          </a:xfrm>
        </p:spPr>
        <p:txBody>
          <a:bodyPr anchor="b">
            <a:normAutofit/>
          </a:bodyPr>
          <a:lstStyle/>
          <a:p>
            <a:r>
              <a:rPr lang="en-US" sz="5400" dirty="0"/>
              <a:t>Objectives</a:t>
            </a: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5BBE0C-574C-8474-4403-943A6A5BE423}"/>
              </a:ext>
            </a:extLst>
          </p:cNvPr>
          <p:cNvSpPr>
            <a:spLocks noGrp="1"/>
          </p:cNvSpPr>
          <p:nvPr>
            <p:ph idx="1"/>
          </p:nvPr>
        </p:nvSpPr>
        <p:spPr>
          <a:xfrm>
            <a:off x="572493" y="2071316"/>
            <a:ext cx="6713552" cy="4119172"/>
          </a:xfrm>
        </p:spPr>
        <p:txBody>
          <a:bodyPr anchor="t">
            <a:normAutofit/>
          </a:bodyPr>
          <a:lstStyle/>
          <a:p>
            <a:r>
              <a:rPr lang="en-US" sz="2000" b="1"/>
              <a:t>Primary Objectives:</a:t>
            </a:r>
          </a:p>
          <a:p>
            <a:pPr marL="742950" lvl="1" indent="-285750"/>
            <a:r>
              <a:rPr lang="en-US" sz="2000"/>
              <a:t>To find out correlations important in explaining Kohli’s batting average and strike-rate such as time taken on the crease.</a:t>
            </a:r>
          </a:p>
          <a:p>
            <a:pPr marL="742950" lvl="1" indent="-285750"/>
            <a:r>
              <a:rPr lang="en-US" sz="2000"/>
              <a:t>So that he could know whether boundary percentage, minutes faced or strike rate impacts him in a particular manner. </a:t>
            </a:r>
            <a:br>
              <a:rPr lang="en-US" sz="2000"/>
            </a:br>
            <a:r>
              <a:rPr lang="en-US" sz="2000" b="1"/>
              <a:t>.</a:t>
            </a:r>
          </a:p>
          <a:p>
            <a:pPr marL="285750" indent="-285750"/>
            <a:r>
              <a:rPr lang="en-US" sz="2000" b="1"/>
              <a:t>Secondary Objective:</a:t>
            </a:r>
          </a:p>
          <a:p>
            <a:pPr marL="742950" lvl="1" indent="-285750"/>
            <a:r>
              <a:rPr lang="en-US" sz="2000"/>
              <a:t>To construct an inference mechanism in view of significant attributes with a view to making precise prediction concerning the position of Kohli as a batsman.</a:t>
            </a:r>
          </a:p>
        </p:txBody>
      </p:sp>
      <p:pic>
        <p:nvPicPr>
          <p:cNvPr id="5" name="Picture 4" descr="Colorful pins linked with threads">
            <a:extLst>
              <a:ext uri="{FF2B5EF4-FFF2-40B4-BE49-F238E27FC236}">
                <a16:creationId xmlns:a16="http://schemas.microsoft.com/office/drawing/2014/main" id="{4B8CD23A-1CC4-8CDA-6E4D-162DFCA7F936}"/>
              </a:ext>
            </a:extLst>
          </p:cNvPr>
          <p:cNvPicPr>
            <a:picLocks noChangeAspect="1"/>
          </p:cNvPicPr>
          <p:nvPr/>
        </p:nvPicPr>
        <p:blipFill>
          <a:blip r:embed="rId2"/>
          <a:srcRect l="20676" r="15346" b="-3"/>
          <a:stretch/>
        </p:blipFill>
        <p:spPr>
          <a:xfrm>
            <a:off x="7675658" y="2093976"/>
            <a:ext cx="3941064" cy="4096512"/>
          </a:xfrm>
          <a:prstGeom prst="rect">
            <a:avLst/>
          </a:prstGeom>
        </p:spPr>
      </p:pic>
    </p:spTree>
    <p:extLst>
      <p:ext uri="{BB962C8B-B14F-4D97-AF65-F5344CB8AC3E}">
        <p14:creationId xmlns:p14="http://schemas.microsoft.com/office/powerpoint/2010/main" val="191777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7D0B89-2739-CFD0-A9B4-42F04505DFF6}"/>
              </a:ext>
            </a:extLst>
          </p:cNvPr>
          <p:cNvSpPr>
            <a:spLocks noGrp="1"/>
          </p:cNvSpPr>
          <p:nvPr>
            <p:ph type="title"/>
          </p:nvPr>
        </p:nvSpPr>
        <p:spPr>
          <a:xfrm>
            <a:off x="438912" y="859536"/>
            <a:ext cx="4837176" cy="1243584"/>
          </a:xfrm>
        </p:spPr>
        <p:txBody>
          <a:bodyPr>
            <a:normAutofit/>
          </a:bodyPr>
          <a:lstStyle/>
          <a:p>
            <a:r>
              <a:rPr lang="en-US" sz="3400"/>
              <a:t>Data Overview</a:t>
            </a:r>
          </a:p>
        </p:txBody>
      </p:sp>
      <p:sp>
        <p:nvSpPr>
          <p:cNvPr id="34" name="Rectangle 33">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CB28CC-4868-1411-9F0A-06C3E315E7EC}"/>
              </a:ext>
            </a:extLst>
          </p:cNvPr>
          <p:cNvSpPr>
            <a:spLocks noGrp="1"/>
          </p:cNvSpPr>
          <p:nvPr>
            <p:ph idx="1"/>
          </p:nvPr>
        </p:nvSpPr>
        <p:spPr>
          <a:xfrm>
            <a:off x="438912" y="2514600"/>
            <a:ext cx="4837176" cy="3666744"/>
          </a:xfrm>
        </p:spPr>
        <p:txBody>
          <a:bodyPr>
            <a:normAutofit/>
          </a:bodyPr>
          <a:lstStyle/>
          <a:p>
            <a:r>
              <a:rPr lang="en-US" sz="1800" b="1" dirty="0"/>
              <a:t>Source</a:t>
            </a:r>
            <a:r>
              <a:rPr lang="en-US" sz="1800" dirty="0"/>
              <a:t>: ESPNcricinfo Statsguru.</a:t>
            </a:r>
          </a:p>
          <a:p>
            <a:r>
              <a:rPr lang="en-US" sz="1800" b="1" dirty="0"/>
              <a:t>Time Span</a:t>
            </a:r>
            <a:r>
              <a:rPr lang="en-US" sz="1800" dirty="0"/>
              <a:t>: 2008–2024.</a:t>
            </a:r>
          </a:p>
          <a:p>
            <a:r>
              <a:rPr lang="en-US" sz="1800" b="1" dirty="0"/>
              <a:t>Key Statistics</a:t>
            </a:r>
            <a:r>
              <a:rPr lang="en-US" sz="1800" dirty="0"/>
              <a:t>: Runs (total runs scored), Batting Average (mean = 58.18), Strike Rate (mean = 93.54), Minutes Faced, Balls Faced, Boundaries (4s and 6s).</a:t>
            </a:r>
          </a:p>
          <a:p>
            <a:pPr marL="0" indent="0">
              <a:buNone/>
            </a:pPr>
            <a:r>
              <a:rPr lang="en-US" sz="1800" dirty="0"/>
              <a:t>This dataset represents Virat Kohli's ODI career between 2008 to 2024, showing his consistency and impact as a batsman.</a:t>
            </a:r>
          </a:p>
          <a:p>
            <a:endParaRPr lang="en-US" sz="1800" dirty="0"/>
          </a:p>
          <a:p>
            <a:endParaRPr lang="en-US" sz="1800" dirty="0"/>
          </a:p>
        </p:txBody>
      </p:sp>
      <p:pic>
        <p:nvPicPr>
          <p:cNvPr id="12" name="Picture 11" descr="A person wearing a helmet and holding a bat&#10;&#10;Description automatically generated">
            <a:extLst>
              <a:ext uri="{FF2B5EF4-FFF2-40B4-BE49-F238E27FC236}">
                <a16:creationId xmlns:a16="http://schemas.microsoft.com/office/drawing/2014/main" id="{B1597055-9A3B-53D6-5E9E-D196EBFFDBE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39752" y="583206"/>
            <a:ext cx="2505456" cy="2643838"/>
          </a:xfrm>
          <a:prstGeom prst="rect">
            <a:avLst/>
          </a:prstGeom>
        </p:spPr>
      </p:pic>
      <p:pic>
        <p:nvPicPr>
          <p:cNvPr id="10" name="Picture 9" descr="A collage of men in sports uniforms&#10;&#10;Description automatically generated">
            <a:extLst>
              <a:ext uri="{FF2B5EF4-FFF2-40B4-BE49-F238E27FC236}">
                <a16:creationId xmlns:a16="http://schemas.microsoft.com/office/drawing/2014/main" id="{D637549E-FCBB-1EC1-85E3-09ACC35C5AD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088959" y="696661"/>
            <a:ext cx="2705241" cy="2530383"/>
          </a:xfrm>
          <a:prstGeom prst="rect">
            <a:avLst/>
          </a:prstGeom>
        </p:spPr>
      </p:pic>
      <p:graphicFrame>
        <p:nvGraphicFramePr>
          <p:cNvPr id="5" name="Table 4">
            <a:extLst>
              <a:ext uri="{FF2B5EF4-FFF2-40B4-BE49-F238E27FC236}">
                <a16:creationId xmlns:a16="http://schemas.microsoft.com/office/drawing/2014/main" id="{CE40F4DA-C795-3CDF-1E40-0E90C7BDFB50}"/>
              </a:ext>
            </a:extLst>
          </p:cNvPr>
          <p:cNvGraphicFramePr>
            <a:graphicFrameLocks noGrp="1"/>
          </p:cNvGraphicFramePr>
          <p:nvPr>
            <p:extLst>
              <p:ext uri="{D42A27DB-BD31-4B8C-83A1-F6EECF244321}">
                <p14:modId xmlns:p14="http://schemas.microsoft.com/office/powerpoint/2010/main" val="1425016606"/>
              </p:ext>
            </p:extLst>
          </p:nvPr>
        </p:nvGraphicFramePr>
        <p:xfrm>
          <a:off x="6565392" y="4252341"/>
          <a:ext cx="5228813" cy="574597"/>
        </p:xfrm>
        <a:graphic>
          <a:graphicData uri="http://schemas.openxmlformats.org/drawingml/2006/table">
            <a:tbl>
              <a:tblPr firstRow="1" bandRow="1"/>
              <a:tblGrid>
                <a:gridCol w="475688">
                  <a:extLst>
                    <a:ext uri="{9D8B030D-6E8A-4147-A177-3AD203B41FA5}">
                      <a16:colId xmlns:a16="http://schemas.microsoft.com/office/drawing/2014/main" val="2089526357"/>
                    </a:ext>
                  </a:extLst>
                </a:gridCol>
                <a:gridCol w="382978">
                  <a:extLst>
                    <a:ext uri="{9D8B030D-6E8A-4147-A177-3AD203B41FA5}">
                      <a16:colId xmlns:a16="http://schemas.microsoft.com/office/drawing/2014/main" val="1601171289"/>
                    </a:ext>
                  </a:extLst>
                </a:gridCol>
                <a:gridCol w="422711">
                  <a:extLst>
                    <a:ext uri="{9D8B030D-6E8A-4147-A177-3AD203B41FA5}">
                      <a16:colId xmlns:a16="http://schemas.microsoft.com/office/drawing/2014/main" val="1850393963"/>
                    </a:ext>
                  </a:extLst>
                </a:gridCol>
                <a:gridCol w="539261">
                  <a:extLst>
                    <a:ext uri="{9D8B030D-6E8A-4147-A177-3AD203B41FA5}">
                      <a16:colId xmlns:a16="http://schemas.microsoft.com/office/drawing/2014/main" val="4106725420"/>
                    </a:ext>
                  </a:extLst>
                </a:gridCol>
                <a:gridCol w="377680">
                  <a:extLst>
                    <a:ext uri="{9D8B030D-6E8A-4147-A177-3AD203B41FA5}">
                      <a16:colId xmlns:a16="http://schemas.microsoft.com/office/drawing/2014/main" val="2350634539"/>
                    </a:ext>
                  </a:extLst>
                </a:gridCol>
                <a:gridCol w="474364">
                  <a:extLst>
                    <a:ext uri="{9D8B030D-6E8A-4147-A177-3AD203B41FA5}">
                      <a16:colId xmlns:a16="http://schemas.microsoft.com/office/drawing/2014/main" val="3366100478"/>
                    </a:ext>
                  </a:extLst>
                </a:gridCol>
                <a:gridCol w="539261">
                  <a:extLst>
                    <a:ext uri="{9D8B030D-6E8A-4147-A177-3AD203B41FA5}">
                      <a16:colId xmlns:a16="http://schemas.microsoft.com/office/drawing/2014/main" val="3825021092"/>
                    </a:ext>
                  </a:extLst>
                </a:gridCol>
                <a:gridCol w="474364">
                  <a:extLst>
                    <a:ext uri="{9D8B030D-6E8A-4147-A177-3AD203B41FA5}">
                      <a16:colId xmlns:a16="http://schemas.microsoft.com/office/drawing/2014/main" val="3106897647"/>
                    </a:ext>
                  </a:extLst>
                </a:gridCol>
                <a:gridCol w="377680">
                  <a:extLst>
                    <a:ext uri="{9D8B030D-6E8A-4147-A177-3AD203B41FA5}">
                      <a16:colId xmlns:a16="http://schemas.microsoft.com/office/drawing/2014/main" val="486468199"/>
                    </a:ext>
                  </a:extLst>
                </a:gridCol>
                <a:gridCol w="312782">
                  <a:extLst>
                    <a:ext uri="{9D8B030D-6E8A-4147-A177-3AD203B41FA5}">
                      <a16:colId xmlns:a16="http://schemas.microsoft.com/office/drawing/2014/main" val="3682647072"/>
                    </a:ext>
                  </a:extLst>
                </a:gridCol>
                <a:gridCol w="474364">
                  <a:extLst>
                    <a:ext uri="{9D8B030D-6E8A-4147-A177-3AD203B41FA5}">
                      <a16:colId xmlns:a16="http://schemas.microsoft.com/office/drawing/2014/main" val="3401197075"/>
                    </a:ext>
                  </a:extLst>
                </a:gridCol>
                <a:gridCol w="377680">
                  <a:extLst>
                    <a:ext uri="{9D8B030D-6E8A-4147-A177-3AD203B41FA5}">
                      <a16:colId xmlns:a16="http://schemas.microsoft.com/office/drawing/2014/main" val="3963507161"/>
                    </a:ext>
                  </a:extLst>
                </a:gridCol>
              </a:tblGrid>
              <a:tr h="217368">
                <a:tc>
                  <a:txBody>
                    <a:bodyPr/>
                    <a:lstStyle/>
                    <a:p>
                      <a:r>
                        <a:rPr lang="en-US" sz="900" b="1">
                          <a:solidFill>
                            <a:schemeClr val="tx1"/>
                          </a:solidFill>
                        </a:rPr>
                        <a:t>Span</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Mat</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Inns</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Runs</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HS</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Ave</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BF</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SR</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100</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50</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4s</a:t>
                      </a:r>
                    </a:p>
                  </a:txBody>
                  <a:tcPr marL="46992" marR="46992" marT="23496" marB="23496" anchor="ctr">
                    <a:lnL>
                      <a:noFill/>
                    </a:lnL>
                    <a:lnR>
                      <a:noFill/>
                    </a:lnR>
                    <a:lnT>
                      <a:noFill/>
                    </a:lnT>
                    <a:lnB w="19050">
                      <a:solidFill>
                        <a:schemeClr val="accent1"/>
                      </a:solidFill>
                    </a:lnB>
                    <a:noFill/>
                  </a:tcPr>
                </a:tc>
                <a:tc>
                  <a:txBody>
                    <a:bodyPr/>
                    <a:lstStyle/>
                    <a:p>
                      <a:r>
                        <a:rPr lang="en-US" sz="900" b="1">
                          <a:solidFill>
                            <a:schemeClr val="tx1"/>
                          </a:solidFill>
                        </a:rPr>
                        <a:t>6s</a:t>
                      </a:r>
                    </a:p>
                  </a:txBody>
                  <a:tcPr marL="46992" marR="46992" marT="23496" marB="23496" anchor="ctr">
                    <a:lnL>
                      <a:noFill/>
                    </a:lnL>
                    <a:lnR>
                      <a:noFill/>
                    </a:lnR>
                    <a:lnT>
                      <a:noFill/>
                    </a:lnT>
                    <a:lnB w="19050">
                      <a:solidFill>
                        <a:schemeClr val="accent1"/>
                      </a:solidFill>
                    </a:lnB>
                    <a:noFill/>
                  </a:tcPr>
                </a:tc>
                <a:extLst>
                  <a:ext uri="{0D108BD9-81ED-4DB2-BD59-A6C34878D82A}">
                    <a16:rowId xmlns:a16="http://schemas.microsoft.com/office/drawing/2014/main" val="2264343311"/>
                  </a:ext>
                </a:extLst>
              </a:tr>
              <a:tr h="357229">
                <a:tc>
                  <a:txBody>
                    <a:bodyPr/>
                    <a:lstStyle/>
                    <a:p>
                      <a:r>
                        <a:rPr lang="en-US" sz="900">
                          <a:solidFill>
                            <a:schemeClr val="tx1"/>
                          </a:solidFill>
                        </a:rPr>
                        <a:t>2008–2024</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295</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283</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13,906</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183</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58.18</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14,866</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93.54</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50</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72</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1,302</a:t>
                      </a:r>
                    </a:p>
                  </a:txBody>
                  <a:tcPr marL="46992" marR="46992" marT="23496" marB="23496" anchor="ctr">
                    <a:lnL>
                      <a:noFill/>
                    </a:lnL>
                    <a:lnR>
                      <a:noFill/>
                    </a:lnR>
                    <a:lnT w="19050">
                      <a:solidFill>
                        <a:schemeClr val="accent1"/>
                      </a:solidFill>
                    </a:lnT>
                    <a:lnB w="12700">
                      <a:solidFill>
                        <a:schemeClr val="accent1"/>
                      </a:solidFill>
                    </a:lnB>
                    <a:noFill/>
                  </a:tcPr>
                </a:tc>
                <a:tc>
                  <a:txBody>
                    <a:bodyPr/>
                    <a:lstStyle/>
                    <a:p>
                      <a:r>
                        <a:rPr lang="en-US" sz="900">
                          <a:solidFill>
                            <a:schemeClr val="tx1"/>
                          </a:solidFill>
                        </a:rPr>
                        <a:t>151</a:t>
                      </a:r>
                    </a:p>
                  </a:txBody>
                  <a:tcPr marL="46992" marR="46992" marT="23496" marB="23496" anchor="ctr">
                    <a:lnL>
                      <a:noFill/>
                    </a:lnL>
                    <a:lnR>
                      <a:noFill/>
                    </a:lnR>
                    <a:lnT w="19050">
                      <a:solidFill>
                        <a:schemeClr val="accent1"/>
                      </a:solidFill>
                    </a:lnT>
                    <a:lnB w="12700">
                      <a:solidFill>
                        <a:schemeClr val="accent1"/>
                      </a:solidFill>
                    </a:lnB>
                    <a:noFill/>
                  </a:tcPr>
                </a:tc>
                <a:extLst>
                  <a:ext uri="{0D108BD9-81ED-4DB2-BD59-A6C34878D82A}">
                    <a16:rowId xmlns:a16="http://schemas.microsoft.com/office/drawing/2014/main" val="3195741405"/>
                  </a:ext>
                </a:extLst>
              </a:tr>
            </a:tbl>
          </a:graphicData>
        </a:graphic>
      </p:graphicFrame>
    </p:spTree>
    <p:extLst>
      <p:ext uri="{BB962C8B-B14F-4D97-AF65-F5344CB8AC3E}">
        <p14:creationId xmlns:p14="http://schemas.microsoft.com/office/powerpoint/2010/main" val="259374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0B714-53B0-0243-02F7-7E7B7B8A55EB}"/>
              </a:ext>
            </a:extLst>
          </p:cNvPr>
          <p:cNvSpPr>
            <a:spLocks noGrp="1"/>
          </p:cNvSpPr>
          <p:nvPr>
            <p:ph type="title"/>
          </p:nvPr>
        </p:nvSpPr>
        <p:spPr>
          <a:xfrm>
            <a:off x="572493" y="238539"/>
            <a:ext cx="11018520" cy="1434415"/>
          </a:xfrm>
        </p:spPr>
        <p:txBody>
          <a:bodyPr anchor="b">
            <a:normAutofit/>
          </a:bodyPr>
          <a:lstStyle/>
          <a:p>
            <a:r>
              <a:rPr lang="en-US" sz="5400" b="1" dirty="0"/>
              <a:t>Data Cleaning</a:t>
            </a:r>
            <a:endParaRPr lang="en-US" sz="5400" dirty="0"/>
          </a:p>
        </p:txBody>
      </p:sp>
      <p:sp>
        <p:nvSpPr>
          <p:cNvPr id="7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2DBE53-6345-8FBF-E819-5B821A8FD328}"/>
              </a:ext>
            </a:extLst>
          </p:cNvPr>
          <p:cNvSpPr>
            <a:spLocks noGrp="1"/>
          </p:cNvSpPr>
          <p:nvPr>
            <p:ph idx="1"/>
          </p:nvPr>
        </p:nvSpPr>
        <p:spPr>
          <a:xfrm>
            <a:off x="572493" y="2071316"/>
            <a:ext cx="6713552" cy="4119172"/>
          </a:xfrm>
        </p:spPr>
        <p:txBody>
          <a:bodyPr anchor="t">
            <a:normAutofit/>
          </a:bodyPr>
          <a:lstStyle/>
          <a:p>
            <a:r>
              <a:rPr lang="en-US" sz="1700" b="1" dirty="0"/>
              <a:t>Data Cleaning:</a:t>
            </a:r>
          </a:p>
          <a:p>
            <a:pPr marL="0" indent="0">
              <a:buNone/>
            </a:pPr>
            <a:br>
              <a:rPr lang="en-US" sz="1700" dirty="0"/>
            </a:br>
            <a:r>
              <a:rPr lang="en-US" sz="1700" dirty="0"/>
              <a:t>Due to the nature of the data collected, some cleaning was done on the data set to remove a number of issues including missing values or even duplication..</a:t>
            </a:r>
          </a:p>
          <a:p>
            <a:pPr>
              <a:buFont typeface="Arial" panose="020B0604020202020204" pitchFamily="34" charset="0"/>
              <a:buChar char="•"/>
            </a:pPr>
            <a:endParaRPr lang="en-US" sz="1700" b="1" dirty="0"/>
          </a:p>
          <a:p>
            <a:pPr>
              <a:buFont typeface="Arial" panose="020B0604020202020204" pitchFamily="34" charset="0"/>
              <a:buChar char="•"/>
            </a:pPr>
            <a:r>
              <a:rPr lang="en-US" sz="1700" b="1" dirty="0"/>
              <a:t>Handling Missing Values</a:t>
            </a:r>
            <a:r>
              <a:rPr lang="en-US" sz="1700" dirty="0"/>
              <a:t>:</a:t>
            </a:r>
          </a:p>
          <a:p>
            <a:pPr marL="742950" lvl="1" indent="-285750">
              <a:buFont typeface="Arial" panose="020B0604020202020204" pitchFamily="34" charset="0"/>
              <a:buChar char="•"/>
            </a:pPr>
            <a:r>
              <a:rPr lang="en-US" sz="1700" b="1" dirty="0"/>
              <a:t>36 missing values</a:t>
            </a:r>
            <a:r>
              <a:rPr lang="en-US" sz="1700" dirty="0"/>
              <a:t> in the </a:t>
            </a:r>
            <a:r>
              <a:rPr lang="en-US" sz="1700" b="1" dirty="0"/>
              <a:t>minutes faced</a:t>
            </a:r>
            <a:r>
              <a:rPr lang="en-US" sz="1700" dirty="0"/>
              <a:t> column were estimated using the formula:</a:t>
            </a:r>
          </a:p>
          <a:p>
            <a:pPr marL="457200" lvl="1" indent="0">
              <a:buNone/>
            </a:pPr>
            <a:r>
              <a:rPr lang="en-US" sz="1700" dirty="0"/>
              <a:t>	   Minutes=(Balls Faced/Strike Rate)×60</a:t>
            </a:r>
          </a:p>
          <a:p>
            <a:pPr marL="457200" lvl="1" indent="0">
              <a:buNone/>
            </a:pPr>
            <a:r>
              <a:rPr lang="en-US" sz="1700" dirty="0"/>
              <a:t> </a:t>
            </a:r>
          </a:p>
          <a:p>
            <a:pPr marL="742950" lvl="1" indent="-285750">
              <a:buFont typeface="Arial" panose="020B0604020202020204" pitchFamily="34" charset="0"/>
              <a:buChar char="•"/>
            </a:pPr>
            <a:r>
              <a:rPr lang="en-US" sz="1700" b="0" i="0" dirty="0">
                <a:effectLst/>
                <a:latin typeface="__GeistSans_3a0388"/>
              </a:rPr>
              <a:t>This imputation was useful in providing estimates that were relevant to cricket analysis and more importantly consistent with other statistical measures.</a:t>
            </a:r>
            <a:endParaRPr lang="en-US" sz="1700" dirty="0"/>
          </a:p>
        </p:txBody>
      </p:sp>
      <p:pic>
        <p:nvPicPr>
          <p:cNvPr id="13" name="Picture 12" descr="A computer screen shot of a folder with a paper and a broom&#10;&#10;Description automatically generated">
            <a:extLst>
              <a:ext uri="{FF2B5EF4-FFF2-40B4-BE49-F238E27FC236}">
                <a16:creationId xmlns:a16="http://schemas.microsoft.com/office/drawing/2014/main" id="{0FDCE4C3-68DB-35D3-4FB4-E431F25C066C}"/>
              </a:ext>
            </a:extLst>
          </p:cNvPr>
          <p:cNvPicPr>
            <a:picLocks noChangeAspect="1"/>
          </p:cNvPicPr>
          <p:nvPr/>
        </p:nvPicPr>
        <p:blipFill>
          <a:blip r:embed="rId2">
            <a:extLst>
              <a:ext uri="{837473B0-CC2E-450A-ABE3-18F120FF3D39}">
                <a1611:picAttrSrcUrl xmlns:a1611="http://schemas.microsoft.com/office/drawing/2016/11/main" r:id="rId3"/>
              </a:ext>
            </a:extLst>
          </a:blip>
          <a:srcRect l="1875" r="1917" b="-3"/>
          <a:stretch/>
        </p:blipFill>
        <p:spPr>
          <a:xfrm>
            <a:off x="7675658" y="2093976"/>
            <a:ext cx="3941064" cy="4096512"/>
          </a:xfrm>
          <a:prstGeom prst="rect">
            <a:avLst/>
          </a:prstGeom>
        </p:spPr>
      </p:pic>
    </p:spTree>
    <p:extLst>
      <p:ext uri="{BB962C8B-B14F-4D97-AF65-F5344CB8AC3E}">
        <p14:creationId xmlns:p14="http://schemas.microsoft.com/office/powerpoint/2010/main" val="116780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Arc 29">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8AF01B5F-E996-221A-0359-1D0D678ECCD6}"/>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a:solidFill>
                  <a:schemeClr val="tx1"/>
                </a:solidFill>
                <a:latin typeface="+mj-lt"/>
                <a:ea typeface="+mj-ea"/>
                <a:cs typeface="+mj-cs"/>
              </a:rPr>
              <a:t>Descriptive Statistics of Key Performance Metrics</a:t>
            </a:r>
          </a:p>
        </p:txBody>
      </p:sp>
      <p:sp>
        <p:nvSpPr>
          <p:cNvPr id="7" name="TextBox 6">
            <a:extLst>
              <a:ext uri="{FF2B5EF4-FFF2-40B4-BE49-F238E27FC236}">
                <a16:creationId xmlns:a16="http://schemas.microsoft.com/office/drawing/2014/main" id="{AE1201D0-DEBC-B435-204B-A91A0A17BF5A}"/>
              </a:ext>
            </a:extLst>
          </p:cNvPr>
          <p:cNvSpPr txBox="1"/>
          <p:nvPr/>
        </p:nvSpPr>
        <p:spPr>
          <a:xfrm>
            <a:off x="838200" y="3878317"/>
            <a:ext cx="5393361" cy="229864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2" name="Oval 31">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FC508320-24EA-8FBD-696E-7751D8B76536}"/>
              </a:ext>
            </a:extLst>
          </p:cNvPr>
          <p:cNvGraphicFramePr>
            <a:graphicFrameLocks noGrp="1" noDrilldown="1" noMove="1" noResize="1"/>
          </p:cNvGraphicFramePr>
          <p:nvPr>
            <p:ph idx="1"/>
            <p:extLst>
              <p:ext uri="{D42A27DB-BD31-4B8C-83A1-F6EECF244321}">
                <p14:modId xmlns:p14="http://schemas.microsoft.com/office/powerpoint/2010/main" val="3625692768"/>
              </p:ext>
            </p:extLst>
          </p:nvPr>
        </p:nvGraphicFramePr>
        <p:xfrm>
          <a:off x="6845836" y="3793880"/>
          <a:ext cx="4684356" cy="2882314"/>
        </p:xfrm>
        <a:graphic>
          <a:graphicData uri="http://schemas.openxmlformats.org/drawingml/2006/table">
            <a:tbl>
              <a:tblPr firstRow="1">
                <a:tableStyleId>{5C22544A-7EE6-4342-B048-85BDC9FD1C3A}</a:tableStyleId>
              </a:tblPr>
              <a:tblGrid>
                <a:gridCol w="1348794">
                  <a:extLst>
                    <a:ext uri="{9D8B030D-6E8A-4147-A177-3AD203B41FA5}">
                      <a16:colId xmlns:a16="http://schemas.microsoft.com/office/drawing/2014/main" val="248474447"/>
                    </a:ext>
                  </a:extLst>
                </a:gridCol>
                <a:gridCol w="763355">
                  <a:extLst>
                    <a:ext uri="{9D8B030D-6E8A-4147-A177-3AD203B41FA5}">
                      <a16:colId xmlns:a16="http://schemas.microsoft.com/office/drawing/2014/main" val="2940744331"/>
                    </a:ext>
                  </a:extLst>
                </a:gridCol>
                <a:gridCol w="947505">
                  <a:extLst>
                    <a:ext uri="{9D8B030D-6E8A-4147-A177-3AD203B41FA5}">
                      <a16:colId xmlns:a16="http://schemas.microsoft.com/office/drawing/2014/main" val="1966594555"/>
                    </a:ext>
                  </a:extLst>
                </a:gridCol>
                <a:gridCol w="1624702">
                  <a:extLst>
                    <a:ext uri="{9D8B030D-6E8A-4147-A177-3AD203B41FA5}">
                      <a16:colId xmlns:a16="http://schemas.microsoft.com/office/drawing/2014/main" val="2972760592"/>
                    </a:ext>
                  </a:extLst>
                </a:gridCol>
              </a:tblGrid>
              <a:tr h="531932">
                <a:tc>
                  <a:txBody>
                    <a:bodyPr/>
                    <a:lstStyle/>
                    <a:p>
                      <a:r>
                        <a:rPr lang="en-US" sz="1700" b="1" dirty="0">
                          <a:solidFill>
                            <a:schemeClr val="tx1"/>
                          </a:solidFill>
                        </a:rPr>
                        <a:t>Metric</a:t>
                      </a:r>
                    </a:p>
                  </a:txBody>
                  <a:tcPr marL="87990" marR="87990" marT="43995" marB="43995" anchor="ctr">
                    <a:lnL>
                      <a:noFill/>
                    </a:lnL>
                    <a:lnR>
                      <a:noFill/>
                    </a:lnR>
                    <a:lnT>
                      <a:noFill/>
                    </a:lnT>
                    <a:lnB>
                      <a:noFill/>
                    </a:lnB>
                    <a:noFill/>
                  </a:tcPr>
                </a:tc>
                <a:tc>
                  <a:txBody>
                    <a:bodyPr/>
                    <a:lstStyle/>
                    <a:p>
                      <a:r>
                        <a:rPr lang="en-US" sz="1700" b="1">
                          <a:solidFill>
                            <a:schemeClr val="tx1"/>
                          </a:solidFill>
                        </a:rPr>
                        <a:t>Mean</a:t>
                      </a:r>
                    </a:p>
                  </a:txBody>
                  <a:tcPr marL="87990" marR="87990" marT="43995" marB="43995" anchor="ctr">
                    <a:lnL>
                      <a:noFill/>
                    </a:lnL>
                    <a:lnR>
                      <a:noFill/>
                    </a:lnR>
                    <a:lnT>
                      <a:noFill/>
                    </a:lnT>
                    <a:lnB>
                      <a:noFill/>
                    </a:lnB>
                    <a:noFill/>
                  </a:tcPr>
                </a:tc>
                <a:tc>
                  <a:txBody>
                    <a:bodyPr/>
                    <a:lstStyle/>
                    <a:p>
                      <a:r>
                        <a:rPr lang="en-US" sz="1700" b="1">
                          <a:solidFill>
                            <a:schemeClr val="tx1"/>
                          </a:solidFill>
                        </a:rPr>
                        <a:t>Median</a:t>
                      </a:r>
                    </a:p>
                  </a:txBody>
                  <a:tcPr marL="87990" marR="87990" marT="43995" marB="43995" anchor="ctr">
                    <a:lnL>
                      <a:noFill/>
                    </a:lnL>
                    <a:lnR>
                      <a:noFill/>
                    </a:lnR>
                    <a:lnT>
                      <a:noFill/>
                    </a:lnT>
                    <a:lnB>
                      <a:noFill/>
                    </a:lnB>
                    <a:noFill/>
                  </a:tcPr>
                </a:tc>
                <a:tc>
                  <a:txBody>
                    <a:bodyPr/>
                    <a:lstStyle/>
                    <a:p>
                      <a:r>
                        <a:rPr lang="en-US" sz="1700" b="1" dirty="0">
                          <a:solidFill>
                            <a:schemeClr val="tx1"/>
                          </a:solidFill>
                        </a:rPr>
                        <a:t>Standard Deviation</a:t>
                      </a:r>
                    </a:p>
                  </a:txBody>
                  <a:tcPr marL="87990" marR="87990" marT="43995" marB="43995" anchor="ctr">
                    <a:lnL>
                      <a:noFill/>
                    </a:lnL>
                    <a:lnR>
                      <a:noFill/>
                    </a:lnR>
                    <a:lnT>
                      <a:noFill/>
                    </a:lnT>
                    <a:lnB>
                      <a:noFill/>
                    </a:lnB>
                    <a:noFill/>
                  </a:tcPr>
                </a:tc>
                <a:extLst>
                  <a:ext uri="{0D108BD9-81ED-4DB2-BD59-A6C34878D82A}">
                    <a16:rowId xmlns:a16="http://schemas.microsoft.com/office/drawing/2014/main" val="2530175393"/>
                  </a:ext>
                </a:extLst>
              </a:tr>
              <a:tr h="531932">
                <a:tc>
                  <a:txBody>
                    <a:bodyPr/>
                    <a:lstStyle/>
                    <a:p>
                      <a:r>
                        <a:rPr lang="en-US" sz="1700" dirty="0">
                          <a:solidFill>
                            <a:schemeClr val="tx1"/>
                          </a:solidFill>
                        </a:rPr>
                        <a:t>Runs per Innings</a:t>
                      </a:r>
                    </a:p>
                  </a:txBody>
                  <a:tcPr marL="87990" marR="87990" marT="43995" marB="43995" anchor="ctr">
                    <a:lnL>
                      <a:noFill/>
                    </a:lnL>
                    <a:lnR>
                      <a:noFill/>
                    </a:lnR>
                    <a:lnT>
                      <a:noFill/>
                    </a:lnT>
                    <a:lnB>
                      <a:noFill/>
                    </a:lnB>
                    <a:noFill/>
                  </a:tcPr>
                </a:tc>
                <a:tc>
                  <a:txBody>
                    <a:bodyPr/>
                    <a:lstStyle/>
                    <a:p>
                      <a:r>
                        <a:rPr lang="en-US" sz="1700">
                          <a:solidFill>
                            <a:schemeClr val="tx1"/>
                          </a:solidFill>
                        </a:rPr>
                        <a:t>49.1</a:t>
                      </a:r>
                    </a:p>
                  </a:txBody>
                  <a:tcPr marL="87990" marR="87990" marT="43995" marB="43995" anchor="ctr">
                    <a:lnL>
                      <a:noFill/>
                    </a:lnL>
                    <a:lnR>
                      <a:noFill/>
                    </a:lnR>
                    <a:lnT>
                      <a:noFill/>
                    </a:lnT>
                    <a:lnB>
                      <a:noFill/>
                    </a:lnB>
                    <a:noFill/>
                  </a:tcPr>
                </a:tc>
                <a:tc>
                  <a:txBody>
                    <a:bodyPr/>
                    <a:lstStyle/>
                    <a:p>
                      <a:r>
                        <a:rPr lang="en-US" sz="1700">
                          <a:solidFill>
                            <a:schemeClr val="tx1"/>
                          </a:solidFill>
                        </a:rPr>
                        <a:t>37</a:t>
                      </a:r>
                    </a:p>
                  </a:txBody>
                  <a:tcPr marL="87990" marR="87990" marT="43995" marB="43995" anchor="ctr">
                    <a:lnL>
                      <a:noFill/>
                    </a:lnL>
                    <a:lnR>
                      <a:noFill/>
                    </a:lnR>
                    <a:lnT>
                      <a:noFill/>
                    </a:lnT>
                    <a:lnB>
                      <a:noFill/>
                    </a:lnB>
                    <a:noFill/>
                  </a:tcPr>
                </a:tc>
                <a:tc>
                  <a:txBody>
                    <a:bodyPr/>
                    <a:lstStyle/>
                    <a:p>
                      <a:r>
                        <a:rPr lang="en-US" sz="1700">
                          <a:solidFill>
                            <a:schemeClr val="tx1"/>
                          </a:solidFill>
                        </a:rPr>
                        <a:t>43.01</a:t>
                      </a:r>
                    </a:p>
                  </a:txBody>
                  <a:tcPr marL="87990" marR="87990" marT="43995" marB="43995" anchor="ctr">
                    <a:lnL>
                      <a:noFill/>
                    </a:lnL>
                    <a:lnR>
                      <a:noFill/>
                    </a:lnR>
                    <a:lnT>
                      <a:noFill/>
                    </a:lnT>
                    <a:lnB>
                      <a:noFill/>
                    </a:lnB>
                    <a:noFill/>
                  </a:tcPr>
                </a:tc>
                <a:extLst>
                  <a:ext uri="{0D108BD9-81ED-4DB2-BD59-A6C34878D82A}">
                    <a16:rowId xmlns:a16="http://schemas.microsoft.com/office/drawing/2014/main" val="2706372964"/>
                  </a:ext>
                </a:extLst>
              </a:tr>
              <a:tr h="531932">
                <a:tc>
                  <a:txBody>
                    <a:bodyPr/>
                    <a:lstStyle/>
                    <a:p>
                      <a:r>
                        <a:rPr lang="en-US" sz="1700" dirty="0">
                          <a:solidFill>
                            <a:schemeClr val="tx1"/>
                          </a:solidFill>
                        </a:rPr>
                        <a:t>Balls Faced</a:t>
                      </a:r>
                    </a:p>
                  </a:txBody>
                  <a:tcPr marL="87990" marR="87990" marT="43995" marB="43995" anchor="ctr">
                    <a:lnL>
                      <a:noFill/>
                    </a:lnL>
                    <a:lnR>
                      <a:noFill/>
                    </a:lnR>
                    <a:lnT>
                      <a:noFill/>
                    </a:lnT>
                    <a:lnB>
                      <a:noFill/>
                    </a:lnB>
                    <a:noFill/>
                  </a:tcPr>
                </a:tc>
                <a:tc>
                  <a:txBody>
                    <a:bodyPr/>
                    <a:lstStyle/>
                    <a:p>
                      <a:r>
                        <a:rPr lang="en-US" sz="1700">
                          <a:solidFill>
                            <a:schemeClr val="tx1"/>
                          </a:solidFill>
                        </a:rPr>
                        <a:t>52.53</a:t>
                      </a:r>
                    </a:p>
                  </a:txBody>
                  <a:tcPr marL="87990" marR="87990" marT="43995" marB="43995" anchor="ctr">
                    <a:lnL>
                      <a:noFill/>
                    </a:lnL>
                    <a:lnR>
                      <a:noFill/>
                    </a:lnR>
                    <a:lnT>
                      <a:noFill/>
                    </a:lnT>
                    <a:lnB>
                      <a:noFill/>
                    </a:lnB>
                    <a:noFill/>
                  </a:tcPr>
                </a:tc>
                <a:tc>
                  <a:txBody>
                    <a:bodyPr/>
                    <a:lstStyle/>
                    <a:p>
                      <a:r>
                        <a:rPr lang="en-US" sz="1700">
                          <a:solidFill>
                            <a:schemeClr val="tx1"/>
                          </a:solidFill>
                        </a:rPr>
                        <a:t>47</a:t>
                      </a:r>
                    </a:p>
                  </a:txBody>
                  <a:tcPr marL="87990" marR="87990" marT="43995" marB="43995" anchor="ctr">
                    <a:lnL>
                      <a:noFill/>
                    </a:lnL>
                    <a:lnR>
                      <a:noFill/>
                    </a:lnR>
                    <a:lnT>
                      <a:noFill/>
                    </a:lnT>
                    <a:lnB>
                      <a:noFill/>
                    </a:lnB>
                    <a:noFill/>
                  </a:tcPr>
                </a:tc>
                <a:tc>
                  <a:txBody>
                    <a:bodyPr/>
                    <a:lstStyle/>
                    <a:p>
                      <a:r>
                        <a:rPr lang="en-US" sz="1700" dirty="0">
                          <a:solidFill>
                            <a:schemeClr val="tx1"/>
                          </a:solidFill>
                        </a:rPr>
                        <a:t>39.15</a:t>
                      </a:r>
                    </a:p>
                  </a:txBody>
                  <a:tcPr marL="87990" marR="87990" marT="43995" marB="43995" anchor="ctr">
                    <a:lnL>
                      <a:noFill/>
                    </a:lnL>
                    <a:lnR>
                      <a:noFill/>
                    </a:lnR>
                    <a:lnT>
                      <a:noFill/>
                    </a:lnT>
                    <a:lnB>
                      <a:noFill/>
                    </a:lnB>
                    <a:noFill/>
                  </a:tcPr>
                </a:tc>
                <a:extLst>
                  <a:ext uri="{0D108BD9-81ED-4DB2-BD59-A6C34878D82A}">
                    <a16:rowId xmlns:a16="http://schemas.microsoft.com/office/drawing/2014/main" val="2348847953"/>
                  </a:ext>
                </a:extLst>
              </a:tr>
              <a:tr h="531932">
                <a:tc>
                  <a:txBody>
                    <a:bodyPr/>
                    <a:lstStyle/>
                    <a:p>
                      <a:r>
                        <a:rPr lang="en-US" sz="1700" dirty="0">
                          <a:solidFill>
                            <a:schemeClr val="tx1"/>
                          </a:solidFill>
                        </a:rPr>
                        <a:t>Strike Rate</a:t>
                      </a:r>
                    </a:p>
                  </a:txBody>
                  <a:tcPr marL="87990" marR="87990" marT="43995" marB="43995" anchor="ctr">
                    <a:lnL>
                      <a:noFill/>
                    </a:lnL>
                    <a:lnR>
                      <a:noFill/>
                    </a:lnR>
                    <a:lnT>
                      <a:noFill/>
                    </a:lnT>
                    <a:lnB>
                      <a:noFill/>
                    </a:lnB>
                    <a:noFill/>
                  </a:tcPr>
                </a:tc>
                <a:tc>
                  <a:txBody>
                    <a:bodyPr/>
                    <a:lstStyle/>
                    <a:p>
                      <a:r>
                        <a:rPr lang="en-US" sz="1700">
                          <a:solidFill>
                            <a:schemeClr val="tx1"/>
                          </a:solidFill>
                        </a:rPr>
                        <a:t>80.92</a:t>
                      </a:r>
                    </a:p>
                  </a:txBody>
                  <a:tcPr marL="87990" marR="87990" marT="43995" marB="43995" anchor="ctr">
                    <a:lnL>
                      <a:noFill/>
                    </a:lnL>
                    <a:lnR>
                      <a:noFill/>
                    </a:lnR>
                    <a:lnT>
                      <a:noFill/>
                    </a:lnT>
                    <a:lnB>
                      <a:noFill/>
                    </a:lnB>
                    <a:noFill/>
                  </a:tcPr>
                </a:tc>
                <a:tc>
                  <a:txBody>
                    <a:bodyPr/>
                    <a:lstStyle/>
                    <a:p>
                      <a:r>
                        <a:rPr lang="en-US" sz="1700">
                          <a:solidFill>
                            <a:schemeClr val="tx1"/>
                          </a:solidFill>
                        </a:rPr>
                        <a:t>82.64</a:t>
                      </a:r>
                    </a:p>
                  </a:txBody>
                  <a:tcPr marL="87990" marR="87990" marT="43995" marB="43995" anchor="ctr">
                    <a:lnL>
                      <a:noFill/>
                    </a:lnL>
                    <a:lnR>
                      <a:noFill/>
                    </a:lnR>
                    <a:lnT>
                      <a:noFill/>
                    </a:lnT>
                    <a:lnB>
                      <a:noFill/>
                    </a:lnB>
                    <a:noFill/>
                  </a:tcPr>
                </a:tc>
                <a:tc>
                  <a:txBody>
                    <a:bodyPr/>
                    <a:lstStyle/>
                    <a:p>
                      <a:r>
                        <a:rPr lang="en-US" sz="1700">
                          <a:solidFill>
                            <a:schemeClr val="tx1"/>
                          </a:solidFill>
                        </a:rPr>
                        <a:t>36.06</a:t>
                      </a:r>
                    </a:p>
                  </a:txBody>
                  <a:tcPr marL="87990" marR="87990" marT="43995" marB="43995" anchor="ctr">
                    <a:lnL>
                      <a:noFill/>
                    </a:lnL>
                    <a:lnR>
                      <a:noFill/>
                    </a:lnR>
                    <a:lnT>
                      <a:noFill/>
                    </a:lnT>
                    <a:lnB>
                      <a:noFill/>
                    </a:lnB>
                    <a:noFill/>
                  </a:tcPr>
                </a:tc>
                <a:extLst>
                  <a:ext uri="{0D108BD9-81ED-4DB2-BD59-A6C34878D82A}">
                    <a16:rowId xmlns:a16="http://schemas.microsoft.com/office/drawing/2014/main" val="4237415404"/>
                  </a:ext>
                </a:extLst>
              </a:tr>
              <a:tr h="531932">
                <a:tc>
                  <a:txBody>
                    <a:bodyPr/>
                    <a:lstStyle/>
                    <a:p>
                      <a:r>
                        <a:rPr lang="en-US" sz="1700">
                          <a:solidFill>
                            <a:schemeClr val="tx1"/>
                          </a:solidFill>
                        </a:rPr>
                        <a:t>Minutes Faced</a:t>
                      </a:r>
                    </a:p>
                  </a:txBody>
                  <a:tcPr marL="87990" marR="87990" marT="43995" marB="43995" anchor="ctr">
                    <a:lnL>
                      <a:noFill/>
                    </a:lnL>
                    <a:lnR>
                      <a:noFill/>
                    </a:lnR>
                    <a:lnT>
                      <a:noFill/>
                    </a:lnT>
                    <a:lnB>
                      <a:noFill/>
                    </a:lnB>
                    <a:noFill/>
                  </a:tcPr>
                </a:tc>
                <a:tc>
                  <a:txBody>
                    <a:bodyPr/>
                    <a:lstStyle/>
                    <a:p>
                      <a:r>
                        <a:rPr lang="en-US" sz="1700">
                          <a:solidFill>
                            <a:schemeClr val="tx1"/>
                          </a:solidFill>
                        </a:rPr>
                        <a:t>38.89</a:t>
                      </a:r>
                    </a:p>
                  </a:txBody>
                  <a:tcPr marL="87990" marR="87990" marT="43995" marB="43995" anchor="ctr">
                    <a:lnL>
                      <a:noFill/>
                    </a:lnL>
                    <a:lnR>
                      <a:noFill/>
                    </a:lnR>
                    <a:lnT>
                      <a:noFill/>
                    </a:lnT>
                    <a:lnB>
                      <a:noFill/>
                    </a:lnB>
                    <a:noFill/>
                  </a:tcPr>
                </a:tc>
                <a:tc>
                  <a:txBody>
                    <a:bodyPr/>
                    <a:lstStyle/>
                    <a:p>
                      <a:r>
                        <a:rPr lang="en-US" sz="1700">
                          <a:solidFill>
                            <a:schemeClr val="tx1"/>
                          </a:solidFill>
                        </a:rPr>
                        <a:t>42</a:t>
                      </a:r>
                    </a:p>
                  </a:txBody>
                  <a:tcPr marL="87990" marR="87990" marT="43995" marB="43995" anchor="ctr">
                    <a:lnL>
                      <a:noFill/>
                    </a:lnL>
                    <a:lnR>
                      <a:noFill/>
                    </a:lnR>
                    <a:lnT>
                      <a:noFill/>
                    </a:lnT>
                    <a:lnB>
                      <a:noFill/>
                    </a:lnB>
                    <a:noFill/>
                  </a:tcPr>
                </a:tc>
                <a:tc>
                  <a:txBody>
                    <a:bodyPr/>
                    <a:lstStyle/>
                    <a:p>
                      <a:r>
                        <a:rPr lang="en-US" sz="1700" dirty="0">
                          <a:solidFill>
                            <a:schemeClr val="tx1"/>
                          </a:solidFill>
                        </a:rPr>
                        <a:t>22.48</a:t>
                      </a:r>
                    </a:p>
                  </a:txBody>
                  <a:tcPr marL="87990" marR="87990" marT="43995" marB="43995" anchor="ctr">
                    <a:lnL>
                      <a:noFill/>
                    </a:lnL>
                    <a:lnR>
                      <a:noFill/>
                    </a:lnR>
                    <a:lnT>
                      <a:noFill/>
                    </a:lnT>
                    <a:lnB>
                      <a:noFill/>
                    </a:lnB>
                    <a:noFill/>
                  </a:tcPr>
                </a:tc>
                <a:extLst>
                  <a:ext uri="{0D108BD9-81ED-4DB2-BD59-A6C34878D82A}">
                    <a16:rowId xmlns:a16="http://schemas.microsoft.com/office/drawing/2014/main" val="731460453"/>
                  </a:ext>
                </a:extLst>
              </a:tr>
            </a:tbl>
          </a:graphicData>
        </a:graphic>
      </p:graphicFrame>
      <p:graphicFrame>
        <p:nvGraphicFramePr>
          <p:cNvPr id="8" name="Chart 7">
            <a:extLst>
              <a:ext uri="{FF2B5EF4-FFF2-40B4-BE49-F238E27FC236}">
                <a16:creationId xmlns:a16="http://schemas.microsoft.com/office/drawing/2014/main" id="{57D65E85-7F86-2A8E-3BC8-BEB5F4020915}"/>
              </a:ext>
            </a:extLst>
          </p:cNvPr>
          <p:cNvGraphicFramePr>
            <a:graphicFrameLocks noGrp="1" noDrilldown="1" noMove="1" noResize="1"/>
          </p:cNvGraphicFramePr>
          <p:nvPr>
            <p:extLst>
              <p:ext uri="{D42A27DB-BD31-4B8C-83A1-F6EECF244321}">
                <p14:modId xmlns:p14="http://schemas.microsoft.com/office/powerpoint/2010/main" val="1573702029"/>
              </p:ext>
            </p:extLst>
          </p:nvPr>
        </p:nvGraphicFramePr>
        <p:xfrm>
          <a:off x="6820184" y="1058834"/>
          <a:ext cx="4534001" cy="256978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70838802-910F-E5B5-663D-2B94891D6D10}"/>
              </a:ext>
            </a:extLst>
          </p:cNvPr>
          <p:cNvSpPr txBox="1"/>
          <p:nvPr/>
        </p:nvSpPr>
        <p:spPr>
          <a:xfrm>
            <a:off x="661809" y="1855955"/>
            <a:ext cx="5076840" cy="3616375"/>
          </a:xfrm>
          <a:prstGeom prst="rect">
            <a:avLst/>
          </a:prstGeom>
          <a:noFill/>
        </p:spPr>
        <p:txBody>
          <a:bodyPr wrap="square" rtlCol="0">
            <a:spAutoFit/>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sz="1900" dirty="0"/>
              <a:t>The mean for runs per innings (49.1) indicates consistency, though the standard deviation (43.01) suggests some variability.</a:t>
            </a:r>
          </a:p>
          <a:p>
            <a:pPr marL="742950" lvl="1" indent="-285750">
              <a:buFont typeface="Arial" panose="020B0604020202020204" pitchFamily="34" charset="0"/>
              <a:buChar char="•"/>
            </a:pPr>
            <a:r>
              <a:rPr lang="en-US" sz="1900" dirty="0"/>
              <a:t>The median of 37 is also low due to odd low scoring values skewing the scores slightly.</a:t>
            </a:r>
          </a:p>
          <a:p>
            <a:pPr marL="742950" lvl="1" indent="-285750">
              <a:buFont typeface="Arial" panose="020B0604020202020204" pitchFamily="34" charset="0"/>
              <a:buChar char="•"/>
            </a:pPr>
            <a:r>
              <a:rPr lang="en-US" sz="2000" b="0" i="0" dirty="0">
                <a:solidFill>
                  <a:srgbClr val="000000"/>
                </a:solidFill>
                <a:effectLst/>
                <a:latin typeface="__GeistSans_3a0388"/>
              </a:rPr>
              <a:t>For someone who is an aggressive batsman, </a:t>
            </a:r>
            <a:r>
              <a:rPr lang="en-US" sz="2000" b="0" i="0" dirty="0" err="1">
                <a:solidFill>
                  <a:srgbClr val="000000"/>
                </a:solidFill>
                <a:effectLst/>
                <a:latin typeface="__GeistSans_3a0388"/>
              </a:rPr>
              <a:t>Kohlis</a:t>
            </a:r>
            <a:r>
              <a:rPr lang="en-US" sz="2000" b="0" i="0" dirty="0">
                <a:solidFill>
                  <a:srgbClr val="000000"/>
                </a:solidFill>
                <a:effectLst/>
                <a:latin typeface="__GeistSans_3a0388"/>
              </a:rPr>
              <a:t>, 80.92 is a good strike rate indeed.</a:t>
            </a:r>
            <a:br>
              <a:rPr lang="en-US" dirty="0"/>
            </a:br>
            <a:endParaRPr lang="en-US" dirty="0"/>
          </a:p>
        </p:txBody>
      </p:sp>
    </p:spTree>
    <p:extLst>
      <p:ext uri="{BB962C8B-B14F-4D97-AF65-F5344CB8AC3E}">
        <p14:creationId xmlns:p14="http://schemas.microsoft.com/office/powerpoint/2010/main" val="1077535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56944B-212C-228C-A8D6-0E4ED14DC78D}"/>
            </a:ext>
          </a:extLst>
        </p:cNvPr>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16F3A98-DD65-4FE7-47C3-BC43C2CF6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8E225-600A-0240-D7A5-B304CDD97C28}"/>
              </a:ext>
            </a:extLst>
          </p:cNvPr>
          <p:cNvSpPr>
            <a:spLocks noGrp="1"/>
          </p:cNvSpPr>
          <p:nvPr>
            <p:ph type="title"/>
          </p:nvPr>
        </p:nvSpPr>
        <p:spPr>
          <a:xfrm>
            <a:off x="572493" y="238539"/>
            <a:ext cx="11018520" cy="1434415"/>
          </a:xfrm>
        </p:spPr>
        <p:txBody>
          <a:bodyPr anchor="b">
            <a:normAutofit/>
          </a:bodyPr>
          <a:lstStyle/>
          <a:p>
            <a:r>
              <a:rPr lang="en-US" sz="5400" b="1" dirty="0"/>
              <a:t>Exploratory Data Analysis (EDA)</a:t>
            </a:r>
            <a:endParaRPr lang="en-US" sz="5400" dirty="0"/>
          </a:p>
        </p:txBody>
      </p:sp>
      <p:sp>
        <p:nvSpPr>
          <p:cNvPr id="69" name="sketchy line">
            <a:extLst>
              <a:ext uri="{FF2B5EF4-FFF2-40B4-BE49-F238E27FC236}">
                <a16:creationId xmlns:a16="http://schemas.microsoft.com/office/drawing/2014/main" id="{487A5897-A4E6-B38E-9A11-B86BB11EF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DA6483-64A1-5A39-3826-D9990E6E504B}"/>
              </a:ext>
            </a:extLst>
          </p:cNvPr>
          <p:cNvSpPr>
            <a:spLocks noGrp="1"/>
          </p:cNvSpPr>
          <p:nvPr>
            <p:ph idx="1"/>
          </p:nvPr>
        </p:nvSpPr>
        <p:spPr>
          <a:xfrm>
            <a:off x="572493" y="2071316"/>
            <a:ext cx="5040031" cy="4119172"/>
          </a:xfrm>
        </p:spPr>
        <p:txBody>
          <a:bodyPr anchor="t">
            <a:normAutofit/>
          </a:bodyPr>
          <a:lstStyle/>
          <a:p>
            <a:r>
              <a:rPr lang="en-US" b="1" dirty="0"/>
              <a:t>Runs Distribution (Histogram)</a:t>
            </a:r>
          </a:p>
          <a:p>
            <a:endParaRPr lang="en-US" sz="1900" b="1" dirty="0"/>
          </a:p>
          <a:p>
            <a:pPr marL="0" indent="0">
              <a:buNone/>
            </a:pPr>
            <a:r>
              <a:rPr lang="en-US" sz="1900" dirty="0"/>
              <a:t>The highest individual score belongs to Virat Kohli with 183 runs, which exactly lies in the 150+ range, however, maximum number of matches he scored between 0-30 runs with 127.</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6F36CD9C-949C-8088-D010-A7201714ECD8}"/>
                  </a:ext>
                </a:extLst>
              </p:cNvPr>
              <p:cNvGraphicFramePr/>
              <p:nvPr>
                <p:extLst>
                  <p:ext uri="{D42A27DB-BD31-4B8C-83A1-F6EECF244321}">
                    <p14:modId xmlns:p14="http://schemas.microsoft.com/office/powerpoint/2010/main" val="1404799860"/>
                  </p:ext>
                </p:extLst>
              </p:nvPr>
            </p:nvGraphicFramePr>
            <p:xfrm>
              <a:off x="5612524" y="2282978"/>
              <a:ext cx="6275347" cy="427899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6F36CD9C-949C-8088-D010-A7201714ECD8}"/>
                  </a:ext>
                </a:extLst>
              </p:cNvPr>
              <p:cNvPicPr>
                <a:picLocks noGrp="1" noRot="1" noChangeAspect="1" noMove="1" noResize="1" noEditPoints="1" noAdjustHandles="1" noChangeArrowheads="1" noChangeShapeType="1"/>
              </p:cNvPicPr>
              <p:nvPr/>
            </p:nvPicPr>
            <p:blipFill>
              <a:blip r:embed="rId3"/>
              <a:stretch>
                <a:fillRect/>
              </a:stretch>
            </p:blipFill>
            <p:spPr>
              <a:xfrm>
                <a:off x="5612524" y="2282978"/>
                <a:ext cx="6275347" cy="4278994"/>
              </a:xfrm>
              <a:prstGeom prst="rect">
                <a:avLst/>
              </a:prstGeom>
            </p:spPr>
          </p:pic>
        </mc:Fallback>
      </mc:AlternateContent>
    </p:spTree>
    <p:extLst>
      <p:ext uri="{BB962C8B-B14F-4D97-AF65-F5344CB8AC3E}">
        <p14:creationId xmlns:p14="http://schemas.microsoft.com/office/powerpoint/2010/main" val="538584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39233-D994-81A9-5708-00454E19E937}"/>
              </a:ext>
            </a:extLst>
          </p:cNvPr>
          <p:cNvSpPr>
            <a:spLocks noGrp="1"/>
          </p:cNvSpPr>
          <p:nvPr>
            <p:ph type="title"/>
          </p:nvPr>
        </p:nvSpPr>
        <p:spPr>
          <a:xfrm>
            <a:off x="630936" y="640080"/>
            <a:ext cx="4818888" cy="1481328"/>
          </a:xfrm>
        </p:spPr>
        <p:txBody>
          <a:bodyPr anchor="b">
            <a:normAutofit/>
          </a:bodyPr>
          <a:lstStyle/>
          <a:p>
            <a:r>
              <a:rPr kumimoji="0" lang="en-US" sz="3000" b="1" i="0" u="none" strike="noStrike" kern="1200" cap="none" spc="0" normalizeH="0" baseline="0" noProof="0">
                <a:ln>
                  <a:noFill/>
                </a:ln>
                <a:effectLst/>
                <a:uLnTx/>
                <a:uFillTx/>
                <a:latin typeface="Aptos" panose="02110004020202020204"/>
                <a:ea typeface="+mn-ea"/>
                <a:cs typeface="+mn-cs"/>
              </a:rPr>
              <a:t>Dismissal Types (Pie Chart)</a:t>
            </a:r>
            <a:br>
              <a:rPr lang="en-US" sz="3000"/>
            </a:br>
            <a:endParaRPr lang="en-US" sz="3000"/>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13FC8D-5817-D54F-CF96-6E90117D1725}"/>
              </a:ext>
            </a:extLst>
          </p:cNvPr>
          <p:cNvSpPr>
            <a:spLocks noGrp="1"/>
          </p:cNvSpPr>
          <p:nvPr>
            <p:ph idx="1"/>
          </p:nvPr>
        </p:nvSpPr>
        <p:spPr>
          <a:xfrm>
            <a:off x="630936" y="2660904"/>
            <a:ext cx="4818888" cy="3547872"/>
          </a:xfrm>
        </p:spPr>
        <p:txBody>
          <a:bodyPr anchor="t">
            <a:normAutofit/>
          </a:bodyPr>
          <a:lstStyle/>
          <a:p>
            <a:r>
              <a:rPr kumimoji="0" lang="en-US" sz="2200" b="0" i="0" u="none" strike="noStrike" kern="1200" cap="none" spc="0" normalizeH="0" baseline="0" noProof="0" dirty="0">
                <a:ln>
                  <a:noFill/>
                </a:ln>
                <a:effectLst/>
                <a:uLnTx/>
                <a:uFillTx/>
                <a:latin typeface="Aptos" panose="02110004020202020204"/>
                <a:ea typeface="+mj-ea"/>
                <a:cs typeface="+mj-cs"/>
              </a:rPr>
              <a:t>Caught has occurred the most often in the cases of Virat Kohli’s dismissal, close to it in frequency Bowled and Not Out.</a:t>
            </a:r>
          </a:p>
          <a:p>
            <a:r>
              <a:rPr lang="en-US" sz="2200" dirty="0">
                <a:latin typeface="+mn-lt"/>
                <a:ea typeface="+mn-ea"/>
                <a:cs typeface="+mn-cs"/>
              </a:rPr>
              <a:t> </a:t>
            </a:r>
            <a:r>
              <a:rPr kumimoji="0" lang="en-US" sz="2200" b="0" i="0" u="none" strike="noStrike" kern="1200" cap="none" spc="0" normalizeH="0" baseline="0" noProof="0" dirty="0">
                <a:ln>
                  <a:noFill/>
                </a:ln>
                <a:effectLst/>
                <a:uLnTx/>
                <a:uFillTx/>
                <a:latin typeface="Aptos" panose="02110004020202020204"/>
                <a:ea typeface="+mj-ea"/>
                <a:cs typeface="+mj-cs"/>
              </a:rPr>
              <a:t>The least frequent dismissals are Hit Wicket and Stumped</a:t>
            </a:r>
            <a:r>
              <a:rPr kumimoji="0" lang="en-US" sz="2200" b="0" i="0" u="none" strike="noStrike" kern="1200" cap="none" spc="0" normalizeH="0" baseline="0" noProof="0" dirty="0">
                <a:ln>
                  <a:noFill/>
                </a:ln>
                <a:effectLst/>
                <a:uLnTx/>
                <a:uFillTx/>
                <a:latin typeface="Aptos Display" panose="02110004020202020204"/>
                <a:ea typeface="+mj-ea"/>
                <a:cs typeface="+mj-cs"/>
              </a:rPr>
              <a:t>.</a:t>
            </a:r>
            <a:endParaRPr lang="en-US" sz="2200" dirty="0"/>
          </a:p>
          <a:p>
            <a:endParaRPr kumimoji="0" lang="en-US" sz="2200" b="0" i="0" u="none" strike="noStrike" kern="1200" cap="none" spc="0" normalizeH="0" baseline="0" noProof="0" dirty="0">
              <a:ln>
                <a:noFill/>
              </a:ln>
              <a:effectLst/>
              <a:uLnTx/>
              <a:uFillTx/>
              <a:latin typeface="Aptos" panose="02110004020202020204"/>
              <a:ea typeface="+mj-ea"/>
              <a:cs typeface="+mj-cs"/>
            </a:endParaRPr>
          </a:p>
          <a:p>
            <a:pPr marL="0" indent="0">
              <a:buNone/>
            </a:pPr>
            <a:endParaRPr lang="en-US" sz="2200" dirty="0"/>
          </a:p>
        </p:txBody>
      </p:sp>
      <p:graphicFrame>
        <p:nvGraphicFramePr>
          <p:cNvPr id="4" name="Chart 3">
            <a:extLst>
              <a:ext uri="{FF2B5EF4-FFF2-40B4-BE49-F238E27FC236}">
                <a16:creationId xmlns:a16="http://schemas.microsoft.com/office/drawing/2014/main" id="{EA3F73F2-0ED7-97DC-A45A-6A70F764C17A}"/>
              </a:ext>
            </a:extLst>
          </p:cNvPr>
          <p:cNvGraphicFramePr>
            <a:graphicFrameLocks/>
          </p:cNvGraphicFramePr>
          <p:nvPr>
            <p:extLst>
              <p:ext uri="{D42A27DB-BD31-4B8C-83A1-F6EECF244321}">
                <p14:modId xmlns:p14="http://schemas.microsoft.com/office/powerpoint/2010/main" val="1040922278"/>
              </p:ext>
            </p:extLst>
          </p:nvPr>
        </p:nvGraphicFramePr>
        <p:xfrm>
          <a:off x="6099048" y="640080"/>
          <a:ext cx="5458968"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556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3968</TotalTime>
  <Words>2488</Words>
  <Application>Microsoft Office PowerPoint</Application>
  <PresentationFormat>Widescreen</PresentationFormat>
  <Paragraphs>343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Descriptive and Regression Analysis of Virat Kohli's ODI Batting Performance</vt:lpstr>
      <vt:lpstr>Introduction</vt:lpstr>
      <vt:lpstr>Data Collection:</vt:lpstr>
      <vt:lpstr>Objectives</vt:lpstr>
      <vt:lpstr>Data Overview</vt:lpstr>
      <vt:lpstr>Data Cleaning</vt:lpstr>
      <vt:lpstr>Descriptive Statistics of Key Performance Metrics</vt:lpstr>
      <vt:lpstr>Exploratory Data Analysis (EDA)</vt:lpstr>
      <vt:lpstr>Dismissal Types (Pie Chart) </vt:lpstr>
      <vt:lpstr>Batting Position and Performance Analysis</vt:lpstr>
      <vt:lpstr>Batting Performance Across Different Positions</vt:lpstr>
      <vt:lpstr>Opposition Analysis</vt:lpstr>
      <vt:lpstr>Venue Analysis (Home vs. Away Performance)</vt:lpstr>
      <vt:lpstr>Key Insights and Findings from the Analysis</vt:lpstr>
      <vt:lpstr>Regression Analysis of Kohli’s ODI Performance</vt:lpstr>
      <vt:lpstr>PowerPoint Presentation</vt:lpstr>
      <vt:lpstr>Key Insights from Regression Model</vt:lpstr>
      <vt:lpstr>Model Diagnostics: Analyzing Residuals for Fit and Accuracy</vt:lpstr>
      <vt:lpstr>Performance: Yearly Trends and Key Insights</vt:lpstr>
      <vt:lpstr>Centuries Over the Years</vt:lpstr>
      <vt:lpstr>Limitations and Assumptions</vt:lpstr>
      <vt:lpstr>Insights from Historical Data &amp; Future Predictions</vt:lpstr>
      <vt:lpstr>Conclusion – Performance Consistency &amp; Key Predictors</vt:lpstr>
      <vt:lpstr>Final Observations and Key Takeaways</vt:lpstr>
      <vt:lpstr>Acknowledgments &amp;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and Regression Analysis of Virat Kohli's ODI Batting Performance</dc:title>
  <dc:creator>Prem Kumar Thummala</dc:creator>
  <cp:lastModifiedBy>R Chandu</cp:lastModifiedBy>
  <cp:revision>9</cp:revision>
  <cp:lastPrinted>2024-12-15T07:37:18Z</cp:lastPrinted>
  <dcterms:created xsi:type="dcterms:W3CDTF">2024-12-13T00:50:30Z</dcterms:created>
  <dcterms:modified xsi:type="dcterms:W3CDTF">2024-12-17T13:44:48Z</dcterms:modified>
</cp:coreProperties>
</file>