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46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5" y="2067305"/>
            <a:ext cx="25996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 smtClean="0">
                <a:latin typeface="Trebuchet MS"/>
                <a:cs typeface="Trebuchet MS"/>
              </a:rPr>
              <a:t>PREM N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178A2F2-33E3-E772-D04D-60FE733527C2}"/>
              </a:ext>
            </a:extLst>
          </p:cNvPr>
          <p:cNvSpPr txBox="1"/>
          <p:nvPr/>
        </p:nvSpPr>
        <p:spPr>
          <a:xfrm>
            <a:off x="1447800" y="2350506"/>
            <a:ext cx="693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MLPRegressor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: Achieved high accuracy in predicting stock prices, with R2 score close to 1.</a:t>
            </a: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Prophet: Generated forecasts for future stock prices, providing valuable insights for investors.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769DFB9-3CDC-98C4-9984-A376551D52B3}"/>
              </a:ext>
            </a:extLst>
          </p:cNvPr>
          <p:cNvSpPr txBox="1"/>
          <p:nvPr/>
        </p:nvSpPr>
        <p:spPr>
          <a:xfrm>
            <a:off x="2538730" y="2667000"/>
            <a:ext cx="6798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i="0" dirty="0">
                <a:solidFill>
                  <a:schemeClr val="tx1"/>
                </a:solidFill>
                <a:effectLst/>
                <a:latin typeface="Söhne"/>
              </a:rPr>
              <a:t>Stock Price Prediction with </a:t>
            </a:r>
            <a:r>
              <a:rPr lang="en-US" sz="3600" b="1" i="0" dirty="0" err="1">
                <a:solidFill>
                  <a:schemeClr val="tx1"/>
                </a:solidFill>
                <a:effectLst/>
                <a:latin typeface="Söhne"/>
              </a:rPr>
              <a:t>MLPRegressor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Söhne"/>
              </a:rPr>
              <a:t> and Prophet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D6103A2-A52D-27CF-4EC9-B5627DF8E32B}"/>
              </a:ext>
            </a:extLst>
          </p:cNvPr>
          <p:cNvSpPr txBox="1"/>
          <p:nvPr/>
        </p:nvSpPr>
        <p:spPr>
          <a:xfrm>
            <a:off x="2614550" y="1990278"/>
            <a:ext cx="58388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Introduction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Problem Overview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Solution and Value Proposition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Key Features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Modeling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Results</a:t>
            </a: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FCB4723-41D8-BB18-1877-4C8DACCA466B}"/>
              </a:ext>
            </a:extLst>
          </p:cNvPr>
          <p:cNvSpPr txBox="1"/>
          <p:nvPr/>
        </p:nvSpPr>
        <p:spPr>
          <a:xfrm>
            <a:off x="914400" y="2362200"/>
            <a:ext cx="678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Predicting stock prices accurately is crucial for investors and financial analysts.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Traditional methods often rely on simplistic models that may not capture the complexity of stock market dynamics.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8C7069F-88D4-9BBE-F752-A5B3C9C09037}"/>
              </a:ext>
            </a:extLst>
          </p:cNvPr>
          <p:cNvSpPr txBox="1"/>
          <p:nvPr/>
        </p:nvSpPr>
        <p:spPr>
          <a:xfrm>
            <a:off x="1143000" y="2417981"/>
            <a:ext cx="7515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The project aims to develop robust models for stock price prediction using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MLPRegressor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and Prophet.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These models leverage machine learning and time series forecasting techniques to provide accurate predictions.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1C45692-48F3-76BC-723A-1A9027B5041A}"/>
              </a:ext>
            </a:extLst>
          </p:cNvPr>
          <p:cNvSpPr txBox="1"/>
          <p:nvPr/>
        </p:nvSpPr>
        <p:spPr>
          <a:xfrm>
            <a:off x="1828800" y="2270343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Investors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Financial analysts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Traders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Hedge fund managers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9333085-0A17-E7C0-3154-4A974E265CCA}"/>
              </a:ext>
            </a:extLst>
          </p:cNvPr>
          <p:cNvSpPr txBox="1"/>
          <p:nvPr/>
        </p:nvSpPr>
        <p:spPr>
          <a:xfrm>
            <a:off x="3218890" y="1905000"/>
            <a:ext cx="632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MLPRegressor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: Utilizes neural networks to learn complex patterns in stock price data, achieving high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Prophet: Specialized forecasting tool designed for time series data, providing intuitive forecasts and trend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5C6818-4749-E141-CADC-88D7334C8F75}"/>
              </a:ext>
            </a:extLst>
          </p:cNvPr>
          <p:cNvSpPr txBox="1"/>
          <p:nvPr/>
        </p:nvSpPr>
        <p:spPr>
          <a:xfrm>
            <a:off x="2526030" y="2286000"/>
            <a:ext cx="6389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MLPRegressor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: Achieves R2 score of approximately 0.9997 on test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Prophet: Generates forecasts for future stock prices, enabling users to anticipate market trends.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72548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07DA73-CF00-32B7-39AD-6C49A9AEF325}"/>
              </a:ext>
            </a:extLst>
          </p:cNvPr>
          <p:cNvSpPr txBox="1"/>
          <p:nvPr/>
        </p:nvSpPr>
        <p:spPr>
          <a:xfrm>
            <a:off x="990600" y="198120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MLPRegressor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: Trained using historical stock price data, with features such as Open, High, Low, and Volume.</a:t>
            </a:r>
            <a:b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</a:br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Prophet: Fitted to historical data to capture seasonality and trend components, enabling future predictions.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278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Soundharya R</dc:creator>
  <cp:lastModifiedBy>KITE STUDENT</cp:lastModifiedBy>
  <cp:revision>3</cp:revision>
  <dcterms:created xsi:type="dcterms:W3CDTF">2024-04-02T17:02:55Z</dcterms:created>
  <dcterms:modified xsi:type="dcterms:W3CDTF">2024-04-05T05:26:51Z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