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to the DriverPass system. A </a:t>
            </a:r>
            <a:r>
              <a:rPr lang="en"/>
              <a:t>system</a:t>
            </a:r>
            <a:r>
              <a:rPr lang="en"/>
              <a:t> that is specifically designed for student drivers. Let’s get started.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979aff3a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979aff3a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 The requirements of this system are very straight forward. There are no hardware specific requirements. All that will be needed is a device that has the ability to connect to the internet and browse the web.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979aff3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979aff3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a use case. The purpose of a use case is to show the functionality of a scenario in a project. In our case, a user will want to sign up for a course. In order to do so a user will need to sign-in to an existing account or create an account if one is not </a:t>
            </a:r>
            <a:r>
              <a:rPr lang="en"/>
              <a:t>already</a:t>
            </a:r>
            <a:r>
              <a:rPr lang="en"/>
              <a:t> made for the customer. From there the customer will need to select a package and the lesson or lessons that they would like to take. Then, the customer will need to pay online before the system will automatically add them to a course/lesson.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979aff3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979aff3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activity diagram is a diagram that shows the </a:t>
            </a:r>
            <a:r>
              <a:rPr lang="en" sz="1200">
                <a:solidFill>
                  <a:schemeClr val="dk1"/>
                </a:solidFill>
              </a:rPr>
              <a:t> conditions, constraints, sequential and concurrent activities. This means that it shows all the </a:t>
            </a:r>
            <a:r>
              <a:rPr lang="en" sz="1200">
                <a:solidFill>
                  <a:schemeClr val="dk1"/>
                </a:solidFill>
              </a:rPr>
              <a:t>possibilities</a:t>
            </a:r>
            <a:r>
              <a:rPr lang="en" sz="1200">
                <a:solidFill>
                  <a:schemeClr val="dk1"/>
                </a:solidFill>
              </a:rPr>
              <a:t> of a scenario. For example, if a customer attempts to login but uses incorrect credentials this diagram shows what would happen next (the user would need to try to login again). Same goes for </a:t>
            </a:r>
            <a:r>
              <a:rPr lang="en" sz="1200">
                <a:solidFill>
                  <a:schemeClr val="dk1"/>
                </a:solidFill>
              </a:rPr>
              <a:t>selecting</a:t>
            </a:r>
            <a:r>
              <a:rPr lang="en" sz="1200">
                <a:solidFill>
                  <a:schemeClr val="dk1"/>
                </a:solidFill>
              </a:rPr>
              <a:t> a course, if a course is unavailable, the system will prompt the user to select a different course. Finally if payment fails the </a:t>
            </a:r>
            <a:r>
              <a:rPr lang="en" sz="1200">
                <a:solidFill>
                  <a:schemeClr val="dk1"/>
                </a:solidFill>
              </a:rPr>
              <a:t>customer</a:t>
            </a:r>
            <a:r>
              <a:rPr lang="en" sz="1200">
                <a:solidFill>
                  <a:schemeClr val="dk1"/>
                </a:solidFill>
              </a:rPr>
              <a:t> will be prompt to try payment again.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979aff3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979aff3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 very important .Which is why we </a:t>
            </a:r>
            <a:r>
              <a:rPr lang="en"/>
              <a:t>designed</a:t>
            </a:r>
            <a:r>
              <a:rPr lang="en"/>
              <a:t> the system to ensure that the system is as secure as it can be. Roles will be assigned to all staff which all have different levels of clearance. Admins will have full access to all systems and be able to edit and modify all aspects of the system as it needs to be. Instructors will have access to their students and </a:t>
            </a:r>
            <a:r>
              <a:rPr lang="en"/>
              <a:t>lessons. Students will have access to use the system but not edit anything. To further enhance security, all personal information from users will be encrypted so outside parties can not obtain sensitive information. The brute force method is when someone attempts to get into an account by repeatedly guessing passwords. To combat this after a specific amount of tries the account will lock and no once can get in. This leads us to admin password rests, if a password is forgotten or an account is locked an administrator will have the ability unlock accounts and change passwords.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979aff3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979aff3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979aff3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979aff3a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us the end of my presentation on the DriverPass system. I hope you enjoyed and I hope that it meets all of your needs, thank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DriverPass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resource for student drivers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Requirements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Smartphones, computers, laptops, etc.</a:t>
            </a:r>
            <a:endParaRPr/>
          </a:p>
          <a:p>
            <a:pPr indent="-342900" lvl="0" marL="457200" rtl="0" algn="l">
              <a:lnSpc>
                <a:spcPct val="200000"/>
              </a:lnSpc>
              <a:spcBef>
                <a:spcPts val="0"/>
              </a:spcBef>
              <a:spcAft>
                <a:spcPts val="0"/>
              </a:spcAft>
              <a:buSzPts val="1800"/>
              <a:buChar char="●"/>
            </a:pPr>
            <a:r>
              <a:rPr lang="en"/>
              <a:t>No hardware specific requirements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365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Example</a:t>
            </a:r>
            <a:endParaRPr/>
          </a:p>
        </p:txBody>
      </p:sp>
      <p:sp>
        <p:nvSpPr>
          <p:cNvPr id="67" name="Google Shape;67;p15"/>
          <p:cNvSpPr txBox="1"/>
          <p:nvPr>
            <p:ph idx="1" type="body"/>
          </p:nvPr>
        </p:nvSpPr>
        <p:spPr>
          <a:xfrm>
            <a:off x="311700" y="1152475"/>
            <a:ext cx="3651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Case shows the functionality of </a:t>
            </a:r>
            <a:r>
              <a:rPr lang="en"/>
              <a:t>signing up for a course</a:t>
            </a:r>
            <a:endParaRPr/>
          </a:p>
        </p:txBody>
      </p:sp>
      <p:pic>
        <p:nvPicPr>
          <p:cNvPr id="68" name="Google Shape;68;p15"/>
          <p:cNvPicPr preferRelativeResize="0"/>
          <p:nvPr/>
        </p:nvPicPr>
        <p:blipFill>
          <a:blip r:embed="rId3">
            <a:alphaModFix/>
          </a:blip>
          <a:stretch>
            <a:fillRect/>
          </a:stretch>
        </p:blipFill>
        <p:spPr>
          <a:xfrm>
            <a:off x="4019649" y="103612"/>
            <a:ext cx="4895727" cy="493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481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Diagram</a:t>
            </a:r>
            <a:endParaRPr/>
          </a:p>
        </p:txBody>
      </p:sp>
      <p:sp>
        <p:nvSpPr>
          <p:cNvPr id="74" name="Google Shape;74;p16"/>
          <p:cNvSpPr txBox="1"/>
          <p:nvPr>
            <p:ph idx="1" type="body"/>
          </p:nvPr>
        </p:nvSpPr>
        <p:spPr>
          <a:xfrm>
            <a:off x="311700" y="1152475"/>
            <a:ext cx="4817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Activity Diagram shows the workflow of the same scenario of signing up for a course </a:t>
            </a:r>
            <a:endParaRPr/>
          </a:p>
        </p:txBody>
      </p:sp>
      <p:pic>
        <p:nvPicPr>
          <p:cNvPr id="75" name="Google Shape;75;p16"/>
          <p:cNvPicPr preferRelativeResize="0"/>
          <p:nvPr/>
        </p:nvPicPr>
        <p:blipFill>
          <a:blip r:embed="rId3">
            <a:alphaModFix/>
          </a:blip>
          <a:stretch>
            <a:fillRect/>
          </a:stretch>
        </p:blipFill>
        <p:spPr>
          <a:xfrm>
            <a:off x="5239274" y="0"/>
            <a:ext cx="237642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Roles</a:t>
            </a:r>
            <a:endParaRPr/>
          </a:p>
          <a:p>
            <a:pPr indent="-342900" lvl="0" marL="457200" rtl="0" algn="l">
              <a:lnSpc>
                <a:spcPct val="200000"/>
              </a:lnSpc>
              <a:spcBef>
                <a:spcPts val="0"/>
              </a:spcBef>
              <a:spcAft>
                <a:spcPts val="0"/>
              </a:spcAft>
              <a:buSzPts val="1800"/>
              <a:buChar char="●"/>
            </a:pPr>
            <a:r>
              <a:rPr lang="en"/>
              <a:t>Encryption &amp; Encapsulation</a:t>
            </a:r>
            <a:endParaRPr/>
          </a:p>
          <a:p>
            <a:pPr indent="-342900" lvl="0" marL="457200" rtl="0" algn="l">
              <a:lnSpc>
                <a:spcPct val="200000"/>
              </a:lnSpc>
              <a:spcBef>
                <a:spcPts val="0"/>
              </a:spcBef>
              <a:spcAft>
                <a:spcPts val="0"/>
              </a:spcAft>
              <a:buSzPts val="1800"/>
              <a:buChar char="●"/>
            </a:pPr>
            <a:r>
              <a:rPr lang="en"/>
              <a:t>Brute-force Method</a:t>
            </a:r>
            <a:endParaRPr/>
          </a:p>
          <a:p>
            <a:pPr indent="-342900" lvl="0" marL="457200" rtl="0" algn="l">
              <a:lnSpc>
                <a:spcPct val="200000"/>
              </a:lnSpc>
              <a:spcBef>
                <a:spcPts val="0"/>
              </a:spcBef>
              <a:spcAft>
                <a:spcPts val="0"/>
              </a:spcAft>
              <a:buSzPts val="1800"/>
              <a:buChar char="●"/>
            </a:pPr>
            <a:r>
              <a:rPr lang="en"/>
              <a:t>Admin Password Resets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Limitations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System is limited for use to devices with web application capabilities.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173800"/>
            <a:ext cx="8520600" cy="795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THANK YOU</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