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08D653-755E-4748-9AA9-540335AF226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17754-A919-4624-8D15-45DD01D1677F}" type="slidenum">
              <a:rPr lang="en-IN" smtClean="0"/>
              <a:t>‹#›</a:t>
            </a:fld>
            <a:endParaRPr lang="en-IN"/>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06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08D653-755E-4748-9AA9-540335AF226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17754-A919-4624-8D15-45DD01D1677F}" type="slidenum">
              <a:rPr lang="en-IN" smtClean="0"/>
              <a:t>‹#›</a:t>
            </a:fld>
            <a:endParaRPr lang="en-IN"/>
          </a:p>
        </p:txBody>
      </p:sp>
    </p:spTree>
    <p:extLst>
      <p:ext uri="{BB962C8B-B14F-4D97-AF65-F5344CB8AC3E}">
        <p14:creationId xmlns:p14="http://schemas.microsoft.com/office/powerpoint/2010/main" val="114711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08D653-755E-4748-9AA9-540335AF226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17754-A919-4624-8D15-45DD01D1677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17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08D653-755E-4748-9AA9-540335AF226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17754-A919-4624-8D15-45DD01D1677F}" type="slidenum">
              <a:rPr lang="en-IN" smtClean="0"/>
              <a:t>‹#›</a:t>
            </a:fld>
            <a:endParaRPr lang="en-IN"/>
          </a:p>
        </p:txBody>
      </p:sp>
    </p:spTree>
    <p:extLst>
      <p:ext uri="{BB962C8B-B14F-4D97-AF65-F5344CB8AC3E}">
        <p14:creationId xmlns:p14="http://schemas.microsoft.com/office/powerpoint/2010/main" val="132398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08D653-755E-4748-9AA9-540335AF226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17754-A919-4624-8D15-45DD01D1677F}" type="slidenum">
              <a:rPr lang="en-IN" smtClean="0"/>
              <a:t>‹#›</a:t>
            </a:fld>
            <a:endParaRPr lang="en-IN"/>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97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8D653-755E-4748-9AA9-540335AF226B}"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17754-A919-4624-8D15-45DD01D1677F}" type="slidenum">
              <a:rPr lang="en-IN" smtClean="0"/>
              <a:t>‹#›</a:t>
            </a:fld>
            <a:endParaRPr lang="en-IN"/>
          </a:p>
        </p:txBody>
      </p:sp>
    </p:spTree>
    <p:extLst>
      <p:ext uri="{BB962C8B-B14F-4D97-AF65-F5344CB8AC3E}">
        <p14:creationId xmlns:p14="http://schemas.microsoft.com/office/powerpoint/2010/main" val="231471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08D653-755E-4748-9AA9-540335AF226B}" type="datetimeFigureOut">
              <a:rPr lang="en-IN" smtClean="0"/>
              <a:t>30-06-2020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E17754-A919-4624-8D15-45DD01D1677F}" type="slidenum">
              <a:rPr lang="en-IN" smtClean="0"/>
              <a:t>‹#›</a:t>
            </a:fld>
            <a:endParaRPr lang="en-IN"/>
          </a:p>
        </p:txBody>
      </p:sp>
    </p:spTree>
    <p:extLst>
      <p:ext uri="{BB962C8B-B14F-4D97-AF65-F5344CB8AC3E}">
        <p14:creationId xmlns:p14="http://schemas.microsoft.com/office/powerpoint/2010/main" val="245389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08D653-755E-4748-9AA9-540335AF226B}" type="datetimeFigureOut">
              <a:rPr lang="en-IN" smtClean="0"/>
              <a:t>30-06-2020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E17754-A919-4624-8D15-45DD01D1677F}" type="slidenum">
              <a:rPr lang="en-IN" smtClean="0"/>
              <a:t>‹#›</a:t>
            </a:fld>
            <a:endParaRPr lang="en-IN"/>
          </a:p>
        </p:txBody>
      </p:sp>
    </p:spTree>
    <p:extLst>
      <p:ext uri="{BB962C8B-B14F-4D97-AF65-F5344CB8AC3E}">
        <p14:creationId xmlns:p14="http://schemas.microsoft.com/office/powerpoint/2010/main" val="84069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8D653-755E-4748-9AA9-540335AF226B}" type="datetimeFigureOut">
              <a:rPr lang="en-IN" smtClean="0"/>
              <a:t>30-06-2020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E17754-A919-4624-8D15-45DD01D1677F}" type="slidenum">
              <a:rPr lang="en-IN" smtClean="0"/>
              <a:t>‹#›</a:t>
            </a:fld>
            <a:endParaRPr lang="en-IN"/>
          </a:p>
        </p:txBody>
      </p:sp>
    </p:spTree>
    <p:extLst>
      <p:ext uri="{BB962C8B-B14F-4D97-AF65-F5344CB8AC3E}">
        <p14:creationId xmlns:p14="http://schemas.microsoft.com/office/powerpoint/2010/main" val="694522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08D653-755E-4748-9AA9-540335AF226B}"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17754-A919-4624-8D15-45DD01D1677F}" type="slidenum">
              <a:rPr lang="en-IN" smtClean="0"/>
              <a:t>‹#›</a:t>
            </a:fld>
            <a:endParaRPr lang="en-IN"/>
          </a:p>
        </p:txBody>
      </p:sp>
    </p:spTree>
    <p:extLst>
      <p:ext uri="{BB962C8B-B14F-4D97-AF65-F5344CB8AC3E}">
        <p14:creationId xmlns:p14="http://schemas.microsoft.com/office/powerpoint/2010/main" val="53363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08D653-755E-4748-9AA9-540335AF226B}"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17754-A919-4624-8D15-45DD01D1677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05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08D653-755E-4748-9AA9-540335AF226B}" type="datetimeFigureOut">
              <a:rPr lang="en-IN" smtClean="0"/>
              <a:t>30-06-2020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E17754-A919-4624-8D15-45DD01D1677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87295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BANKING SYSTEM</a:t>
            </a:r>
            <a:endParaRPr lang="en-IN" dirty="0"/>
          </a:p>
        </p:txBody>
      </p:sp>
      <p:sp>
        <p:nvSpPr>
          <p:cNvPr id="3" name="Subtitle 2"/>
          <p:cNvSpPr>
            <a:spLocks noGrp="1"/>
          </p:cNvSpPr>
          <p:nvPr>
            <p:ph type="subTitle" idx="1"/>
          </p:nvPr>
        </p:nvSpPr>
        <p:spPr/>
        <p:txBody>
          <a:bodyPr/>
          <a:lstStyle/>
          <a:p>
            <a:r>
              <a:rPr lang="en-US" dirty="0" smtClean="0"/>
              <a:t>BY</a:t>
            </a:r>
          </a:p>
          <a:p>
            <a:r>
              <a:rPr lang="en-US" dirty="0" smtClean="0"/>
              <a:t>PRIYA PREMPRAKASH BABU</a:t>
            </a:r>
          </a:p>
          <a:p>
            <a:r>
              <a:rPr lang="en-US" dirty="0" smtClean="0"/>
              <a:t>CO19347     CSE 1</a:t>
            </a:r>
            <a:r>
              <a:rPr lang="en-US" baseline="30000" dirty="0" smtClean="0"/>
              <a:t>ST</a:t>
            </a:r>
            <a:r>
              <a:rPr lang="en-US" dirty="0" smtClean="0"/>
              <a:t> YEAR</a:t>
            </a:r>
            <a:endParaRPr lang="en-IN" dirty="0"/>
          </a:p>
        </p:txBody>
      </p:sp>
    </p:spTree>
    <p:extLst>
      <p:ext uri="{BB962C8B-B14F-4D97-AF65-F5344CB8AC3E}">
        <p14:creationId xmlns:p14="http://schemas.microsoft.com/office/powerpoint/2010/main" val="333856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USED FOR APP DEVELOPMENT</a:t>
            </a:r>
            <a:endParaRPr lang="en-IN" dirty="0"/>
          </a:p>
        </p:txBody>
      </p:sp>
      <p:sp>
        <p:nvSpPr>
          <p:cNvPr id="3" name="Content Placeholder 2"/>
          <p:cNvSpPr>
            <a:spLocks noGrp="1"/>
          </p:cNvSpPr>
          <p:nvPr>
            <p:ph idx="1"/>
          </p:nvPr>
        </p:nvSpPr>
        <p:spPr/>
        <p:txBody>
          <a:bodyPr/>
          <a:lstStyle/>
          <a:p>
            <a:r>
              <a:rPr lang="en-US" dirty="0" smtClean="0"/>
              <a:t>VARIOUS APPLICATION USED TO DEVELOP THIS PROJECT:</a:t>
            </a:r>
          </a:p>
          <a:p>
            <a:endParaRPr lang="en-US" dirty="0"/>
          </a:p>
          <a:p>
            <a:pPr>
              <a:buFont typeface="Arial" panose="020B0604020202020204" pitchFamily="34" charset="0"/>
              <a:buChar char="•"/>
            </a:pPr>
            <a:r>
              <a:rPr lang="en-US" dirty="0" smtClean="0"/>
              <a:t>VISUAL STUDIO CODE</a:t>
            </a:r>
            <a:endParaRPr lang="en-IN" dirty="0"/>
          </a:p>
        </p:txBody>
      </p:sp>
      <p:pic>
        <p:nvPicPr>
          <p:cNvPr id="4" name="Picture 3"/>
          <p:cNvPicPr>
            <a:picLocks noChangeAspect="1"/>
          </p:cNvPicPr>
          <p:nvPr/>
        </p:nvPicPr>
        <p:blipFill>
          <a:blip r:embed="rId2"/>
          <a:stretch>
            <a:fillRect/>
          </a:stretch>
        </p:blipFill>
        <p:spPr>
          <a:xfrm>
            <a:off x="6396181" y="3607723"/>
            <a:ext cx="4664364" cy="2701637"/>
          </a:xfrm>
          <a:prstGeom prst="rect">
            <a:avLst/>
          </a:prstGeom>
        </p:spPr>
      </p:pic>
      <p:pic>
        <p:nvPicPr>
          <p:cNvPr id="6" name="Picture 5"/>
          <p:cNvPicPr>
            <a:picLocks noChangeAspect="1"/>
          </p:cNvPicPr>
          <p:nvPr/>
        </p:nvPicPr>
        <p:blipFill>
          <a:blip r:embed="rId3"/>
          <a:stretch>
            <a:fillRect/>
          </a:stretch>
        </p:blipFill>
        <p:spPr>
          <a:xfrm>
            <a:off x="1024128" y="3607723"/>
            <a:ext cx="4802910" cy="2701637"/>
          </a:xfrm>
          <a:prstGeom prst="rect">
            <a:avLst/>
          </a:prstGeom>
        </p:spPr>
      </p:pic>
    </p:spTree>
    <p:extLst>
      <p:ext uri="{BB962C8B-B14F-4D97-AF65-F5344CB8AC3E}">
        <p14:creationId xmlns:p14="http://schemas.microsoft.com/office/powerpoint/2010/main" val="113049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t>The project covers few features of banking which are: </a:t>
            </a:r>
            <a:endParaRPr lang="en-US" dirty="0" smtClean="0"/>
          </a:p>
          <a:p>
            <a:pPr>
              <a:buFont typeface="Arial" panose="020B0604020202020204" pitchFamily="34" charset="0"/>
              <a:buChar char="•"/>
            </a:pPr>
            <a:r>
              <a:rPr lang="en-US" dirty="0" smtClean="0"/>
              <a:t>Opening </a:t>
            </a:r>
            <a:r>
              <a:rPr lang="en-US" dirty="0"/>
              <a:t>an ordinary bank account. </a:t>
            </a:r>
          </a:p>
          <a:p>
            <a:pPr>
              <a:buFont typeface="Arial" panose="020B0604020202020204" pitchFamily="34" charset="0"/>
              <a:buChar char="•"/>
            </a:pPr>
            <a:r>
              <a:rPr lang="en-US" dirty="0" smtClean="0"/>
              <a:t>ATM </a:t>
            </a:r>
            <a:r>
              <a:rPr lang="en-US" dirty="0"/>
              <a:t>Machine working features. </a:t>
            </a:r>
          </a:p>
          <a:p>
            <a:pPr>
              <a:buFont typeface="Arial" panose="020B0604020202020204" pitchFamily="34" charset="0"/>
              <a:buChar char="•"/>
            </a:pPr>
            <a:r>
              <a:rPr lang="en-US" dirty="0" smtClean="0"/>
              <a:t>Passbook </a:t>
            </a:r>
            <a:r>
              <a:rPr lang="en-US" dirty="0"/>
              <a:t>printing. </a:t>
            </a:r>
          </a:p>
          <a:p>
            <a:r>
              <a:rPr lang="en-US" dirty="0"/>
              <a:t>Using these sets of code you can open a bank account which will be able to store all your personal data the is required to open a bank account </a:t>
            </a:r>
            <a:r>
              <a:rPr lang="en-US" dirty="0" err="1"/>
              <a:t>eg</a:t>
            </a:r>
            <a:r>
              <a:rPr lang="en-US" dirty="0"/>
              <a:t>. Name, Parent’s name, Address etc. Also you will be able to do some of the operations you usually do in an ATM like cash withdrawal, PIN change etc. also with every transaction the information of the transaction will be printed in the passbook </a:t>
            </a:r>
            <a:r>
              <a:rPr lang="en-US" dirty="0" err="1"/>
              <a:t>eg</a:t>
            </a:r>
            <a:r>
              <a:rPr lang="en-US" dirty="0"/>
              <a:t>. Time, date, balance etc. And at the end you will also be able to print the passbook. </a:t>
            </a:r>
            <a:endParaRPr lang="en-IN" dirty="0"/>
          </a:p>
        </p:txBody>
      </p:sp>
    </p:spTree>
    <p:extLst>
      <p:ext uri="{BB962C8B-B14F-4D97-AF65-F5344CB8AC3E}">
        <p14:creationId xmlns:p14="http://schemas.microsoft.com/office/powerpoint/2010/main" val="26456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lstStyle/>
          <a:p>
            <a:r>
              <a:rPr lang="en-US" dirty="0"/>
              <a:t> The program starts with asking your choice weather you want to create an account or you have an account. If you choose that you want to create an account it will go this way: </a:t>
            </a:r>
            <a:endParaRPr lang="en-US" dirty="0" smtClean="0"/>
          </a:p>
          <a:p>
            <a:pPr marL="457200" indent="-457200">
              <a:buFont typeface="+mj-lt"/>
              <a:buAutoNum type="arabicPeriod"/>
            </a:pPr>
            <a:r>
              <a:rPr lang="en-US" dirty="0" smtClean="0"/>
              <a:t>It </a:t>
            </a:r>
            <a:r>
              <a:rPr lang="en-US" dirty="0"/>
              <a:t>will first ask for your personal details that are necessary for opening an account. </a:t>
            </a:r>
            <a:r>
              <a:rPr lang="en-US" dirty="0" smtClean="0"/>
              <a:t>It </a:t>
            </a:r>
            <a:r>
              <a:rPr lang="en-US" dirty="0"/>
              <a:t>will ask you to create a PIN that will be used by used to carry out various operation for your account. </a:t>
            </a:r>
            <a:endParaRPr lang="en-US" dirty="0" smtClean="0"/>
          </a:p>
          <a:p>
            <a:pPr marL="457200" indent="-457200">
              <a:buFont typeface="+mj-lt"/>
              <a:buAutoNum type="arabicPeriod"/>
            </a:pPr>
            <a:r>
              <a:rPr lang="en-US" dirty="0" smtClean="0"/>
              <a:t>Then </a:t>
            </a:r>
            <a:r>
              <a:rPr lang="en-US" dirty="0"/>
              <a:t>it will ask you to confirm the PIN, and if it doesn’t match the original password it show you an error and ask you to try again</a:t>
            </a:r>
            <a:r>
              <a:rPr lang="en-US" dirty="0" smtClean="0"/>
              <a:t>.</a:t>
            </a:r>
          </a:p>
          <a:p>
            <a:pPr marL="457200" indent="-457200">
              <a:buFont typeface="+mj-lt"/>
              <a:buAutoNum type="arabicPeriod"/>
            </a:pPr>
            <a:r>
              <a:rPr lang="en-US" dirty="0" smtClean="0"/>
              <a:t>After </a:t>
            </a:r>
            <a:r>
              <a:rPr lang="en-US" dirty="0"/>
              <a:t>all of the data is collected it will be stored in a file with your account no. </a:t>
            </a:r>
            <a:r>
              <a:rPr lang="en-US" dirty="0" err="1"/>
              <a:t>eg</a:t>
            </a:r>
            <a:r>
              <a:rPr lang="en-US" dirty="0"/>
              <a:t>. accountno.txt </a:t>
            </a:r>
            <a:endParaRPr lang="en-IN" dirty="0"/>
          </a:p>
        </p:txBody>
      </p:sp>
    </p:spTree>
    <p:extLst>
      <p:ext uri="{BB962C8B-B14F-4D97-AF65-F5344CB8AC3E}">
        <p14:creationId xmlns:p14="http://schemas.microsoft.com/office/powerpoint/2010/main" val="420635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lstStyle/>
          <a:p>
            <a:pPr marL="457200" indent="-457200">
              <a:buFont typeface="+mj-lt"/>
              <a:buAutoNum type="arabicPeriod" startAt="4"/>
            </a:pPr>
            <a:r>
              <a:rPr lang="en-US" dirty="0" smtClean="0"/>
              <a:t>After </a:t>
            </a:r>
            <a:r>
              <a:rPr lang="en-US" dirty="0"/>
              <a:t>all this it will also create a file will act as passbook for which you will be able to print any time, and it will be named like “accountno_passbook.txt”. </a:t>
            </a:r>
          </a:p>
          <a:p>
            <a:pPr marL="457200" indent="-457200">
              <a:buFont typeface="+mj-lt"/>
              <a:buAutoNum type="arabicPeriod" startAt="4"/>
            </a:pPr>
            <a:r>
              <a:rPr lang="en-US" dirty="0" smtClean="0"/>
              <a:t>And </a:t>
            </a:r>
            <a:r>
              <a:rPr lang="en-US" dirty="0"/>
              <a:t>this is how your account will be created, and at the end it will also ask if you want to create another account. If you enter ‘yes’ it will follow the same process, else it will end the program. </a:t>
            </a:r>
            <a:endParaRPr lang="en-IN" dirty="0"/>
          </a:p>
        </p:txBody>
      </p:sp>
    </p:spTree>
    <p:extLst>
      <p:ext uri="{BB962C8B-B14F-4D97-AF65-F5344CB8AC3E}">
        <p14:creationId xmlns:p14="http://schemas.microsoft.com/office/powerpoint/2010/main" val="111291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normAutofit lnSpcReduction="10000"/>
          </a:bodyPr>
          <a:lstStyle/>
          <a:p>
            <a:r>
              <a:rPr lang="en-US" dirty="0"/>
              <a:t>And, if you choose “I have an account” then these are the process that will take place: 1. It will ask you to enter your name and account no., it will then open your account and copy your data to perform various process. 2. It will give you various options which are: </a:t>
            </a:r>
            <a:endParaRPr lang="en-US" dirty="0" smtClean="0"/>
          </a:p>
          <a:p>
            <a:pPr>
              <a:buFont typeface="Arial" panose="020B0604020202020204" pitchFamily="34" charset="0"/>
              <a:buChar char="•"/>
            </a:pPr>
            <a:r>
              <a:rPr lang="en-US" dirty="0" smtClean="0"/>
              <a:t>Cash </a:t>
            </a:r>
            <a:r>
              <a:rPr lang="en-US" dirty="0"/>
              <a:t>withdrawal </a:t>
            </a:r>
            <a:endParaRPr lang="en-US" dirty="0" smtClean="0"/>
          </a:p>
          <a:p>
            <a:pPr>
              <a:buFont typeface="Arial" panose="020B0604020202020204" pitchFamily="34" charset="0"/>
              <a:buChar char="•"/>
            </a:pPr>
            <a:r>
              <a:rPr lang="en-US" dirty="0" smtClean="0"/>
              <a:t>Cash </a:t>
            </a:r>
            <a:r>
              <a:rPr lang="en-US" dirty="0"/>
              <a:t>deposit </a:t>
            </a:r>
            <a:endParaRPr lang="en-US" dirty="0" smtClean="0"/>
          </a:p>
          <a:p>
            <a:pPr>
              <a:buFont typeface="Arial" panose="020B0604020202020204" pitchFamily="34" charset="0"/>
              <a:buChar char="•"/>
            </a:pPr>
            <a:r>
              <a:rPr lang="en-US" dirty="0" smtClean="0"/>
              <a:t>Pin </a:t>
            </a:r>
            <a:r>
              <a:rPr lang="en-US" dirty="0"/>
              <a:t>change </a:t>
            </a:r>
            <a:endParaRPr lang="en-US" dirty="0" smtClean="0"/>
          </a:p>
          <a:p>
            <a:pPr>
              <a:buFont typeface="Arial" panose="020B0604020202020204" pitchFamily="34" charset="0"/>
              <a:buChar char="•"/>
            </a:pPr>
            <a:r>
              <a:rPr lang="en-US" dirty="0" smtClean="0"/>
              <a:t>Check </a:t>
            </a:r>
            <a:r>
              <a:rPr lang="en-US" dirty="0"/>
              <a:t>balance </a:t>
            </a:r>
            <a:endParaRPr lang="en-US" dirty="0" smtClean="0"/>
          </a:p>
          <a:p>
            <a:pPr>
              <a:buFont typeface="Arial" panose="020B0604020202020204" pitchFamily="34" charset="0"/>
              <a:buChar char="•"/>
            </a:pPr>
            <a:r>
              <a:rPr lang="en-US" dirty="0" smtClean="0"/>
              <a:t>Update </a:t>
            </a:r>
            <a:r>
              <a:rPr lang="en-US" dirty="0"/>
              <a:t>your personal details </a:t>
            </a:r>
            <a:endParaRPr lang="en-US" dirty="0" smtClean="0"/>
          </a:p>
          <a:p>
            <a:pPr>
              <a:buFont typeface="Arial" panose="020B0604020202020204" pitchFamily="34" charset="0"/>
              <a:buChar char="•"/>
            </a:pPr>
            <a:r>
              <a:rPr lang="en-US" dirty="0" smtClean="0"/>
              <a:t>Print </a:t>
            </a:r>
            <a:r>
              <a:rPr lang="en-US" dirty="0"/>
              <a:t>passbook </a:t>
            </a:r>
          </a:p>
        </p:txBody>
      </p:sp>
    </p:spTree>
    <p:extLst>
      <p:ext uri="{BB962C8B-B14F-4D97-AF65-F5344CB8AC3E}">
        <p14:creationId xmlns:p14="http://schemas.microsoft.com/office/powerpoint/2010/main" val="5390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IN" dirty="0"/>
          </a:p>
        </p:txBody>
      </p:sp>
      <p:sp>
        <p:nvSpPr>
          <p:cNvPr id="3" name="Content Placeholder 2"/>
          <p:cNvSpPr>
            <a:spLocks noGrp="1"/>
          </p:cNvSpPr>
          <p:nvPr>
            <p:ph idx="1"/>
          </p:nvPr>
        </p:nvSpPr>
        <p:spPr/>
        <p:txBody>
          <a:bodyPr>
            <a:normAutofit fontScale="92500" lnSpcReduction="10000"/>
          </a:bodyPr>
          <a:lstStyle/>
          <a:p>
            <a:r>
              <a:rPr lang="en-US" dirty="0"/>
              <a:t> Here you will choose your options and the process will go accordingly. </a:t>
            </a:r>
            <a:endParaRPr lang="en-US" dirty="0" smtClean="0"/>
          </a:p>
          <a:p>
            <a:pPr marL="457200" indent="-457200">
              <a:buFont typeface="+mj-lt"/>
              <a:buAutoNum type="arabicPeriod"/>
            </a:pPr>
            <a:r>
              <a:rPr lang="en-US" dirty="0" smtClean="0"/>
              <a:t>Cash </a:t>
            </a:r>
            <a:r>
              <a:rPr lang="en-US" dirty="0"/>
              <a:t>Withdrawal: It will ask you for your pin and check it if is correct it will ask you how much cash you want to withdrawal (YOU WILL HAVEONLY THREE ATTEMPTS ELSE IT WILL TERMINATE) and after finishing the transaction it will print your transaction in your passbook.  </a:t>
            </a:r>
            <a:endParaRPr lang="en-US" dirty="0" smtClean="0"/>
          </a:p>
          <a:p>
            <a:pPr marL="457200" indent="-457200">
              <a:buFont typeface="+mj-lt"/>
              <a:buAutoNum type="arabicPeriod"/>
            </a:pPr>
            <a:r>
              <a:rPr lang="en-US" dirty="0" smtClean="0"/>
              <a:t>Cash </a:t>
            </a:r>
            <a:r>
              <a:rPr lang="en-US" dirty="0"/>
              <a:t>Deposit: Here it will only ask you for your deposit amount and deposit it in your account and will enter your transaction into your passbook.  </a:t>
            </a:r>
            <a:endParaRPr lang="en-US" dirty="0" smtClean="0"/>
          </a:p>
          <a:p>
            <a:pPr marL="457200" indent="-457200">
              <a:buFont typeface="+mj-lt"/>
              <a:buAutoNum type="arabicPeriod"/>
            </a:pPr>
            <a:r>
              <a:rPr lang="en-US" dirty="0" smtClean="0"/>
              <a:t>Pin </a:t>
            </a:r>
            <a:r>
              <a:rPr lang="en-US" dirty="0"/>
              <a:t>Change: You will be asked to enter your old PIN (YOU WILL HAVE ONLY THREE ATTEMPTS) and if it is correct you will be asked to create a new PIN and to confirm it afterwards. And at last this action will also be printed in the passbook. </a:t>
            </a:r>
            <a:endParaRPr lang="en-US" dirty="0" smtClean="0"/>
          </a:p>
          <a:p>
            <a:pPr marL="457200" indent="-457200">
              <a:buFont typeface="+mj-lt"/>
              <a:buAutoNum type="arabicPeriod"/>
            </a:pPr>
            <a:r>
              <a:rPr lang="en-US" dirty="0" smtClean="0"/>
              <a:t>Check </a:t>
            </a:r>
            <a:r>
              <a:rPr lang="en-US" dirty="0"/>
              <a:t>Balance: You will be shown your balance </a:t>
            </a:r>
            <a:r>
              <a:rPr lang="en-US" dirty="0" smtClean="0"/>
              <a:t>once </a:t>
            </a:r>
            <a:r>
              <a:rPr lang="en-US" dirty="0"/>
              <a:t>you have correctly entered the PIN. Here, also this action will be printed in the passbook. </a:t>
            </a:r>
            <a:endParaRPr lang="en-US" dirty="0" smtClean="0"/>
          </a:p>
        </p:txBody>
      </p:sp>
    </p:spTree>
    <p:extLst>
      <p:ext uri="{BB962C8B-B14F-4D97-AF65-F5344CB8AC3E}">
        <p14:creationId xmlns:p14="http://schemas.microsoft.com/office/powerpoint/2010/main" val="426158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IN" dirty="0"/>
          </a:p>
        </p:txBody>
      </p:sp>
      <p:sp>
        <p:nvSpPr>
          <p:cNvPr id="3" name="Content Placeholder 2"/>
          <p:cNvSpPr>
            <a:spLocks noGrp="1"/>
          </p:cNvSpPr>
          <p:nvPr>
            <p:ph idx="1"/>
          </p:nvPr>
        </p:nvSpPr>
        <p:spPr/>
        <p:txBody>
          <a:bodyPr/>
          <a:lstStyle/>
          <a:p>
            <a:pPr marL="457200" indent="-457200">
              <a:buFont typeface="+mj-lt"/>
              <a:buAutoNum type="arabicPeriod" startAt="5"/>
            </a:pPr>
            <a:r>
              <a:rPr lang="en-US" dirty="0"/>
              <a:t>Update Your Personal Details: In case you have entered your details wrong or want to update it you can try it here, you just have to correctly enter the PIN and all will be done. Similarly, this will also be printed. </a:t>
            </a:r>
          </a:p>
          <a:p>
            <a:pPr marL="457200" indent="-457200">
              <a:buFont typeface="+mj-lt"/>
              <a:buAutoNum type="arabicPeriod" startAt="5"/>
            </a:pPr>
            <a:r>
              <a:rPr lang="en-US" dirty="0"/>
              <a:t>Print Passbook: You can print your passbook once you have entered your PIN correctly here you will have only one attempt.</a:t>
            </a:r>
          </a:p>
          <a:p>
            <a:endParaRPr lang="en-IN" dirty="0"/>
          </a:p>
        </p:txBody>
      </p:sp>
    </p:spTree>
    <p:extLst>
      <p:ext uri="{BB962C8B-B14F-4D97-AF65-F5344CB8AC3E}">
        <p14:creationId xmlns:p14="http://schemas.microsoft.com/office/powerpoint/2010/main" val="409292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CLASSES AND FUNCTION BEING </a:t>
            </a:r>
            <a:r>
              <a:rPr lang="en-US" dirty="0" smtClean="0"/>
              <a:t>USED</a:t>
            </a:r>
            <a:endParaRPr lang="en-IN" dirty="0"/>
          </a:p>
        </p:txBody>
      </p:sp>
      <p:sp>
        <p:nvSpPr>
          <p:cNvPr id="3" name="Content Placeholder 2"/>
          <p:cNvSpPr>
            <a:spLocks noGrp="1"/>
          </p:cNvSpPr>
          <p:nvPr>
            <p:ph idx="1"/>
          </p:nvPr>
        </p:nvSpPr>
        <p:spPr/>
        <p:txBody>
          <a:bodyPr>
            <a:normAutofit/>
          </a:bodyPr>
          <a:lstStyle/>
          <a:p>
            <a:r>
              <a:rPr lang="en-US" dirty="0"/>
              <a:t>1. </a:t>
            </a:r>
            <a:r>
              <a:rPr lang="en-US" b="1" u="sng" dirty="0" err="1"/>
              <a:t>dob</a:t>
            </a:r>
            <a:r>
              <a:rPr lang="en-US" b="1" u="sng" dirty="0"/>
              <a:t>: </a:t>
            </a:r>
            <a:r>
              <a:rPr lang="en-US" dirty="0"/>
              <a:t>This class is used to store the date of birth of the account holder, which is the inherited to the main class. The member function that </a:t>
            </a:r>
            <a:r>
              <a:rPr lang="en-US" dirty="0" err="1" smtClean="0"/>
              <a:t>isused</a:t>
            </a:r>
            <a:r>
              <a:rPr lang="en-US" dirty="0" smtClean="0"/>
              <a:t> </a:t>
            </a:r>
            <a:r>
              <a:rPr lang="en-US" dirty="0"/>
              <a:t>to get the date of birth is “</a:t>
            </a:r>
            <a:r>
              <a:rPr lang="en-US" dirty="0" err="1"/>
              <a:t>get_dob</a:t>
            </a:r>
            <a:r>
              <a:rPr lang="en-US" dirty="0"/>
              <a:t>” and a “print” function that is used to print the date of birth. </a:t>
            </a:r>
            <a:endParaRPr lang="en-US" dirty="0" smtClean="0"/>
          </a:p>
          <a:p>
            <a:r>
              <a:rPr lang="en-US" dirty="0" smtClean="0"/>
              <a:t>2</a:t>
            </a:r>
            <a:r>
              <a:rPr lang="en-US" dirty="0"/>
              <a:t>. </a:t>
            </a:r>
            <a:r>
              <a:rPr lang="en-US" b="1" u="sng" dirty="0"/>
              <a:t>account: </a:t>
            </a:r>
            <a:r>
              <a:rPr lang="en-US" dirty="0"/>
              <a:t>This is the main class the is responsible for the whole program to function. There various member functions of the class are: </a:t>
            </a:r>
            <a:endParaRPr lang="en-US" dirty="0" smtClean="0"/>
          </a:p>
          <a:p>
            <a:pPr marL="457200" indent="-457200">
              <a:buFont typeface="+mj-lt"/>
              <a:buAutoNum type="arabicPeriod"/>
            </a:pPr>
            <a:r>
              <a:rPr lang="en-US" b="1" dirty="0" smtClean="0"/>
              <a:t>display</a:t>
            </a:r>
            <a:r>
              <a:rPr lang="en-US" b="1" dirty="0"/>
              <a:t>: </a:t>
            </a:r>
            <a:r>
              <a:rPr lang="en-US" dirty="0"/>
              <a:t>This function displays the balance in the account. </a:t>
            </a:r>
            <a:endParaRPr lang="en-US" dirty="0" smtClean="0"/>
          </a:p>
          <a:p>
            <a:pPr marL="457200" indent="-457200">
              <a:buFont typeface="+mj-lt"/>
              <a:buAutoNum type="arabicPeriod"/>
            </a:pPr>
            <a:r>
              <a:rPr lang="en-US" b="1" dirty="0" err="1" smtClean="0"/>
              <a:t>get_data</a:t>
            </a:r>
            <a:r>
              <a:rPr lang="en-US" b="1" dirty="0"/>
              <a:t>: </a:t>
            </a:r>
            <a:r>
              <a:rPr lang="en-US" dirty="0"/>
              <a:t>This function gets the whole data of the account holder when the account is being created. </a:t>
            </a:r>
            <a:endParaRPr lang="en-US" dirty="0" smtClean="0"/>
          </a:p>
          <a:p>
            <a:pPr marL="457200" indent="-457200">
              <a:buFont typeface="+mj-lt"/>
              <a:buAutoNum type="arabicPeriod"/>
            </a:pPr>
            <a:r>
              <a:rPr lang="en-US" b="1" dirty="0" smtClean="0"/>
              <a:t>withdrawal</a:t>
            </a:r>
            <a:r>
              <a:rPr lang="en-US" b="1" dirty="0"/>
              <a:t>: </a:t>
            </a:r>
            <a:r>
              <a:rPr lang="en-US" dirty="0"/>
              <a:t>This function is used to withdrawal money from the account. </a:t>
            </a:r>
            <a:endParaRPr lang="en-US" dirty="0" smtClean="0"/>
          </a:p>
          <a:p>
            <a:pPr marL="457200" indent="-457200">
              <a:buFont typeface="+mj-lt"/>
              <a:buAutoNum type="arabicPeriod"/>
            </a:pPr>
            <a:r>
              <a:rPr lang="en-US" b="1" dirty="0" smtClean="0"/>
              <a:t>deposit</a:t>
            </a:r>
            <a:r>
              <a:rPr lang="en-US" b="1" dirty="0"/>
              <a:t>: </a:t>
            </a:r>
            <a:r>
              <a:rPr lang="en-US" dirty="0"/>
              <a:t>This function is used to deposit the money in the account. </a:t>
            </a:r>
            <a:endParaRPr lang="en-US" dirty="0" smtClean="0"/>
          </a:p>
        </p:txBody>
      </p:sp>
    </p:spTree>
    <p:extLst>
      <p:ext uri="{BB962C8B-B14F-4D97-AF65-F5344CB8AC3E}">
        <p14:creationId xmlns:p14="http://schemas.microsoft.com/office/powerpoint/2010/main" val="226259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CLASSES AND FUNCTION BEING USED</a:t>
            </a:r>
            <a:endParaRPr lang="en-IN" dirty="0"/>
          </a:p>
        </p:txBody>
      </p:sp>
      <p:sp>
        <p:nvSpPr>
          <p:cNvPr id="3" name="Content Placeholder 2"/>
          <p:cNvSpPr>
            <a:spLocks noGrp="1"/>
          </p:cNvSpPr>
          <p:nvPr>
            <p:ph idx="1"/>
          </p:nvPr>
        </p:nvSpPr>
        <p:spPr/>
        <p:txBody>
          <a:bodyPr/>
          <a:lstStyle/>
          <a:p>
            <a:pPr marL="457200" indent="-457200">
              <a:buFont typeface="+mj-lt"/>
              <a:buAutoNum type="arabicPeriod" startAt="5"/>
            </a:pPr>
            <a:r>
              <a:rPr lang="en-US" b="1" dirty="0"/>
              <a:t>update: </a:t>
            </a:r>
            <a:r>
              <a:rPr lang="en-US" dirty="0"/>
              <a:t>This function is used to update personal data of the account holder with may be entered incorrectly or need to be updated. </a:t>
            </a:r>
          </a:p>
          <a:p>
            <a:pPr marL="457200" indent="-457200">
              <a:buFont typeface="+mj-lt"/>
              <a:buAutoNum type="arabicPeriod" startAt="5"/>
            </a:pPr>
            <a:r>
              <a:rPr lang="en-US" b="1" dirty="0" err="1" smtClean="0"/>
              <a:t>pin_change</a:t>
            </a:r>
            <a:r>
              <a:rPr lang="en-US" b="1" dirty="0"/>
              <a:t>: </a:t>
            </a:r>
            <a:r>
              <a:rPr lang="en-US" dirty="0"/>
              <a:t>This function is used to change the PIN of the account which is used to carry out various operation for the account. </a:t>
            </a:r>
            <a:endParaRPr lang="en-IN" dirty="0"/>
          </a:p>
          <a:p>
            <a:endParaRPr lang="en-IN" dirty="0"/>
          </a:p>
        </p:txBody>
      </p:sp>
    </p:spTree>
    <p:extLst>
      <p:ext uri="{BB962C8B-B14F-4D97-AF65-F5344CB8AC3E}">
        <p14:creationId xmlns:p14="http://schemas.microsoft.com/office/powerpoint/2010/main" val="4057313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22</TotalTime>
  <Words>891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BANKING SYSTEM</vt:lpstr>
      <vt:lpstr>INTRODUCTION</vt:lpstr>
      <vt:lpstr>WORKING</vt:lpstr>
      <vt:lpstr>WORKING</vt:lpstr>
      <vt:lpstr>WORKING</vt:lpstr>
      <vt:lpstr>OPTIONS</vt:lpstr>
      <vt:lpstr>OPTIONS</vt:lpstr>
      <vt:lpstr>VARIOUS CLASSES AND FUNCTION BEING USED</vt:lpstr>
      <vt:lpstr>VARIOUS CLASSES AND FUNCTION BEING USED</vt:lpstr>
      <vt:lpstr>APPLICATIONS USED FOR APP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SYSTEM</dc:title>
  <dc:creator>Premprakash</dc:creator>
  <cp:lastModifiedBy>Premprakash</cp:lastModifiedBy>
  <cp:revision>3</cp:revision>
  <dcterms:created xsi:type="dcterms:W3CDTF">2020-06-30T06:52:49Z</dcterms:created>
  <dcterms:modified xsi:type="dcterms:W3CDTF">2020-06-30T07:15:35Z</dcterms:modified>
</cp:coreProperties>
</file>