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504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819400" y="3429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Prem</a:t>
            </a:r>
            <a:r>
              <a:rPr lang="en-US" sz="2400" dirty="0" smtClean="0"/>
              <a:t> </a:t>
            </a:r>
            <a:r>
              <a:rPr lang="en-US" sz="2400" dirty="0" err="1" smtClean="0"/>
              <a:t>sandhar.S</a:t>
            </a:r>
            <a:endParaRPr lang="en-US" sz="2400" dirty="0"/>
          </a:p>
          <a:p>
            <a:r>
              <a:rPr lang="en-US" sz="2400"/>
              <a:t>REGISTER </a:t>
            </a:r>
            <a:r>
              <a:rPr lang="en-US" sz="2400" smtClean="0"/>
              <a:t>NO:312216632</a:t>
            </a:r>
            <a:endParaRPr lang="en-US" sz="2400" dirty="0"/>
          </a:p>
          <a:p>
            <a:r>
              <a:rPr lang="en-US" sz="2400" dirty="0" err="1" smtClean="0"/>
              <a:t>DEPARTMENT:Commerce</a:t>
            </a:r>
            <a:endParaRPr lang="en-US" sz="2400" dirty="0"/>
          </a:p>
          <a:p>
            <a:r>
              <a:rPr lang="en-US" sz="2400" dirty="0" err="1" smtClean="0"/>
              <a:t>COLLEGE:Sri</a:t>
            </a:r>
            <a:r>
              <a:rPr lang="en-US" sz="2400" dirty="0" smtClean="0"/>
              <a:t> </a:t>
            </a:r>
            <a:r>
              <a:rPr lang="en-US" sz="2400" dirty="0" err="1" smtClean="0"/>
              <a:t>santhoshi</a:t>
            </a:r>
            <a:r>
              <a:rPr lang="en-US" sz="2400" dirty="0" smtClean="0"/>
              <a:t>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90</Words>
  <Application>Microsoft Office PowerPoint</Application>
  <PresentationFormat>Custom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SSNT9</cp:lastModifiedBy>
  <cp:revision>14</cp:revision>
  <dcterms:created xsi:type="dcterms:W3CDTF">2024-03-29T15:07:22Z</dcterms:created>
  <dcterms:modified xsi:type="dcterms:W3CDTF">2024-09-30T07:49:45Z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